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301" r:id="rId6"/>
    <p:sldId id="368" r:id="rId7"/>
    <p:sldId id="369" r:id="rId8"/>
    <p:sldId id="360" r:id="rId9"/>
    <p:sldId id="386" r:id="rId10"/>
    <p:sldId id="370" r:id="rId11"/>
    <p:sldId id="374" r:id="rId12"/>
    <p:sldId id="371" r:id="rId13"/>
    <p:sldId id="375" r:id="rId14"/>
    <p:sldId id="372" r:id="rId15"/>
    <p:sldId id="382" r:id="rId16"/>
    <p:sldId id="355" r:id="rId17"/>
    <p:sldId id="378" r:id="rId18"/>
    <p:sldId id="377" r:id="rId19"/>
    <p:sldId id="383" r:id="rId20"/>
    <p:sldId id="314" r:id="rId21"/>
    <p:sldId id="384" r:id="rId22"/>
    <p:sldId id="385"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FAF"/>
    <a:srgbClr val="FF9F9F"/>
    <a:srgbClr val="FFFFA7"/>
    <a:srgbClr val="FFFF89"/>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9EC609-A586-409A-AA0B-537DE751DA33}" v="7" dt="2018-10-08T15:25:16.593"/>
    <p1510:client id="{ECF50454-FCDB-49D6-9682-26D65F8CBECC}" v="658" dt="2018-10-09T08:15:32.6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61" autoAdjust="0"/>
    <p:restoredTop sz="94660"/>
  </p:normalViewPr>
  <p:slideViewPr>
    <p:cSldViewPr snapToGrid="0">
      <p:cViewPr varScale="1">
        <p:scale>
          <a:sx n="72" d="100"/>
          <a:sy n="72" d="100"/>
        </p:scale>
        <p:origin x="13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àn Stebbings" userId="e14ea2a2-07d0-4302-97b9-16dc822a37cc" providerId="ADAL" clId="{089EC609-A586-409A-AA0B-537DE751DA33}"/>
    <pc:docChg chg="addSld modSld">
      <pc:chgData name="Siàn Stebbings" userId="e14ea2a2-07d0-4302-97b9-16dc822a37cc" providerId="ADAL" clId="{089EC609-A586-409A-AA0B-537DE751DA33}" dt="2018-10-08T15:25:16.590" v="17"/>
      <pc:docMkLst>
        <pc:docMk/>
      </pc:docMkLst>
      <pc:sldChg chg="modSp">
        <pc:chgData name="Siàn Stebbings" userId="e14ea2a2-07d0-4302-97b9-16dc822a37cc" providerId="ADAL" clId="{089EC609-A586-409A-AA0B-537DE751DA33}" dt="2018-10-08T15:20:09.498" v="6" actId="207"/>
        <pc:sldMkLst>
          <pc:docMk/>
          <pc:sldMk cId="2637481266" sldId="256"/>
        </pc:sldMkLst>
        <pc:spChg chg="mod">
          <ac:chgData name="Siàn Stebbings" userId="e14ea2a2-07d0-4302-97b9-16dc822a37cc" providerId="ADAL" clId="{089EC609-A586-409A-AA0B-537DE751DA33}" dt="2018-10-08T15:20:09.498" v="6" actId="207"/>
          <ac:spMkLst>
            <pc:docMk/>
            <pc:sldMk cId="2637481266" sldId="256"/>
            <ac:spMk id="19" creationId="{5252A847-DE45-4FA3-A1F8-EEBEB845FF8E}"/>
          </ac:spMkLst>
        </pc:spChg>
      </pc:sldChg>
      <pc:sldChg chg="modSp">
        <pc:chgData name="Siàn Stebbings" userId="e14ea2a2-07d0-4302-97b9-16dc822a37cc" providerId="ADAL" clId="{089EC609-A586-409A-AA0B-537DE751DA33}" dt="2018-10-08T15:24:47.595" v="9" actId="20577"/>
        <pc:sldMkLst>
          <pc:docMk/>
          <pc:sldMk cId="3855900595" sldId="301"/>
        </pc:sldMkLst>
        <pc:spChg chg="mod">
          <ac:chgData name="Siàn Stebbings" userId="e14ea2a2-07d0-4302-97b9-16dc822a37cc" providerId="ADAL" clId="{089EC609-A586-409A-AA0B-537DE751DA33}" dt="2018-10-08T15:24:47.595" v="9" actId="20577"/>
          <ac:spMkLst>
            <pc:docMk/>
            <pc:sldMk cId="3855900595" sldId="301"/>
            <ac:spMk id="19" creationId="{5252A847-DE45-4FA3-A1F8-EEBEB845FF8E}"/>
          </ac:spMkLst>
        </pc:spChg>
      </pc:sldChg>
      <pc:sldChg chg="modSp">
        <pc:chgData name="Siàn Stebbings" userId="e14ea2a2-07d0-4302-97b9-16dc822a37cc" providerId="ADAL" clId="{089EC609-A586-409A-AA0B-537DE751DA33}" dt="2018-10-08T15:25:11.026" v="13" actId="113"/>
        <pc:sldMkLst>
          <pc:docMk/>
          <pc:sldMk cId="636014570" sldId="314"/>
        </pc:sldMkLst>
        <pc:spChg chg="mod">
          <ac:chgData name="Siàn Stebbings" userId="e14ea2a2-07d0-4302-97b9-16dc822a37cc" providerId="ADAL" clId="{089EC609-A586-409A-AA0B-537DE751DA33}" dt="2018-10-08T15:25:11.026" v="13" actId="113"/>
          <ac:spMkLst>
            <pc:docMk/>
            <pc:sldMk cId="636014570" sldId="314"/>
            <ac:spMk id="19" creationId="{5252A847-DE45-4FA3-A1F8-EEBEB845FF8E}"/>
          </ac:spMkLst>
        </pc:spChg>
      </pc:sldChg>
      <pc:sldChg chg="modSp">
        <pc:chgData name="Siàn Stebbings" userId="e14ea2a2-07d0-4302-97b9-16dc822a37cc" providerId="ADAL" clId="{089EC609-A586-409A-AA0B-537DE751DA33}" dt="2018-10-08T15:25:14.196" v="14" actId="113"/>
        <pc:sldMkLst>
          <pc:docMk/>
          <pc:sldMk cId="1071900124" sldId="355"/>
        </pc:sldMkLst>
        <pc:spChg chg="mod">
          <ac:chgData name="Siàn Stebbings" userId="e14ea2a2-07d0-4302-97b9-16dc822a37cc" providerId="ADAL" clId="{089EC609-A586-409A-AA0B-537DE751DA33}" dt="2018-10-08T15:25:14.196" v="14" actId="113"/>
          <ac:spMkLst>
            <pc:docMk/>
            <pc:sldMk cId="1071900124" sldId="355"/>
            <ac:spMk id="19" creationId="{5252A847-DE45-4FA3-A1F8-EEBEB845FF8E}"/>
          </ac:spMkLst>
        </pc:spChg>
      </pc:sldChg>
      <pc:sldChg chg="modSp">
        <pc:chgData name="Siàn Stebbings" userId="e14ea2a2-07d0-4302-97b9-16dc822a37cc" providerId="ADAL" clId="{089EC609-A586-409A-AA0B-537DE751DA33}" dt="2018-10-08T15:25:08.650" v="12" actId="113"/>
        <pc:sldMkLst>
          <pc:docMk/>
          <pc:sldMk cId="36917022" sldId="360"/>
        </pc:sldMkLst>
        <pc:spChg chg="mod">
          <ac:chgData name="Siàn Stebbings" userId="e14ea2a2-07d0-4302-97b9-16dc822a37cc" providerId="ADAL" clId="{089EC609-A586-409A-AA0B-537DE751DA33}" dt="2018-10-08T15:25:08.650" v="12" actId="113"/>
          <ac:spMkLst>
            <pc:docMk/>
            <pc:sldMk cId="36917022" sldId="360"/>
            <ac:spMk id="19" creationId="{5252A847-DE45-4FA3-A1F8-EEBEB845FF8E}"/>
          </ac:spMkLst>
        </pc:spChg>
      </pc:sldChg>
      <pc:sldChg chg="modSp">
        <pc:chgData name="Siàn Stebbings" userId="e14ea2a2-07d0-4302-97b9-16dc822a37cc" providerId="ADAL" clId="{089EC609-A586-409A-AA0B-537DE751DA33}" dt="2018-10-08T15:24:52.334" v="10" actId="113"/>
        <pc:sldMkLst>
          <pc:docMk/>
          <pc:sldMk cId="347862483" sldId="368"/>
        </pc:sldMkLst>
        <pc:spChg chg="mod">
          <ac:chgData name="Siàn Stebbings" userId="e14ea2a2-07d0-4302-97b9-16dc822a37cc" providerId="ADAL" clId="{089EC609-A586-409A-AA0B-537DE751DA33}" dt="2018-10-08T15:24:52.334" v="10" actId="113"/>
          <ac:spMkLst>
            <pc:docMk/>
            <pc:sldMk cId="347862483" sldId="368"/>
            <ac:spMk id="19" creationId="{5252A847-DE45-4FA3-A1F8-EEBEB845FF8E}"/>
          </ac:spMkLst>
        </pc:spChg>
      </pc:sldChg>
      <pc:sldChg chg="modSp">
        <pc:chgData name="Siàn Stebbings" userId="e14ea2a2-07d0-4302-97b9-16dc822a37cc" providerId="ADAL" clId="{089EC609-A586-409A-AA0B-537DE751DA33}" dt="2018-10-08T15:24:56.890" v="11" actId="113"/>
        <pc:sldMkLst>
          <pc:docMk/>
          <pc:sldMk cId="2205230944" sldId="369"/>
        </pc:sldMkLst>
        <pc:spChg chg="mod">
          <ac:chgData name="Siàn Stebbings" userId="e14ea2a2-07d0-4302-97b9-16dc822a37cc" providerId="ADAL" clId="{089EC609-A586-409A-AA0B-537DE751DA33}" dt="2018-10-08T15:24:56.890" v="11" actId="113"/>
          <ac:spMkLst>
            <pc:docMk/>
            <pc:sldMk cId="2205230944" sldId="369"/>
            <ac:spMk id="19" creationId="{5252A847-DE45-4FA3-A1F8-EEBEB845FF8E}"/>
          </ac:spMkLst>
        </pc:spChg>
      </pc:sldChg>
      <pc:sldChg chg="add">
        <pc:chgData name="Siàn Stebbings" userId="e14ea2a2-07d0-4302-97b9-16dc822a37cc" providerId="ADAL" clId="{089EC609-A586-409A-AA0B-537DE751DA33}" dt="2018-10-08T15:25:15.668" v="15"/>
        <pc:sldMkLst>
          <pc:docMk/>
          <pc:sldMk cId="3606174061" sldId="370"/>
        </pc:sldMkLst>
      </pc:sldChg>
      <pc:sldChg chg="add">
        <pc:chgData name="Siàn Stebbings" userId="e14ea2a2-07d0-4302-97b9-16dc822a37cc" providerId="ADAL" clId="{089EC609-A586-409A-AA0B-537DE751DA33}" dt="2018-10-08T15:25:15.840" v="16"/>
        <pc:sldMkLst>
          <pc:docMk/>
          <pc:sldMk cId="1197244247" sldId="371"/>
        </pc:sldMkLst>
      </pc:sldChg>
      <pc:sldChg chg="add">
        <pc:chgData name="Siàn Stebbings" userId="e14ea2a2-07d0-4302-97b9-16dc822a37cc" providerId="ADAL" clId="{089EC609-A586-409A-AA0B-537DE751DA33}" dt="2018-10-08T15:25:16.590" v="17"/>
        <pc:sldMkLst>
          <pc:docMk/>
          <pc:sldMk cId="3113549125" sldId="372"/>
        </pc:sldMkLst>
      </pc:sldChg>
    </pc:docChg>
  </pc:docChgLst>
  <pc:docChgLst>
    <pc:chgData name="Ashleigh Sobol" userId="8430f2a2-602f-4dde-a79b-412efd9dd8bf" providerId="ADAL" clId="{6D16DE52-1C94-4613-B0B5-478C0DD62611}"/>
    <pc:docChg chg="custSel addSld delSld modSld">
      <pc:chgData name="Ashleigh Sobol" userId="8430f2a2-602f-4dde-a79b-412efd9dd8bf" providerId="ADAL" clId="{6D16DE52-1C94-4613-B0B5-478C0DD62611}" dt="2018-09-19T16:09:56.611" v="158"/>
      <pc:docMkLst>
        <pc:docMk/>
      </pc:docMkLst>
      <pc:sldChg chg="modSp">
        <pc:chgData name="Ashleigh Sobol" userId="8430f2a2-602f-4dde-a79b-412efd9dd8bf" providerId="ADAL" clId="{6D16DE52-1C94-4613-B0B5-478C0DD62611}" dt="2018-09-19T15:28:34.704" v="156" actId="20577"/>
        <pc:sldMkLst>
          <pc:docMk/>
          <pc:sldMk cId="3855900595" sldId="301"/>
        </pc:sldMkLst>
        <pc:spChg chg="mod">
          <ac:chgData name="Ashleigh Sobol" userId="8430f2a2-602f-4dde-a79b-412efd9dd8bf" providerId="ADAL" clId="{6D16DE52-1C94-4613-B0B5-478C0DD62611}" dt="2018-09-19T15:28:34.704" v="156" actId="20577"/>
          <ac:spMkLst>
            <pc:docMk/>
            <pc:sldMk cId="3855900595" sldId="301"/>
            <ac:spMk id="19" creationId="{5252A847-DE45-4FA3-A1F8-EEBEB845FF8E}"/>
          </ac:spMkLst>
        </pc:spChg>
      </pc:sldChg>
      <pc:sldChg chg="delSp modSp">
        <pc:chgData name="Ashleigh Sobol" userId="8430f2a2-602f-4dde-a79b-412efd9dd8bf" providerId="ADAL" clId="{6D16DE52-1C94-4613-B0B5-478C0DD62611}" dt="2018-09-19T15:27:40.845" v="92" actId="207"/>
        <pc:sldMkLst>
          <pc:docMk/>
          <pc:sldMk cId="347862483" sldId="368"/>
        </pc:sldMkLst>
        <pc:spChg chg="mod">
          <ac:chgData name="Ashleigh Sobol" userId="8430f2a2-602f-4dde-a79b-412efd9dd8bf" providerId="ADAL" clId="{6D16DE52-1C94-4613-B0B5-478C0DD62611}" dt="2018-09-19T15:27:40.845" v="92" actId="207"/>
          <ac:spMkLst>
            <pc:docMk/>
            <pc:sldMk cId="347862483" sldId="368"/>
            <ac:spMk id="19" creationId="{5252A847-DE45-4FA3-A1F8-EEBEB845FF8E}"/>
          </ac:spMkLst>
        </pc:spChg>
        <pc:grpChg chg="del">
          <ac:chgData name="Ashleigh Sobol" userId="8430f2a2-602f-4dde-a79b-412efd9dd8bf" providerId="ADAL" clId="{6D16DE52-1C94-4613-B0B5-478C0DD62611}" dt="2018-09-19T15:26:58.258" v="55" actId="478"/>
          <ac:grpSpMkLst>
            <pc:docMk/>
            <pc:sldMk cId="347862483" sldId="368"/>
            <ac:grpSpMk id="13" creationId="{FABF7D49-69DA-4C91-8E0D-C8E32BC7A518}"/>
          </ac:grpSpMkLst>
        </pc:grpChg>
        <pc:grpChg chg="del">
          <ac:chgData name="Ashleigh Sobol" userId="8430f2a2-602f-4dde-a79b-412efd9dd8bf" providerId="ADAL" clId="{6D16DE52-1C94-4613-B0B5-478C0DD62611}" dt="2018-09-19T15:26:58.258" v="55" actId="478"/>
          <ac:grpSpMkLst>
            <pc:docMk/>
            <pc:sldMk cId="347862483" sldId="368"/>
            <ac:grpSpMk id="25" creationId="{AC21445D-EA2E-4321-BC5E-725645D953B6}"/>
          </ac:grpSpMkLst>
        </pc:grpChg>
        <pc:cxnChg chg="mod">
          <ac:chgData name="Ashleigh Sobol" userId="8430f2a2-602f-4dde-a79b-412efd9dd8bf" providerId="ADAL" clId="{6D16DE52-1C94-4613-B0B5-478C0DD62611}" dt="2018-09-19T15:26:58.258" v="55" actId="478"/>
          <ac:cxnSpMkLst>
            <pc:docMk/>
            <pc:sldMk cId="347862483" sldId="368"/>
            <ac:cxnSpMk id="4" creationId="{607DE652-F219-42F2-BCF8-CEA74247CE31}"/>
          </ac:cxnSpMkLst>
        </pc:cxnChg>
        <pc:cxnChg chg="mod">
          <ac:chgData name="Ashleigh Sobol" userId="8430f2a2-602f-4dde-a79b-412efd9dd8bf" providerId="ADAL" clId="{6D16DE52-1C94-4613-B0B5-478C0DD62611}" dt="2018-09-19T15:26:58.258" v="55" actId="478"/>
          <ac:cxnSpMkLst>
            <pc:docMk/>
            <pc:sldMk cId="347862483" sldId="368"/>
            <ac:cxnSpMk id="20" creationId="{697DFE3D-530B-42E8-B130-70AB54B968EF}"/>
          </ac:cxnSpMkLst>
        </pc:cxnChg>
        <pc:cxnChg chg="mod">
          <ac:chgData name="Ashleigh Sobol" userId="8430f2a2-602f-4dde-a79b-412efd9dd8bf" providerId="ADAL" clId="{6D16DE52-1C94-4613-B0B5-478C0DD62611}" dt="2018-09-19T15:26:58.258" v="55" actId="478"/>
          <ac:cxnSpMkLst>
            <pc:docMk/>
            <pc:sldMk cId="347862483" sldId="368"/>
            <ac:cxnSpMk id="29" creationId="{F3ECDD08-61D3-4B41-9B6A-C8256ED7B040}"/>
          </ac:cxnSpMkLst>
        </pc:cxnChg>
        <pc:cxnChg chg="mod">
          <ac:chgData name="Ashleigh Sobol" userId="8430f2a2-602f-4dde-a79b-412efd9dd8bf" providerId="ADAL" clId="{6D16DE52-1C94-4613-B0B5-478C0DD62611}" dt="2018-09-19T15:26:58.258" v="55" actId="478"/>
          <ac:cxnSpMkLst>
            <pc:docMk/>
            <pc:sldMk cId="347862483" sldId="368"/>
            <ac:cxnSpMk id="36" creationId="{FCEF1A8E-3A7C-4009-9B56-B78630FBD340}"/>
          </ac:cxnSpMkLst>
        </pc:cxnChg>
      </pc:sldChg>
      <pc:sldChg chg="modSp add">
        <pc:chgData name="Ashleigh Sobol" userId="8430f2a2-602f-4dde-a79b-412efd9dd8bf" providerId="ADAL" clId="{6D16DE52-1C94-4613-B0B5-478C0DD62611}" dt="2018-09-19T16:09:56.611" v="158"/>
        <pc:sldMkLst>
          <pc:docMk/>
          <pc:sldMk cId="2205230944" sldId="369"/>
        </pc:sldMkLst>
        <pc:spChg chg="mod">
          <ac:chgData name="Ashleigh Sobol" userId="8430f2a2-602f-4dde-a79b-412efd9dd8bf" providerId="ADAL" clId="{6D16DE52-1C94-4613-B0B5-478C0DD62611}" dt="2018-09-19T16:09:56.611" v="158"/>
          <ac:spMkLst>
            <pc:docMk/>
            <pc:sldMk cId="2205230944" sldId="369"/>
            <ac:spMk id="19" creationId="{5252A847-DE45-4FA3-A1F8-EEBEB845FF8E}"/>
          </ac:spMkLst>
        </pc:spChg>
      </pc:sldChg>
    </pc:docChg>
  </pc:docChgLst>
  <pc:docChgLst>
    <pc:chgData name="Lee Peckover" userId="5895743b-be28-4676-8a25-8aee7e374520" providerId="ADAL" clId="{ECF50454-FCDB-49D6-9682-26D65F8CBECC}"/>
    <pc:docChg chg="undo custSel addSld modSld sldOrd">
      <pc:chgData name="Lee Peckover" userId="5895743b-be28-4676-8a25-8aee7e374520" providerId="ADAL" clId="{ECF50454-FCDB-49D6-9682-26D65F8CBECC}" dt="2018-10-09T08:15:32.652" v="657" actId="2711"/>
      <pc:docMkLst>
        <pc:docMk/>
      </pc:docMkLst>
      <pc:sldChg chg="modSp">
        <pc:chgData name="Lee Peckover" userId="5895743b-be28-4676-8a25-8aee7e374520" providerId="ADAL" clId="{ECF50454-FCDB-49D6-9682-26D65F8CBECC}" dt="2018-10-09T07:44:46.302" v="0"/>
        <pc:sldMkLst>
          <pc:docMk/>
          <pc:sldMk cId="2637481266" sldId="256"/>
        </pc:sldMkLst>
        <pc:spChg chg="mod">
          <ac:chgData name="Lee Peckover" userId="5895743b-be28-4676-8a25-8aee7e374520" providerId="ADAL" clId="{ECF50454-FCDB-49D6-9682-26D65F8CBECC}" dt="2018-10-09T07:44:46.302" v="0"/>
          <ac:spMkLst>
            <pc:docMk/>
            <pc:sldMk cId="2637481266" sldId="256"/>
            <ac:spMk id="19" creationId="{5252A847-DE45-4FA3-A1F8-EEBEB845FF8E}"/>
          </ac:spMkLst>
        </pc:spChg>
      </pc:sldChg>
      <pc:sldChg chg="addSp modSp">
        <pc:chgData name="Lee Peckover" userId="5895743b-be28-4676-8a25-8aee7e374520" providerId="ADAL" clId="{ECF50454-FCDB-49D6-9682-26D65F8CBECC}" dt="2018-10-09T08:13:30.322" v="630" actId="1076"/>
        <pc:sldMkLst>
          <pc:docMk/>
          <pc:sldMk cId="636014570" sldId="314"/>
        </pc:sldMkLst>
        <pc:spChg chg="mod">
          <ac:chgData name="Lee Peckover" userId="5895743b-be28-4676-8a25-8aee7e374520" providerId="ADAL" clId="{ECF50454-FCDB-49D6-9682-26D65F8CBECC}" dt="2018-10-09T08:13:18.705" v="618" actId="403"/>
          <ac:spMkLst>
            <pc:docMk/>
            <pc:sldMk cId="636014570" sldId="314"/>
            <ac:spMk id="9" creationId="{80F7DBA7-7C15-4302-9D5C-3DCCEF9E9237}"/>
          </ac:spMkLst>
        </pc:spChg>
        <pc:spChg chg="mod">
          <ac:chgData name="Lee Peckover" userId="5895743b-be28-4676-8a25-8aee7e374520" providerId="ADAL" clId="{ECF50454-FCDB-49D6-9682-26D65F8CBECC}" dt="2018-10-09T08:13:04.029" v="612" actId="207"/>
          <ac:spMkLst>
            <pc:docMk/>
            <pc:sldMk cId="636014570" sldId="314"/>
            <ac:spMk id="19" creationId="{5252A847-DE45-4FA3-A1F8-EEBEB845FF8E}"/>
          </ac:spMkLst>
        </pc:spChg>
        <pc:grpChg chg="add mod">
          <ac:chgData name="Lee Peckover" userId="5895743b-be28-4676-8a25-8aee7e374520" providerId="ADAL" clId="{ECF50454-FCDB-49D6-9682-26D65F8CBECC}" dt="2018-10-09T08:13:30.322" v="630" actId="1076"/>
          <ac:grpSpMkLst>
            <pc:docMk/>
            <pc:sldMk cId="636014570" sldId="314"/>
            <ac:grpSpMk id="7" creationId="{7DB9DAB4-ED76-43B8-B173-1025FC9BA60C}"/>
          </ac:grpSpMkLst>
        </pc:grpChg>
      </pc:sldChg>
      <pc:sldChg chg="addSp modSp ord">
        <pc:chgData name="Lee Peckover" userId="5895743b-be28-4676-8a25-8aee7e374520" providerId="ADAL" clId="{ECF50454-FCDB-49D6-9682-26D65F8CBECC}" dt="2018-10-09T08:04:43.243" v="384" actId="1035"/>
        <pc:sldMkLst>
          <pc:docMk/>
          <pc:sldMk cId="1071900124" sldId="355"/>
        </pc:sldMkLst>
        <pc:spChg chg="mod">
          <ac:chgData name="Lee Peckover" userId="5895743b-be28-4676-8a25-8aee7e374520" providerId="ADAL" clId="{ECF50454-FCDB-49D6-9682-26D65F8CBECC}" dt="2018-10-09T08:02:53.117" v="306" actId="403"/>
          <ac:spMkLst>
            <pc:docMk/>
            <pc:sldMk cId="1071900124" sldId="355"/>
            <ac:spMk id="10" creationId="{E7BFF842-D9A7-4347-9901-FA47DE8DC30D}"/>
          </ac:spMkLst>
        </pc:spChg>
        <pc:spChg chg="mod">
          <ac:chgData name="Lee Peckover" userId="5895743b-be28-4676-8a25-8aee7e374520" providerId="ADAL" clId="{ECF50454-FCDB-49D6-9682-26D65F8CBECC}" dt="2018-10-09T08:02:53.117" v="306" actId="403"/>
          <ac:spMkLst>
            <pc:docMk/>
            <pc:sldMk cId="1071900124" sldId="355"/>
            <ac:spMk id="11" creationId="{18ADDD1B-0790-4C87-9250-A915113CC471}"/>
          </ac:spMkLst>
        </pc:spChg>
        <pc:spChg chg="mod">
          <ac:chgData name="Lee Peckover" userId="5895743b-be28-4676-8a25-8aee7e374520" providerId="ADAL" clId="{ECF50454-FCDB-49D6-9682-26D65F8CBECC}" dt="2018-10-09T08:02:53.117" v="306" actId="403"/>
          <ac:spMkLst>
            <pc:docMk/>
            <pc:sldMk cId="1071900124" sldId="355"/>
            <ac:spMk id="12" creationId="{EA7223B3-ED93-4E19-9D15-F6649FD6AB47}"/>
          </ac:spMkLst>
        </pc:spChg>
        <pc:spChg chg="mod">
          <ac:chgData name="Lee Peckover" userId="5895743b-be28-4676-8a25-8aee7e374520" providerId="ADAL" clId="{ECF50454-FCDB-49D6-9682-26D65F8CBECC}" dt="2018-10-09T08:02:53.117" v="306" actId="403"/>
          <ac:spMkLst>
            <pc:docMk/>
            <pc:sldMk cId="1071900124" sldId="355"/>
            <ac:spMk id="13" creationId="{333B0173-5F1B-4AF3-9225-52AC6BE8949C}"/>
          </ac:spMkLst>
        </pc:spChg>
        <pc:spChg chg="mod">
          <ac:chgData name="Lee Peckover" userId="5895743b-be28-4676-8a25-8aee7e374520" providerId="ADAL" clId="{ECF50454-FCDB-49D6-9682-26D65F8CBECC}" dt="2018-10-09T08:04:36.930" v="374" actId="6549"/>
          <ac:spMkLst>
            <pc:docMk/>
            <pc:sldMk cId="1071900124" sldId="355"/>
            <ac:spMk id="19" creationId="{5252A847-DE45-4FA3-A1F8-EEBEB845FF8E}"/>
          </ac:spMkLst>
        </pc:spChg>
        <pc:grpChg chg="add mod">
          <ac:chgData name="Lee Peckover" userId="5895743b-be28-4676-8a25-8aee7e374520" providerId="ADAL" clId="{ECF50454-FCDB-49D6-9682-26D65F8CBECC}" dt="2018-10-09T08:04:28.948" v="372" actId="1076"/>
          <ac:grpSpMkLst>
            <pc:docMk/>
            <pc:sldMk cId="1071900124" sldId="355"/>
            <ac:grpSpMk id="9" creationId="{987CD3DF-59EB-43FA-9BBC-A0ADDBCBBCAD}"/>
          </ac:grpSpMkLst>
        </pc:grpChg>
        <pc:graphicFrameChg chg="add mod modGraphic">
          <ac:chgData name="Lee Peckover" userId="5895743b-be28-4676-8a25-8aee7e374520" providerId="ADAL" clId="{ECF50454-FCDB-49D6-9682-26D65F8CBECC}" dt="2018-10-09T08:04:43.243" v="384" actId="1035"/>
          <ac:graphicFrameMkLst>
            <pc:docMk/>
            <pc:sldMk cId="1071900124" sldId="355"/>
            <ac:graphicFrameMk id="7" creationId="{8DDD7366-70A9-48FA-8484-AD05036C775A}"/>
          </ac:graphicFrameMkLst>
        </pc:graphicFrameChg>
      </pc:sldChg>
      <pc:sldChg chg="addSp modSp">
        <pc:chgData name="Lee Peckover" userId="5895743b-be28-4676-8a25-8aee7e374520" providerId="ADAL" clId="{ECF50454-FCDB-49D6-9682-26D65F8CBECC}" dt="2018-10-09T07:53:32.088" v="130" actId="20577"/>
        <pc:sldMkLst>
          <pc:docMk/>
          <pc:sldMk cId="36917022" sldId="360"/>
        </pc:sldMkLst>
        <pc:spChg chg="mod">
          <ac:chgData name="Lee Peckover" userId="5895743b-be28-4676-8a25-8aee7e374520" providerId="ADAL" clId="{ECF50454-FCDB-49D6-9682-26D65F8CBECC}" dt="2018-10-09T07:53:28.962" v="128" actId="6549"/>
          <ac:spMkLst>
            <pc:docMk/>
            <pc:sldMk cId="36917022" sldId="360"/>
            <ac:spMk id="19" creationId="{5252A847-DE45-4FA3-A1F8-EEBEB845FF8E}"/>
          </ac:spMkLst>
        </pc:spChg>
        <pc:grpChg chg="add mod">
          <ac:chgData name="Lee Peckover" userId="5895743b-be28-4676-8a25-8aee7e374520" providerId="ADAL" clId="{ECF50454-FCDB-49D6-9682-26D65F8CBECC}" dt="2018-10-09T07:52:28.493" v="87" actId="1035"/>
          <ac:grpSpMkLst>
            <pc:docMk/>
            <pc:sldMk cId="36917022" sldId="360"/>
            <ac:grpSpMk id="9" creationId="{56BEDAF7-BC88-40F7-B4F6-3D51C0B45707}"/>
          </ac:grpSpMkLst>
        </pc:grpChg>
        <pc:graphicFrameChg chg="add mod modGraphic">
          <ac:chgData name="Lee Peckover" userId="5895743b-be28-4676-8a25-8aee7e374520" providerId="ADAL" clId="{ECF50454-FCDB-49D6-9682-26D65F8CBECC}" dt="2018-10-09T07:53:32.088" v="130" actId="20577"/>
          <ac:graphicFrameMkLst>
            <pc:docMk/>
            <pc:sldMk cId="36917022" sldId="360"/>
            <ac:graphicFrameMk id="7" creationId="{655ACC6C-5BD8-4099-9A8E-68D2B35A1D48}"/>
          </ac:graphicFrameMkLst>
        </pc:graphicFrameChg>
      </pc:sldChg>
      <pc:sldChg chg="modSp">
        <pc:chgData name="Lee Peckover" userId="5895743b-be28-4676-8a25-8aee7e374520" providerId="ADAL" clId="{ECF50454-FCDB-49D6-9682-26D65F8CBECC}" dt="2018-10-09T07:45:46.978" v="2" actId="207"/>
        <pc:sldMkLst>
          <pc:docMk/>
          <pc:sldMk cId="347862483" sldId="368"/>
        </pc:sldMkLst>
        <pc:spChg chg="mod">
          <ac:chgData name="Lee Peckover" userId="5895743b-be28-4676-8a25-8aee7e374520" providerId="ADAL" clId="{ECF50454-FCDB-49D6-9682-26D65F8CBECC}" dt="2018-10-09T07:45:46.978" v="2" actId="207"/>
          <ac:spMkLst>
            <pc:docMk/>
            <pc:sldMk cId="347862483" sldId="368"/>
            <ac:spMk id="19" creationId="{5252A847-DE45-4FA3-A1F8-EEBEB845FF8E}"/>
          </ac:spMkLst>
        </pc:spChg>
      </pc:sldChg>
      <pc:sldChg chg="modSp">
        <pc:chgData name="Lee Peckover" userId="5895743b-be28-4676-8a25-8aee7e374520" providerId="ADAL" clId="{ECF50454-FCDB-49D6-9682-26D65F8CBECC}" dt="2018-10-09T07:47:30.185" v="6" actId="207"/>
        <pc:sldMkLst>
          <pc:docMk/>
          <pc:sldMk cId="2205230944" sldId="369"/>
        </pc:sldMkLst>
        <pc:spChg chg="mod">
          <ac:chgData name="Lee Peckover" userId="5895743b-be28-4676-8a25-8aee7e374520" providerId="ADAL" clId="{ECF50454-FCDB-49D6-9682-26D65F8CBECC}" dt="2018-10-09T07:47:30.185" v="6" actId="207"/>
          <ac:spMkLst>
            <pc:docMk/>
            <pc:sldMk cId="2205230944" sldId="369"/>
            <ac:spMk id="19" creationId="{5252A847-DE45-4FA3-A1F8-EEBEB845FF8E}"/>
          </ac:spMkLst>
        </pc:spChg>
      </pc:sldChg>
      <pc:sldChg chg="addSp modSp">
        <pc:chgData name="Lee Peckover" userId="5895743b-be28-4676-8a25-8aee7e374520" providerId="ADAL" clId="{ECF50454-FCDB-49D6-9682-26D65F8CBECC}" dt="2018-10-09T07:54:13.357" v="139" actId="1076"/>
        <pc:sldMkLst>
          <pc:docMk/>
          <pc:sldMk cId="3606174061" sldId="370"/>
        </pc:sldMkLst>
        <pc:spChg chg="mod">
          <ac:chgData name="Lee Peckover" userId="5895743b-be28-4676-8a25-8aee7e374520" providerId="ADAL" clId="{ECF50454-FCDB-49D6-9682-26D65F8CBECC}" dt="2018-10-09T07:53:52.189" v="135" actId="207"/>
          <ac:spMkLst>
            <pc:docMk/>
            <pc:sldMk cId="3606174061" sldId="370"/>
            <ac:spMk id="19" creationId="{5252A847-DE45-4FA3-A1F8-EEBEB845FF8E}"/>
          </ac:spMkLst>
        </pc:spChg>
        <pc:graphicFrameChg chg="add mod modGraphic">
          <ac:chgData name="Lee Peckover" userId="5895743b-be28-4676-8a25-8aee7e374520" providerId="ADAL" clId="{ECF50454-FCDB-49D6-9682-26D65F8CBECC}" dt="2018-10-09T07:54:13.357" v="139" actId="1076"/>
          <ac:graphicFrameMkLst>
            <pc:docMk/>
            <pc:sldMk cId="3606174061" sldId="370"/>
            <ac:graphicFrameMk id="7" creationId="{B5A74065-C34E-4721-A4BF-C0FB96949DA8}"/>
          </ac:graphicFrameMkLst>
        </pc:graphicFrameChg>
      </pc:sldChg>
      <pc:sldChg chg="addSp modSp">
        <pc:chgData name="Lee Peckover" userId="5895743b-be28-4676-8a25-8aee7e374520" providerId="ADAL" clId="{ECF50454-FCDB-49D6-9682-26D65F8CBECC}" dt="2018-10-09T07:56:05.883" v="234" actId="403"/>
        <pc:sldMkLst>
          <pc:docMk/>
          <pc:sldMk cId="1197244247" sldId="371"/>
        </pc:sldMkLst>
        <pc:spChg chg="mod">
          <ac:chgData name="Lee Peckover" userId="5895743b-be28-4676-8a25-8aee7e374520" providerId="ADAL" clId="{ECF50454-FCDB-49D6-9682-26D65F8CBECC}" dt="2018-10-09T07:56:05.883" v="234" actId="403"/>
          <ac:spMkLst>
            <pc:docMk/>
            <pc:sldMk cId="1197244247" sldId="371"/>
            <ac:spMk id="9" creationId="{3AA9BE61-5754-4C74-B5C5-E57B9235123A}"/>
          </ac:spMkLst>
        </pc:spChg>
        <pc:spChg chg="mod">
          <ac:chgData name="Lee Peckover" userId="5895743b-be28-4676-8a25-8aee7e374520" providerId="ADAL" clId="{ECF50454-FCDB-49D6-9682-26D65F8CBECC}" dt="2018-10-09T07:56:05.883" v="234" actId="403"/>
          <ac:spMkLst>
            <pc:docMk/>
            <pc:sldMk cId="1197244247" sldId="371"/>
            <ac:spMk id="10" creationId="{0CC8E75C-AFC3-4BA3-9C57-FA5A01DE3D32}"/>
          </ac:spMkLst>
        </pc:spChg>
        <pc:spChg chg="mod">
          <ac:chgData name="Lee Peckover" userId="5895743b-be28-4676-8a25-8aee7e374520" providerId="ADAL" clId="{ECF50454-FCDB-49D6-9682-26D65F8CBECC}" dt="2018-10-09T07:56:05.883" v="234" actId="403"/>
          <ac:spMkLst>
            <pc:docMk/>
            <pc:sldMk cId="1197244247" sldId="371"/>
            <ac:spMk id="11" creationId="{C8256E89-95ED-4404-AE3D-D06297FBA8E4}"/>
          </ac:spMkLst>
        </pc:spChg>
        <pc:spChg chg="mod">
          <ac:chgData name="Lee Peckover" userId="5895743b-be28-4676-8a25-8aee7e374520" providerId="ADAL" clId="{ECF50454-FCDB-49D6-9682-26D65F8CBECC}" dt="2018-10-09T07:55:26.274" v="202" actId="207"/>
          <ac:spMkLst>
            <pc:docMk/>
            <pc:sldMk cId="1197244247" sldId="371"/>
            <ac:spMk id="19" creationId="{5252A847-DE45-4FA3-A1F8-EEBEB845FF8E}"/>
          </ac:spMkLst>
        </pc:spChg>
        <pc:grpChg chg="add mod">
          <ac:chgData name="Lee Peckover" userId="5895743b-be28-4676-8a25-8aee7e374520" providerId="ADAL" clId="{ECF50454-FCDB-49D6-9682-26D65F8CBECC}" dt="2018-10-09T07:56:01.423" v="229" actId="1076"/>
          <ac:grpSpMkLst>
            <pc:docMk/>
            <pc:sldMk cId="1197244247" sldId="371"/>
            <ac:grpSpMk id="7" creationId="{BC63274B-5361-4DDA-AB6C-48C4CADAF4A6}"/>
          </ac:grpSpMkLst>
        </pc:grpChg>
      </pc:sldChg>
      <pc:sldChg chg="addSp modSp">
        <pc:chgData name="Lee Peckover" userId="5895743b-be28-4676-8a25-8aee7e374520" providerId="ADAL" clId="{ECF50454-FCDB-49D6-9682-26D65F8CBECC}" dt="2018-10-09T07:57:42.521" v="264" actId="20577"/>
        <pc:sldMkLst>
          <pc:docMk/>
          <pc:sldMk cId="3113549125" sldId="372"/>
        </pc:sldMkLst>
        <pc:spChg chg="mod">
          <ac:chgData name="Lee Peckover" userId="5895743b-be28-4676-8a25-8aee7e374520" providerId="ADAL" clId="{ECF50454-FCDB-49D6-9682-26D65F8CBECC}" dt="2018-10-09T07:57:29.652" v="262" actId="403"/>
          <ac:spMkLst>
            <pc:docMk/>
            <pc:sldMk cId="3113549125" sldId="372"/>
            <ac:spMk id="11" creationId="{B52C5764-A7AE-426A-8DA9-BB024D49AC65}"/>
          </ac:spMkLst>
        </pc:spChg>
        <pc:spChg chg="mod">
          <ac:chgData name="Lee Peckover" userId="5895743b-be28-4676-8a25-8aee7e374520" providerId="ADAL" clId="{ECF50454-FCDB-49D6-9682-26D65F8CBECC}" dt="2018-10-09T07:57:29.652" v="262" actId="403"/>
          <ac:spMkLst>
            <pc:docMk/>
            <pc:sldMk cId="3113549125" sldId="372"/>
            <ac:spMk id="12" creationId="{80991F08-41C3-455F-A309-2A44791DA2AB}"/>
          </ac:spMkLst>
        </pc:spChg>
        <pc:spChg chg="mod">
          <ac:chgData name="Lee Peckover" userId="5895743b-be28-4676-8a25-8aee7e374520" providerId="ADAL" clId="{ECF50454-FCDB-49D6-9682-26D65F8CBECC}" dt="2018-10-09T07:57:42.521" v="264" actId="20577"/>
          <ac:spMkLst>
            <pc:docMk/>
            <pc:sldMk cId="3113549125" sldId="372"/>
            <ac:spMk id="19" creationId="{5252A847-DE45-4FA3-A1F8-EEBEB845FF8E}"/>
          </ac:spMkLst>
        </pc:spChg>
        <pc:grpChg chg="add mod">
          <ac:chgData name="Lee Peckover" userId="5895743b-be28-4676-8a25-8aee7e374520" providerId="ADAL" clId="{ECF50454-FCDB-49D6-9682-26D65F8CBECC}" dt="2018-10-09T07:57:38.123" v="263" actId="1076"/>
          <ac:grpSpMkLst>
            <pc:docMk/>
            <pc:sldMk cId="3113549125" sldId="372"/>
            <ac:grpSpMk id="7" creationId="{8EA2654B-CCBE-44A4-B31D-CCEB8470C355}"/>
          </ac:grpSpMkLst>
        </pc:grpChg>
      </pc:sldChg>
      <pc:sldChg chg="add">
        <pc:chgData name="Lee Peckover" userId="5895743b-be28-4676-8a25-8aee7e374520" providerId="ADAL" clId="{ECF50454-FCDB-49D6-9682-26D65F8CBECC}" dt="2018-10-09T07:53:25.804" v="127"/>
        <pc:sldMkLst>
          <pc:docMk/>
          <pc:sldMk cId="3884283549" sldId="373"/>
        </pc:sldMkLst>
      </pc:sldChg>
      <pc:sldChg chg="modSp add">
        <pc:chgData name="Lee Peckover" userId="5895743b-be28-4676-8a25-8aee7e374520" providerId="ADAL" clId="{ECF50454-FCDB-49D6-9682-26D65F8CBECC}" dt="2018-10-09T07:55:06.688" v="198" actId="20577"/>
        <pc:sldMkLst>
          <pc:docMk/>
          <pc:sldMk cId="4097457980" sldId="374"/>
        </pc:sldMkLst>
        <pc:spChg chg="mod">
          <ac:chgData name="Lee Peckover" userId="5895743b-be28-4676-8a25-8aee7e374520" providerId="ADAL" clId="{ECF50454-FCDB-49D6-9682-26D65F8CBECC}" dt="2018-10-09T07:55:06.688" v="198" actId="20577"/>
          <ac:spMkLst>
            <pc:docMk/>
            <pc:sldMk cId="4097457980" sldId="374"/>
            <ac:spMk id="19" creationId="{5252A847-DE45-4FA3-A1F8-EEBEB845FF8E}"/>
          </ac:spMkLst>
        </pc:spChg>
        <pc:graphicFrameChg chg="modGraphic">
          <ac:chgData name="Lee Peckover" userId="5895743b-be28-4676-8a25-8aee7e374520" providerId="ADAL" clId="{ECF50454-FCDB-49D6-9682-26D65F8CBECC}" dt="2018-10-09T07:54:24.795" v="143" actId="207"/>
          <ac:graphicFrameMkLst>
            <pc:docMk/>
            <pc:sldMk cId="4097457980" sldId="374"/>
            <ac:graphicFrameMk id="7" creationId="{B5A74065-C34E-4721-A4BF-C0FB96949DA8}"/>
          </ac:graphicFrameMkLst>
        </pc:graphicFrameChg>
      </pc:sldChg>
      <pc:sldChg chg="modSp add">
        <pc:chgData name="Lee Peckover" userId="5895743b-be28-4676-8a25-8aee7e374520" providerId="ADAL" clId="{ECF50454-FCDB-49D6-9682-26D65F8CBECC}" dt="2018-10-09T07:56:18.344" v="238" actId="207"/>
        <pc:sldMkLst>
          <pc:docMk/>
          <pc:sldMk cId="4210393973" sldId="375"/>
        </pc:sldMkLst>
        <pc:spChg chg="mod">
          <ac:chgData name="Lee Peckover" userId="5895743b-be28-4676-8a25-8aee7e374520" providerId="ADAL" clId="{ECF50454-FCDB-49D6-9682-26D65F8CBECC}" dt="2018-10-09T07:56:18.344" v="238" actId="207"/>
          <ac:spMkLst>
            <pc:docMk/>
            <pc:sldMk cId="4210393973" sldId="375"/>
            <ac:spMk id="9" creationId="{3AA9BE61-5754-4C74-B5C5-E57B9235123A}"/>
          </ac:spMkLst>
        </pc:spChg>
      </pc:sldChg>
      <pc:sldChg chg="modSp add">
        <pc:chgData name="Lee Peckover" userId="5895743b-be28-4676-8a25-8aee7e374520" providerId="ADAL" clId="{ECF50454-FCDB-49D6-9682-26D65F8CBECC}" dt="2018-10-09T08:01:35.956" v="291" actId="20577"/>
        <pc:sldMkLst>
          <pc:docMk/>
          <pc:sldMk cId="1028583448" sldId="376"/>
        </pc:sldMkLst>
        <pc:spChg chg="mod">
          <ac:chgData name="Lee Peckover" userId="5895743b-be28-4676-8a25-8aee7e374520" providerId="ADAL" clId="{ECF50454-FCDB-49D6-9682-26D65F8CBECC}" dt="2018-10-09T08:01:35.956" v="291" actId="20577"/>
          <ac:spMkLst>
            <pc:docMk/>
            <pc:sldMk cId="1028583448" sldId="376"/>
            <ac:spMk id="19" creationId="{5252A847-DE45-4FA3-A1F8-EEBEB845FF8E}"/>
          </ac:spMkLst>
        </pc:spChg>
      </pc:sldChg>
      <pc:sldChg chg="addSp delSp modSp add">
        <pc:chgData name="Lee Peckover" userId="5895743b-be28-4676-8a25-8aee7e374520" providerId="ADAL" clId="{ECF50454-FCDB-49D6-9682-26D65F8CBECC}" dt="2018-10-09T08:10:43.975" v="569" actId="1037"/>
        <pc:sldMkLst>
          <pc:docMk/>
          <pc:sldMk cId="3850734478" sldId="377"/>
        </pc:sldMkLst>
        <pc:spChg chg="del mod topLvl">
          <ac:chgData name="Lee Peckover" userId="5895743b-be28-4676-8a25-8aee7e374520" providerId="ADAL" clId="{ECF50454-FCDB-49D6-9682-26D65F8CBECC}" dt="2018-10-09T08:10:22.167" v="522" actId="478"/>
          <ac:spMkLst>
            <pc:docMk/>
            <pc:sldMk cId="3850734478" sldId="377"/>
            <ac:spMk id="9" creationId="{6496F618-26DF-4991-81CA-A5D30F0CC3A4}"/>
          </ac:spMkLst>
        </pc:spChg>
        <pc:spChg chg="mod topLvl">
          <ac:chgData name="Lee Peckover" userId="5895743b-be28-4676-8a25-8aee7e374520" providerId="ADAL" clId="{ECF50454-FCDB-49D6-9682-26D65F8CBECC}" dt="2018-10-09T08:10:34.145" v="551" actId="164"/>
          <ac:spMkLst>
            <pc:docMk/>
            <pc:sldMk cId="3850734478" sldId="377"/>
            <ac:spMk id="10" creationId="{6948F360-C74B-4C66-86CF-20DED8E3D4A5}"/>
          </ac:spMkLst>
        </pc:spChg>
        <pc:spChg chg="mod topLvl">
          <ac:chgData name="Lee Peckover" userId="5895743b-be28-4676-8a25-8aee7e374520" providerId="ADAL" clId="{ECF50454-FCDB-49D6-9682-26D65F8CBECC}" dt="2018-10-09T08:10:34.145" v="551" actId="164"/>
          <ac:spMkLst>
            <pc:docMk/>
            <pc:sldMk cId="3850734478" sldId="377"/>
            <ac:spMk id="11" creationId="{BF657C1D-FA65-4F2F-B213-EB08213F8FE4}"/>
          </ac:spMkLst>
        </pc:spChg>
        <pc:spChg chg="mod topLvl">
          <ac:chgData name="Lee Peckover" userId="5895743b-be28-4676-8a25-8aee7e374520" providerId="ADAL" clId="{ECF50454-FCDB-49D6-9682-26D65F8CBECC}" dt="2018-10-09T08:10:34.145" v="551" actId="164"/>
          <ac:spMkLst>
            <pc:docMk/>
            <pc:sldMk cId="3850734478" sldId="377"/>
            <ac:spMk id="12" creationId="{CD80E32F-172C-4352-B921-02A16ADAB581}"/>
          </ac:spMkLst>
        </pc:spChg>
        <pc:spChg chg="mod topLvl">
          <ac:chgData name="Lee Peckover" userId="5895743b-be28-4676-8a25-8aee7e374520" providerId="ADAL" clId="{ECF50454-FCDB-49D6-9682-26D65F8CBECC}" dt="2018-10-09T08:10:34.145" v="551" actId="164"/>
          <ac:spMkLst>
            <pc:docMk/>
            <pc:sldMk cId="3850734478" sldId="377"/>
            <ac:spMk id="13" creationId="{39102A22-D7C9-4EC0-9832-28744D4F119B}"/>
          </ac:spMkLst>
        </pc:spChg>
        <pc:spChg chg="mod topLvl">
          <ac:chgData name="Lee Peckover" userId="5895743b-be28-4676-8a25-8aee7e374520" providerId="ADAL" clId="{ECF50454-FCDB-49D6-9682-26D65F8CBECC}" dt="2018-10-09T08:10:34.145" v="551" actId="164"/>
          <ac:spMkLst>
            <pc:docMk/>
            <pc:sldMk cId="3850734478" sldId="377"/>
            <ac:spMk id="14" creationId="{DAF3740E-B2F8-4DB7-863E-D3430E606379}"/>
          </ac:spMkLst>
        </pc:spChg>
        <pc:spChg chg="mod">
          <ac:chgData name="Lee Peckover" userId="5895743b-be28-4676-8a25-8aee7e374520" providerId="ADAL" clId="{ECF50454-FCDB-49D6-9682-26D65F8CBECC}" dt="2018-10-09T08:09:44.276" v="462" actId="1076"/>
          <ac:spMkLst>
            <pc:docMk/>
            <pc:sldMk cId="3850734478" sldId="377"/>
            <ac:spMk id="19" creationId="{5252A847-DE45-4FA3-A1F8-EEBEB845FF8E}"/>
          </ac:spMkLst>
        </pc:spChg>
        <pc:spChg chg="add mod">
          <ac:chgData name="Lee Peckover" userId="5895743b-be28-4676-8a25-8aee7e374520" providerId="ADAL" clId="{ECF50454-FCDB-49D6-9682-26D65F8CBECC}" dt="2018-10-09T08:10:43.975" v="569" actId="1037"/>
          <ac:spMkLst>
            <pc:docMk/>
            <pc:sldMk cId="3850734478" sldId="377"/>
            <ac:spMk id="25" creationId="{0C24929E-D2E3-43F3-9EAA-71CC98092BCE}"/>
          </ac:spMkLst>
        </pc:spChg>
        <pc:grpChg chg="add mod">
          <ac:chgData name="Lee Peckover" userId="5895743b-be28-4676-8a25-8aee7e374520" providerId="ADAL" clId="{ECF50454-FCDB-49D6-9682-26D65F8CBECC}" dt="2018-10-09T08:10:37.375" v="552" actId="1076"/>
          <ac:grpSpMkLst>
            <pc:docMk/>
            <pc:sldMk cId="3850734478" sldId="377"/>
            <ac:grpSpMk id="2" creationId="{3DCDE98B-CF4E-4AE3-8887-6D381A9CDDFD}"/>
          </ac:grpSpMkLst>
        </pc:grpChg>
        <pc:grpChg chg="add del mod">
          <ac:chgData name="Lee Peckover" userId="5895743b-be28-4676-8a25-8aee7e374520" providerId="ADAL" clId="{ECF50454-FCDB-49D6-9682-26D65F8CBECC}" dt="2018-10-09T08:09:53.839" v="464" actId="165"/>
          <ac:grpSpMkLst>
            <pc:docMk/>
            <pc:sldMk cId="3850734478" sldId="377"/>
            <ac:grpSpMk id="7" creationId="{EDB313F4-4000-4B87-A802-A56DC031A7BE}"/>
          </ac:grpSpMkLst>
        </pc:grpChg>
        <pc:picChg chg="mod topLvl">
          <ac:chgData name="Lee Peckover" userId="5895743b-be28-4676-8a25-8aee7e374520" providerId="ADAL" clId="{ECF50454-FCDB-49D6-9682-26D65F8CBECC}" dt="2018-10-09T08:10:43.975" v="569" actId="1037"/>
          <ac:picMkLst>
            <pc:docMk/>
            <pc:sldMk cId="3850734478" sldId="377"/>
            <ac:picMk id="15" creationId="{04C1A76E-9E84-4693-A85D-CBC574797C25}"/>
          </ac:picMkLst>
        </pc:picChg>
        <pc:picChg chg="mod topLvl">
          <ac:chgData name="Lee Peckover" userId="5895743b-be28-4676-8a25-8aee7e374520" providerId="ADAL" clId="{ECF50454-FCDB-49D6-9682-26D65F8CBECC}" dt="2018-10-09T08:10:34.145" v="551" actId="164"/>
          <ac:picMkLst>
            <pc:docMk/>
            <pc:sldMk cId="3850734478" sldId="377"/>
            <ac:picMk id="20" creationId="{71E7500B-1D1D-4098-8A23-56DD15F8A025}"/>
          </ac:picMkLst>
        </pc:picChg>
        <pc:picChg chg="mod topLvl">
          <ac:chgData name="Lee Peckover" userId="5895743b-be28-4676-8a25-8aee7e374520" providerId="ADAL" clId="{ECF50454-FCDB-49D6-9682-26D65F8CBECC}" dt="2018-10-09T08:10:34.145" v="551" actId="164"/>
          <ac:picMkLst>
            <pc:docMk/>
            <pc:sldMk cId="3850734478" sldId="377"/>
            <ac:picMk id="21" creationId="{F40C914A-4AB1-4112-BCC0-33F6ADBF0764}"/>
          </ac:picMkLst>
        </pc:picChg>
        <pc:picChg chg="mod topLvl">
          <ac:chgData name="Lee Peckover" userId="5895743b-be28-4676-8a25-8aee7e374520" providerId="ADAL" clId="{ECF50454-FCDB-49D6-9682-26D65F8CBECC}" dt="2018-10-09T08:10:34.145" v="551" actId="164"/>
          <ac:picMkLst>
            <pc:docMk/>
            <pc:sldMk cId="3850734478" sldId="377"/>
            <ac:picMk id="22" creationId="{3DDD24E0-80E3-4166-BA12-96AC3EA6144E}"/>
          </ac:picMkLst>
        </pc:picChg>
        <pc:picChg chg="mod topLvl">
          <ac:chgData name="Lee Peckover" userId="5895743b-be28-4676-8a25-8aee7e374520" providerId="ADAL" clId="{ECF50454-FCDB-49D6-9682-26D65F8CBECC}" dt="2018-10-09T08:10:34.145" v="551" actId="164"/>
          <ac:picMkLst>
            <pc:docMk/>
            <pc:sldMk cId="3850734478" sldId="377"/>
            <ac:picMk id="23" creationId="{D3039169-0F10-4051-B094-A5655747C7CB}"/>
          </ac:picMkLst>
        </pc:picChg>
        <pc:picChg chg="mod topLvl">
          <ac:chgData name="Lee Peckover" userId="5895743b-be28-4676-8a25-8aee7e374520" providerId="ADAL" clId="{ECF50454-FCDB-49D6-9682-26D65F8CBECC}" dt="2018-10-09T08:10:34.145" v="551" actId="164"/>
          <ac:picMkLst>
            <pc:docMk/>
            <pc:sldMk cId="3850734478" sldId="377"/>
            <ac:picMk id="24" creationId="{7053F8D9-1B48-467F-994B-91FF17C38DE0}"/>
          </ac:picMkLst>
        </pc:picChg>
      </pc:sldChg>
      <pc:sldChg chg="modSp add">
        <pc:chgData name="Lee Peckover" userId="5895743b-be28-4676-8a25-8aee7e374520" providerId="ADAL" clId="{ECF50454-FCDB-49D6-9682-26D65F8CBECC}" dt="2018-10-09T08:14:45.691" v="655" actId="2711"/>
        <pc:sldMkLst>
          <pc:docMk/>
          <pc:sldMk cId="1424678969" sldId="378"/>
        </pc:sldMkLst>
        <pc:spChg chg="mod">
          <ac:chgData name="Lee Peckover" userId="5895743b-be28-4676-8a25-8aee7e374520" providerId="ADAL" clId="{ECF50454-FCDB-49D6-9682-26D65F8CBECC}" dt="2018-10-09T08:14:45.691" v="655" actId="2711"/>
          <ac:spMkLst>
            <pc:docMk/>
            <pc:sldMk cId="1424678969" sldId="378"/>
            <ac:spMk id="19" creationId="{5252A847-DE45-4FA3-A1F8-EEBEB845FF8E}"/>
          </ac:spMkLst>
        </pc:spChg>
      </pc:sldChg>
      <pc:sldChg chg="modSp add">
        <pc:chgData name="Lee Peckover" userId="5895743b-be28-4676-8a25-8aee7e374520" providerId="ADAL" clId="{ECF50454-FCDB-49D6-9682-26D65F8CBECC}" dt="2018-10-09T08:14:27.885" v="654" actId="2711"/>
        <pc:sldMkLst>
          <pc:docMk/>
          <pc:sldMk cId="4033134882" sldId="379"/>
        </pc:sldMkLst>
        <pc:spChg chg="mod">
          <ac:chgData name="Lee Peckover" userId="5895743b-be28-4676-8a25-8aee7e374520" providerId="ADAL" clId="{ECF50454-FCDB-49D6-9682-26D65F8CBECC}" dt="2018-10-09T08:14:27.885" v="654" actId="2711"/>
          <ac:spMkLst>
            <pc:docMk/>
            <pc:sldMk cId="4033134882" sldId="379"/>
            <ac:spMk id="19" creationId="{5252A847-DE45-4FA3-A1F8-EEBEB845FF8E}"/>
          </ac:spMkLst>
        </pc:spChg>
      </pc:sldChg>
      <pc:sldChg chg="modSp add">
        <pc:chgData name="Lee Peckover" userId="5895743b-be28-4676-8a25-8aee7e374520" providerId="ADAL" clId="{ECF50454-FCDB-49D6-9682-26D65F8CBECC}" dt="2018-10-09T08:15:15.153" v="656" actId="2711"/>
        <pc:sldMkLst>
          <pc:docMk/>
          <pc:sldMk cId="2770467166" sldId="380"/>
        </pc:sldMkLst>
        <pc:spChg chg="mod">
          <ac:chgData name="Lee Peckover" userId="5895743b-be28-4676-8a25-8aee7e374520" providerId="ADAL" clId="{ECF50454-FCDB-49D6-9682-26D65F8CBECC}" dt="2018-10-09T08:15:15.153" v="656" actId="2711"/>
          <ac:spMkLst>
            <pc:docMk/>
            <pc:sldMk cId="2770467166" sldId="380"/>
            <ac:spMk id="19" creationId="{5252A847-DE45-4FA3-A1F8-EEBEB845FF8E}"/>
          </ac:spMkLst>
        </pc:spChg>
      </pc:sldChg>
      <pc:sldChg chg="modSp add">
        <pc:chgData name="Lee Peckover" userId="5895743b-be28-4676-8a25-8aee7e374520" providerId="ADAL" clId="{ECF50454-FCDB-49D6-9682-26D65F8CBECC}" dt="2018-10-09T08:15:32.652" v="657" actId="2711"/>
        <pc:sldMkLst>
          <pc:docMk/>
          <pc:sldMk cId="1162496056" sldId="381"/>
        </pc:sldMkLst>
        <pc:spChg chg="mod">
          <ac:chgData name="Lee Peckover" userId="5895743b-be28-4676-8a25-8aee7e374520" providerId="ADAL" clId="{ECF50454-FCDB-49D6-9682-26D65F8CBECC}" dt="2018-10-09T08:15:32.652" v="657" actId="2711"/>
          <ac:spMkLst>
            <pc:docMk/>
            <pc:sldMk cId="1162496056" sldId="381"/>
            <ac:spMk id="19" creationId="{5252A847-DE45-4FA3-A1F8-EEBEB845FF8E}"/>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268681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11748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303999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14666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68116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093138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43C518-2E58-4E98-8F61-29A47E1D445A}" type="datetimeFigureOut">
              <a:rPr lang="en-GB" smtClean="0"/>
              <a:t>04/01/2019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32133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43C518-2E58-4E98-8F61-29A47E1D445A}" type="datetimeFigureOut">
              <a:rPr lang="en-GB" smtClean="0"/>
              <a:t>04/01/2019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32838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43C518-2E58-4E98-8F61-29A47E1D445A}" type="datetimeFigureOut">
              <a:rPr lang="en-GB" smtClean="0"/>
              <a:t>04/01/2019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131063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38760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45848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43C518-2E58-4E98-8F61-29A47E1D445A}" type="datetimeFigureOut">
              <a:rPr lang="en-GB" smtClean="0"/>
              <a:t>04/01/2019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B0018D-5503-4B9E-8996-530C5B2D4BAD}" type="slidenum">
              <a:rPr lang="en-GB" smtClean="0"/>
              <a:t>‹#›</a:t>
            </a:fld>
            <a:endParaRPr lang="en-GB"/>
          </a:p>
        </p:txBody>
      </p:sp>
    </p:spTree>
    <p:extLst>
      <p:ext uri="{BB962C8B-B14F-4D97-AF65-F5344CB8AC3E}">
        <p14:creationId xmlns:p14="http://schemas.microsoft.com/office/powerpoint/2010/main" val="42524114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classroomsecrets.co.uk/add-2-digit-numbers-2-year-2-addition-and-subtraction-resource-pack" TargetMode="External"/><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hyperlink" Target="https://classroomsecrets.co.uk/category/maths/year-2/autumn-block-2-addition-and-subtraction-year-2/" TargetMode="External"/><Relationship Id="rId5" Type="http://schemas.openxmlformats.org/officeDocument/2006/relationships/hyperlink" Target="https://classroomsecrets.co.uk/content-domain-filter/?fwp_contentdomain=2c4" TargetMode="External"/><Relationship Id="rId4" Type="http://schemas.openxmlformats.org/officeDocument/2006/relationships/hyperlink" Target="https://classroomsecrets.co.uk/content-domain-filter/?fwp_contentdomain=2c2b"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b="1" u="sng" dirty="0">
                <a:solidFill>
                  <a:srgbClr val="E7E6E6">
                    <a:lumMod val="50000"/>
                  </a:srgbClr>
                </a:solidFill>
                <a:latin typeface="Century Gothic" panose="020B0502020202020204" pitchFamily="34" charset="0"/>
              </a:rPr>
              <a:t>Year 2 – Autumn Block 2 – Addition and Subtraction </a:t>
            </a:r>
          </a:p>
          <a:p>
            <a:pPr lvl="0" algn="ctr"/>
            <a:r>
              <a:rPr lang="en-GB" b="1" u="sng" dirty="0">
                <a:solidFill>
                  <a:srgbClr val="E7E6E6">
                    <a:lumMod val="50000"/>
                  </a:srgbClr>
                </a:solidFill>
                <a:latin typeface="Century Gothic" panose="020B0502020202020204" pitchFamily="34" charset="0"/>
              </a:rPr>
              <a:t>Add 2-Digit Numbers  2</a:t>
            </a:r>
          </a:p>
          <a:p>
            <a:pPr lvl="0" algn="ctr"/>
            <a:endParaRPr lang="en-GB" b="1" dirty="0">
              <a:solidFill>
                <a:srgbClr val="E7E6E6">
                  <a:lumMod val="25000"/>
                </a:srgbClr>
              </a:solidFill>
              <a:latin typeface="Century Gothic" panose="020B0502020202020204" pitchFamily="34" charset="0"/>
            </a:endParaRPr>
          </a:p>
          <a:p>
            <a:pPr lvl="0" defTabSz="457200">
              <a:defRPr/>
            </a:pPr>
            <a:r>
              <a:rPr lang="en-GB" b="1" dirty="0">
                <a:solidFill>
                  <a:prstClr val="black"/>
                </a:solidFill>
                <a:latin typeface="Century Gothic" panose="020B0502020202020204" pitchFamily="34" charset="0"/>
              </a:rPr>
              <a:t>About This Resource:</a:t>
            </a:r>
          </a:p>
          <a:p>
            <a:pPr lvl="0" defTabSz="457200">
              <a:defRPr/>
            </a:pPr>
            <a:endParaRPr lang="en-GB" sz="1400" b="1" dirty="0">
              <a:solidFill>
                <a:prstClr val="black"/>
              </a:solidFill>
              <a:latin typeface="Century Gothic" panose="020B0502020202020204" pitchFamily="34" charset="0"/>
            </a:endParaRPr>
          </a:p>
          <a:p>
            <a:pPr lvl="0" defTabSz="457200">
              <a:defRPr/>
            </a:pPr>
            <a:r>
              <a:rPr lang="en-GB" sz="1400" b="1" dirty="0">
                <a:solidFill>
                  <a:prstClr val="black"/>
                </a:solidFill>
                <a:latin typeface="Century Gothic" panose="020B0502020202020204" pitchFamily="34" charset="0"/>
              </a:rPr>
              <a:t>This PowerPoint has been designed to support your teaching of this small step. It includes a starter activity and an example of each question from the Varied Fluency and Reasoning and Problem Solving resources also provided in this pack. You can choose to work through all examples provided or a selection of them depending on the needs of your class.</a:t>
            </a:r>
          </a:p>
          <a:p>
            <a:pPr lvl="0" defTabSz="457200">
              <a:defRPr/>
            </a:pPr>
            <a:endParaRPr lang="en-GB" sz="1400" b="1" dirty="0">
              <a:solidFill>
                <a:prstClr val="black"/>
              </a:solidFill>
              <a:latin typeface="Century Gothic" panose="020B0502020202020204" pitchFamily="34" charset="0"/>
            </a:endParaRPr>
          </a:p>
          <a:p>
            <a:pPr lvl="0" defTabSz="457200">
              <a:defRPr/>
            </a:pPr>
            <a:endParaRPr lang="en-GB" sz="1400" b="1" dirty="0">
              <a:solidFill>
                <a:prstClr val="black"/>
              </a:solidFill>
              <a:latin typeface="Century Gothic" panose="020B0502020202020204" pitchFamily="34" charset="0"/>
            </a:endParaRPr>
          </a:p>
          <a:p>
            <a:pPr lvl="0" defTabSz="457200">
              <a:defRPr/>
            </a:pPr>
            <a:r>
              <a:rPr lang="en-GB" b="1" dirty="0">
                <a:solidFill>
                  <a:prstClr val="black"/>
                </a:solidFill>
                <a:latin typeface="Century Gothic" panose="020B0502020202020204" pitchFamily="34" charset="0"/>
              </a:rPr>
              <a:t>National Curriculum Objectives:</a:t>
            </a:r>
            <a:endParaRPr lang="en-GB" b="1" dirty="0">
              <a:solidFill>
                <a:srgbClr val="FF0000"/>
              </a:solidFill>
              <a:latin typeface="Century Gothic" panose="020B0502020202020204" pitchFamily="34" charset="0"/>
            </a:endParaRPr>
          </a:p>
          <a:p>
            <a:pPr lvl="0" fontAlgn="base">
              <a:defRPr/>
            </a:pPr>
            <a:endParaRPr lang="en-GB" sz="1400" b="1" dirty="0">
              <a:solidFill>
                <a:prstClr val="black"/>
              </a:solidFill>
              <a:latin typeface="Century Gothic" panose="020B0502020202020204" pitchFamily="34" charset="0"/>
            </a:endParaRPr>
          </a:p>
          <a:p>
            <a:pPr fontAlgn="base">
              <a:lnSpc>
                <a:spcPct val="100000"/>
              </a:lnSpc>
              <a:spcAft>
                <a:spcPts val="0"/>
              </a:spcAft>
            </a:pPr>
            <a:r>
              <a:rPr lang="en-GB" sz="1400" b="1" dirty="0">
                <a:solidFill>
                  <a:prstClr val="black"/>
                </a:solidFill>
                <a:latin typeface="Century Gothic" panose="020B0502020202020204" pitchFamily="34" charset="0"/>
              </a:rPr>
              <a:t>Mathematics Year 4</a:t>
            </a:r>
            <a:r>
              <a:rPr lang="en-GB" sz="1400" b="1" dirty="0">
                <a:solidFill>
                  <a:schemeClr val="tx1"/>
                </a:solidFill>
                <a:latin typeface="Century Gothic" panose="020B0502020202020204" pitchFamily="34" charset="0"/>
              </a:rPr>
              <a:t>: (2C2b) </a:t>
            </a:r>
            <a:r>
              <a:rPr lang="en-GB" sz="1400" b="1" dirty="0">
                <a:latin typeface="Century Gothic" panose="020B0502020202020204" pitchFamily="34" charset="0"/>
                <a:hlinkClick r:id="rId4"/>
              </a:rPr>
              <a:t>Add and subtract numbers using concrete objects and pictorial representations, including: two two-digit numbers</a:t>
            </a:r>
            <a:endParaRPr lang="en-GB" sz="1400" b="1" dirty="0">
              <a:latin typeface="Century Gothic" panose="020B0502020202020204" pitchFamily="34" charset="0"/>
            </a:endParaRPr>
          </a:p>
          <a:p>
            <a:pPr fontAlgn="base">
              <a:lnSpc>
                <a:spcPct val="100000"/>
              </a:lnSpc>
              <a:spcAft>
                <a:spcPts val="0"/>
              </a:spcAft>
            </a:pPr>
            <a:r>
              <a:rPr lang="en-GB" sz="1400" b="1" dirty="0">
                <a:solidFill>
                  <a:schemeClr val="tx1"/>
                </a:solidFill>
                <a:latin typeface="Century Gothic" panose="020B0502020202020204" pitchFamily="34" charset="0"/>
              </a:rPr>
              <a:t>Mathematics Year 2: (2C4)</a:t>
            </a:r>
            <a:r>
              <a:rPr lang="en-GB" sz="1400" b="1" dirty="0">
                <a:latin typeface="Century Gothic" panose="020B0502020202020204" pitchFamily="34" charset="0"/>
              </a:rPr>
              <a:t> </a:t>
            </a:r>
            <a:r>
              <a:rPr lang="en-GB" sz="1400" b="1" dirty="0">
                <a:latin typeface="Century Gothic" panose="020B0502020202020204" pitchFamily="34" charset="0"/>
                <a:hlinkClick r:id="rId5"/>
              </a:rPr>
              <a:t>Solve problems with addition and subtraction using concrete objects and pictorial representations, including those involving numbers, quantities and measures applying their increasing knowledge of mental and written methods</a:t>
            </a:r>
            <a:endParaRPr lang="en-GB" sz="1400" b="1" dirty="0">
              <a:solidFill>
                <a:srgbClr val="6B6B6B"/>
              </a:solidFill>
              <a:latin typeface="Century Gothic" panose="020B0502020202020204" pitchFamily="34" charset="0"/>
            </a:endParaRPr>
          </a:p>
          <a:p>
            <a:pPr fontAlgn="base"/>
            <a:br>
              <a:rPr lang="en-GB" sz="1400" b="1" u="sng" dirty="0">
                <a:solidFill>
                  <a:prstClr val="black"/>
                </a:solidFill>
                <a:latin typeface="Century Gothic" panose="020B0502020202020204" pitchFamily="34" charset="0"/>
              </a:rPr>
            </a:br>
            <a:endParaRPr lang="en-GB" sz="1400" b="1" u="sng" dirty="0">
              <a:solidFill>
                <a:prstClr val="black"/>
              </a:solidFill>
              <a:latin typeface="Century Gothic" panose="020B0502020202020204" pitchFamily="34" charset="0"/>
            </a:endParaRPr>
          </a:p>
          <a:p>
            <a:pPr lvl="0" defTabSz="457200">
              <a:lnSpc>
                <a:spcPct val="100000"/>
              </a:lnSpc>
              <a:spcAft>
                <a:spcPts val="0"/>
              </a:spcAft>
              <a:buClrTx/>
              <a:buSzTx/>
              <a:tabLst/>
              <a:defRPr/>
            </a:pPr>
            <a:endParaRPr lang="en-GB" sz="1400" b="1" u="sng" dirty="0">
              <a:solidFill>
                <a:prstClr val="black"/>
              </a:solidFill>
              <a:latin typeface="Century Gothic" panose="020B0502020202020204" pitchFamily="34" charset="0"/>
            </a:endParaRPr>
          </a:p>
          <a:p>
            <a:pPr>
              <a:defRPr/>
            </a:pPr>
            <a:r>
              <a:rPr lang="en-US" b="1" dirty="0">
                <a:solidFill>
                  <a:prstClr val="black"/>
                </a:solidFill>
                <a:latin typeface="Century Gothic" panose="020B0502020202020204" pitchFamily="34" charset="0"/>
              </a:rPr>
              <a:t>More </a:t>
            </a:r>
            <a:r>
              <a:rPr lang="en-US" b="1" dirty="0">
                <a:solidFill>
                  <a:prstClr val="black"/>
                </a:solidFill>
                <a:latin typeface="Century Gothic" panose="020B0502020202020204" pitchFamily="34" charset="0"/>
                <a:hlinkClick r:id="rId6"/>
              </a:rPr>
              <a:t>Year 2 Addition and Subtraction</a:t>
            </a:r>
            <a:r>
              <a:rPr lang="en-US" b="1" dirty="0">
                <a:solidFill>
                  <a:prstClr val="black"/>
                </a:solidFill>
                <a:latin typeface="Century Gothic" panose="020B0502020202020204" pitchFamily="34" charset="0"/>
              </a:rPr>
              <a:t> resources.</a:t>
            </a:r>
            <a:endParaRPr lang="en-GB" sz="1400" b="1" dirty="0">
              <a:solidFill>
                <a:prstClr val="black"/>
              </a:solidFill>
              <a:latin typeface="Century Gothic" panose="020B0502020202020204" pitchFamily="34" charset="0"/>
            </a:endParaRPr>
          </a:p>
          <a:p>
            <a:pPr lvl="0" defTabSz="457200">
              <a:lnSpc>
                <a:spcPct val="100000"/>
              </a:lnSpc>
              <a:spcAft>
                <a:spcPts val="0"/>
              </a:spcAft>
              <a:buClrTx/>
              <a:buSzTx/>
              <a:tabLst/>
              <a:defRPr/>
            </a:pPr>
            <a:endParaRPr lang="en-GB" sz="1400" b="1" dirty="0">
              <a:solidFill>
                <a:prstClr val="black"/>
              </a:solidFill>
              <a:latin typeface="Century Gothic" panose="020B0502020202020204" pitchFamily="34" charset="0"/>
            </a:endParaRPr>
          </a:p>
          <a:p>
            <a:pPr lvl="0">
              <a:defRPr/>
            </a:pPr>
            <a:r>
              <a:rPr lang="en-GB" b="1" dirty="0">
                <a:solidFill>
                  <a:prstClr val="black"/>
                </a:solidFill>
                <a:latin typeface="Century Gothic" panose="020B0502020202020204" pitchFamily="34" charset="0"/>
              </a:rPr>
              <a:t>Did you like this resource? Don’t forget to </a:t>
            </a:r>
            <a:r>
              <a:rPr lang="en-GB" b="1" dirty="0">
                <a:solidFill>
                  <a:prstClr val="black"/>
                </a:solidFill>
                <a:latin typeface="Century Gothic" panose="020B0502020202020204" pitchFamily="34" charset="0"/>
                <a:hlinkClick r:id="rId7"/>
              </a:rPr>
              <a:t>review</a:t>
            </a:r>
            <a:r>
              <a:rPr lang="en-GB" b="1" dirty="0">
                <a:solidFill>
                  <a:prstClr val="black"/>
                </a:solidFill>
                <a:latin typeface="Century Gothic" panose="020B0502020202020204" pitchFamily="34" charset="0"/>
              </a:rPr>
              <a:t> it on our website.</a:t>
            </a:r>
          </a:p>
        </p:txBody>
      </p:sp>
    </p:spTree>
    <p:extLst>
      <p:ext uri="{BB962C8B-B14F-4D97-AF65-F5344CB8AC3E}">
        <p14:creationId xmlns:p14="http://schemas.microsoft.com/office/powerpoint/2010/main" val="2637481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b="1" u="sng" dirty="0">
                <a:solidFill>
                  <a:schemeClr val="bg2">
                    <a:lumMod val="50000"/>
                  </a:schemeClr>
                </a:solidFill>
                <a:latin typeface="Century Gothic" panose="020B0502020202020204" pitchFamily="34" charset="0"/>
              </a:rPr>
              <a:t>Varied Fluency 3</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What is the whole? </a:t>
            </a:r>
            <a:endParaRPr lang="en-GB" sz="2000" b="1" u="sng" dirty="0">
              <a:solidFill>
                <a:schemeClr val="tx1"/>
              </a:solidFill>
              <a:latin typeface="Century Gothic" panose="020B0502020202020204" pitchFamily="34" charset="0"/>
            </a:endParaRPr>
          </a:p>
        </p:txBody>
      </p:sp>
      <p:grpSp>
        <p:nvGrpSpPr>
          <p:cNvPr id="7" name="Group 6">
            <a:extLst>
              <a:ext uri="{FF2B5EF4-FFF2-40B4-BE49-F238E27FC236}">
                <a16:creationId xmlns:a16="http://schemas.microsoft.com/office/drawing/2014/main" id="{BC63274B-5361-4DDA-AB6C-48C4CADAF4A6}"/>
              </a:ext>
            </a:extLst>
          </p:cNvPr>
          <p:cNvGrpSpPr/>
          <p:nvPr/>
        </p:nvGrpSpPr>
        <p:grpSpPr>
          <a:xfrm>
            <a:off x="2871968" y="1857492"/>
            <a:ext cx="3400063" cy="3143015"/>
            <a:chOff x="917446" y="5149439"/>
            <a:chExt cx="1310871" cy="1211768"/>
          </a:xfrm>
        </p:grpSpPr>
        <p:sp>
          <p:nvSpPr>
            <p:cNvPr id="9" name="Oval 8">
              <a:extLst>
                <a:ext uri="{FF2B5EF4-FFF2-40B4-BE49-F238E27FC236}">
                  <a16:creationId xmlns:a16="http://schemas.microsoft.com/office/drawing/2014/main" id="{3AA9BE61-5754-4C74-B5C5-E57B9235123A}"/>
                </a:ext>
              </a:extLst>
            </p:cNvPr>
            <p:cNvSpPr/>
            <p:nvPr/>
          </p:nvSpPr>
          <p:spPr>
            <a:xfrm>
              <a:off x="917446" y="5510335"/>
              <a:ext cx="540000" cy="5400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400" b="1" dirty="0">
                  <a:solidFill>
                    <a:srgbClr val="FF0000"/>
                  </a:solidFill>
                  <a:latin typeface="Century Gothic" panose="020B0502020202020204" pitchFamily="34" charset="0"/>
                </a:rPr>
                <a:t>67</a:t>
              </a:r>
            </a:p>
          </p:txBody>
        </p:sp>
        <p:sp>
          <p:nvSpPr>
            <p:cNvPr id="10" name="Oval 9">
              <a:extLst>
                <a:ext uri="{FF2B5EF4-FFF2-40B4-BE49-F238E27FC236}">
                  <a16:creationId xmlns:a16="http://schemas.microsoft.com/office/drawing/2014/main" id="{0CC8E75C-AFC3-4BA3-9C57-FA5A01DE3D32}"/>
                </a:ext>
              </a:extLst>
            </p:cNvPr>
            <p:cNvSpPr/>
            <p:nvPr/>
          </p:nvSpPr>
          <p:spPr>
            <a:xfrm>
              <a:off x="1688317" y="5149439"/>
              <a:ext cx="540000" cy="5400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400" b="1" dirty="0">
                  <a:solidFill>
                    <a:schemeClr val="tx1"/>
                  </a:solidFill>
                  <a:latin typeface="Century Gothic" panose="020B0502020202020204" pitchFamily="34" charset="0"/>
                </a:rPr>
                <a:t>18</a:t>
              </a:r>
            </a:p>
          </p:txBody>
        </p:sp>
        <p:sp>
          <p:nvSpPr>
            <p:cNvPr id="11" name="Oval 10">
              <a:extLst>
                <a:ext uri="{FF2B5EF4-FFF2-40B4-BE49-F238E27FC236}">
                  <a16:creationId xmlns:a16="http://schemas.microsoft.com/office/drawing/2014/main" id="{C8256E89-95ED-4404-AE3D-D06297FBA8E4}"/>
                </a:ext>
              </a:extLst>
            </p:cNvPr>
            <p:cNvSpPr/>
            <p:nvPr/>
          </p:nvSpPr>
          <p:spPr>
            <a:xfrm>
              <a:off x="1688317" y="5821207"/>
              <a:ext cx="540000" cy="5400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400" b="1" dirty="0">
                  <a:solidFill>
                    <a:schemeClr val="tx1"/>
                  </a:solidFill>
                  <a:latin typeface="Century Gothic" panose="020B0502020202020204" pitchFamily="34" charset="0"/>
                </a:rPr>
                <a:t>49</a:t>
              </a:r>
            </a:p>
          </p:txBody>
        </p:sp>
        <p:cxnSp>
          <p:nvCxnSpPr>
            <p:cNvPr id="12" name="Straight Connector 11">
              <a:extLst>
                <a:ext uri="{FF2B5EF4-FFF2-40B4-BE49-F238E27FC236}">
                  <a16:creationId xmlns:a16="http://schemas.microsoft.com/office/drawing/2014/main" id="{986DE6E1-D27B-46FD-9887-44872792BB76}"/>
                </a:ext>
              </a:extLst>
            </p:cNvPr>
            <p:cNvCxnSpPr>
              <a:cxnSpLocks/>
              <a:stCxn id="9" idx="7"/>
              <a:endCxn id="10" idx="2"/>
            </p:cNvCxnSpPr>
            <p:nvPr/>
          </p:nvCxnSpPr>
          <p:spPr>
            <a:xfrm flipV="1">
              <a:off x="1378365" y="5419439"/>
              <a:ext cx="309952" cy="169977"/>
            </a:xfrm>
            <a:prstGeom prst="line">
              <a:avLst/>
            </a:prstGeom>
            <a:ln w="12700"/>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D68D3FCA-8735-417C-A89B-996618CE82B2}"/>
                </a:ext>
              </a:extLst>
            </p:cNvPr>
            <p:cNvCxnSpPr>
              <a:cxnSpLocks/>
              <a:stCxn id="9" idx="5"/>
              <a:endCxn id="11" idx="2"/>
            </p:cNvCxnSpPr>
            <p:nvPr/>
          </p:nvCxnSpPr>
          <p:spPr>
            <a:xfrm>
              <a:off x="1378365" y="5971254"/>
              <a:ext cx="309952" cy="119953"/>
            </a:xfrm>
            <a:prstGeom prst="line">
              <a:avLst/>
            </a:prstGeom>
            <a:ln w="12700"/>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2103939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5" name="Picture 14">
            <a:extLst>
              <a:ext uri="{FF2B5EF4-FFF2-40B4-BE49-F238E27FC236}">
                <a16:creationId xmlns:a16="http://schemas.microsoft.com/office/drawing/2014/main" id="{8634F0A8-DD47-46E6-96C5-FB395596024A}"/>
              </a:ext>
            </a:extLst>
          </p:cNvPr>
          <p:cNvPicPr>
            <a:picLocks noChangeAspect="1"/>
          </p:cNvPicPr>
          <p:nvPr/>
        </p:nvPicPr>
        <p:blipFill>
          <a:blip r:embed="rId4"/>
          <a:stretch>
            <a:fillRect/>
          </a:stretch>
        </p:blipFill>
        <p:spPr>
          <a:xfrm>
            <a:off x="115438" y="134780"/>
            <a:ext cx="8913124" cy="6322100"/>
          </a:xfrm>
          <a:prstGeom prst="rect">
            <a:avLst/>
          </a:prstGeom>
        </p:spPr>
      </p:pic>
      <p:sp>
        <p:nvSpPr>
          <p:cNvPr id="20" name="Rectangle 19">
            <a:extLst>
              <a:ext uri="{FF2B5EF4-FFF2-40B4-BE49-F238E27FC236}">
                <a16:creationId xmlns:a16="http://schemas.microsoft.com/office/drawing/2014/main" id="{588CF063-C820-4435-9D03-01E7E7A772EE}"/>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b="1" u="sng" dirty="0">
                <a:solidFill>
                  <a:schemeClr val="bg2">
                    <a:lumMod val="50000"/>
                  </a:schemeClr>
                </a:solidFill>
                <a:latin typeface="Century Gothic" panose="020B0502020202020204" pitchFamily="34" charset="0"/>
              </a:rPr>
              <a:t>Varied Fluency 4</a:t>
            </a:r>
          </a:p>
          <a:p>
            <a:pPr algn="ctr"/>
            <a:endParaRPr lang="en-GB" sz="2000" b="1" u="sng" dirty="0">
              <a:solidFill>
                <a:schemeClr val="bg2">
                  <a:lumMod val="50000"/>
                </a:schemeClr>
              </a:solidFill>
              <a:latin typeface="Century Gothic" panose="020B0502020202020204" pitchFamily="34" charset="0"/>
            </a:endParaRPr>
          </a:p>
          <a:p>
            <a:pPr lvl="0" defTabSz="685800">
              <a:defRPr/>
            </a:pPr>
            <a:r>
              <a:rPr lang="en-GB" sz="2000" b="1" dirty="0">
                <a:solidFill>
                  <a:schemeClr val="tx1"/>
                </a:solidFill>
                <a:latin typeface="Century Gothic" panose="020B0502020202020204" pitchFamily="34" charset="0"/>
              </a:rPr>
              <a:t>Eva builds a tower 56cm high. Thomas builds a tower 35cm high. </a:t>
            </a: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r>
              <a:rPr lang="en-GB" sz="2000" b="1" dirty="0">
                <a:solidFill>
                  <a:schemeClr val="tx1"/>
                </a:solidFill>
                <a:latin typeface="Century Gothic" panose="020B0502020202020204" pitchFamily="34" charset="0"/>
              </a:rPr>
              <a:t>How tall are the towers altogether? </a:t>
            </a:r>
          </a:p>
          <a:p>
            <a:pPr algn="ctr"/>
            <a:endParaRPr lang="en-GB" sz="2000" b="1" u="sng" dirty="0">
              <a:solidFill>
                <a:schemeClr val="bg2">
                  <a:lumMod val="50000"/>
                </a:schemeClr>
              </a:solidFill>
              <a:latin typeface="Century Gothic" panose="020B0502020202020204" pitchFamily="34" charset="0"/>
            </a:endParaRPr>
          </a:p>
        </p:txBody>
      </p:sp>
      <p:grpSp>
        <p:nvGrpSpPr>
          <p:cNvPr id="21" name="Group 20">
            <a:extLst>
              <a:ext uri="{FF2B5EF4-FFF2-40B4-BE49-F238E27FC236}">
                <a16:creationId xmlns:a16="http://schemas.microsoft.com/office/drawing/2014/main" id="{9CFBDE91-E3CD-41CB-BF77-DE3210C0FC99}"/>
              </a:ext>
            </a:extLst>
          </p:cNvPr>
          <p:cNvGrpSpPr/>
          <p:nvPr/>
        </p:nvGrpSpPr>
        <p:grpSpPr>
          <a:xfrm>
            <a:off x="2062781" y="1499037"/>
            <a:ext cx="3563866" cy="2270914"/>
            <a:chOff x="402690" y="7310514"/>
            <a:chExt cx="1828827" cy="1165338"/>
          </a:xfrm>
        </p:grpSpPr>
        <p:cxnSp>
          <p:nvCxnSpPr>
            <p:cNvPr id="22" name="Straight Arrow Connector 21">
              <a:extLst>
                <a:ext uri="{FF2B5EF4-FFF2-40B4-BE49-F238E27FC236}">
                  <a16:creationId xmlns:a16="http://schemas.microsoft.com/office/drawing/2014/main" id="{4A426A94-0E3F-4CA7-989B-33F375A43F6B}"/>
                </a:ext>
              </a:extLst>
            </p:cNvPr>
            <p:cNvCxnSpPr>
              <a:cxnSpLocks/>
            </p:cNvCxnSpPr>
            <p:nvPr/>
          </p:nvCxnSpPr>
          <p:spPr>
            <a:xfrm flipV="1">
              <a:off x="878256" y="7310514"/>
              <a:ext cx="1" cy="1165338"/>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2E136FF7-6EA6-4B45-9E12-295409683319}"/>
                </a:ext>
              </a:extLst>
            </p:cNvPr>
            <p:cNvCxnSpPr>
              <a:cxnSpLocks/>
            </p:cNvCxnSpPr>
            <p:nvPr/>
          </p:nvCxnSpPr>
          <p:spPr>
            <a:xfrm flipV="1">
              <a:off x="2231516" y="7495213"/>
              <a:ext cx="1" cy="795941"/>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2AA19BBD-E055-4F8E-BFD2-D78E1074CC28}"/>
                </a:ext>
              </a:extLst>
            </p:cNvPr>
            <p:cNvSpPr txBox="1"/>
            <p:nvPr/>
          </p:nvSpPr>
          <p:spPr>
            <a:xfrm>
              <a:off x="402690" y="7771571"/>
              <a:ext cx="428086" cy="157938"/>
            </a:xfrm>
            <a:prstGeom prst="rect">
              <a:avLst/>
            </a:prstGeom>
            <a:noFill/>
          </p:spPr>
          <p:txBody>
            <a:bodyPr wrap="square" lIns="0" tIns="0" rIns="0" bIns="0" rtlCol="0">
              <a:spAutoFit/>
            </a:bodyPr>
            <a:lstStyle/>
            <a:p>
              <a:r>
                <a:rPr lang="en-GB" sz="2000" b="1" dirty="0">
                  <a:latin typeface="Century Gothic" panose="020B0502020202020204" pitchFamily="34" charset="0"/>
                </a:rPr>
                <a:t>56cm</a:t>
              </a:r>
            </a:p>
          </p:txBody>
        </p:sp>
        <p:sp>
          <p:nvSpPr>
            <p:cNvPr id="25" name="TextBox 24">
              <a:extLst>
                <a:ext uri="{FF2B5EF4-FFF2-40B4-BE49-F238E27FC236}">
                  <a16:creationId xmlns:a16="http://schemas.microsoft.com/office/drawing/2014/main" id="{023ED206-BB45-40EF-A5B7-E34E1B5976D5}"/>
                </a:ext>
              </a:extLst>
            </p:cNvPr>
            <p:cNvSpPr txBox="1"/>
            <p:nvPr/>
          </p:nvSpPr>
          <p:spPr>
            <a:xfrm>
              <a:off x="1794187" y="7785461"/>
              <a:ext cx="428086" cy="157938"/>
            </a:xfrm>
            <a:prstGeom prst="rect">
              <a:avLst/>
            </a:prstGeom>
            <a:noFill/>
          </p:spPr>
          <p:txBody>
            <a:bodyPr wrap="square" lIns="0" tIns="0" rIns="0" bIns="0" rtlCol="0">
              <a:spAutoFit/>
            </a:bodyPr>
            <a:lstStyle/>
            <a:p>
              <a:r>
                <a:rPr lang="en-GB" sz="2000" b="1" dirty="0">
                  <a:latin typeface="Century Gothic" panose="020B0502020202020204" pitchFamily="34" charset="0"/>
                </a:rPr>
                <a:t>35cm</a:t>
              </a:r>
            </a:p>
          </p:txBody>
        </p:sp>
      </p:grpSp>
    </p:spTree>
    <p:extLst>
      <p:ext uri="{BB962C8B-B14F-4D97-AF65-F5344CB8AC3E}">
        <p14:creationId xmlns:p14="http://schemas.microsoft.com/office/powerpoint/2010/main" val="31135491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5" name="Picture 14">
            <a:extLst>
              <a:ext uri="{FF2B5EF4-FFF2-40B4-BE49-F238E27FC236}">
                <a16:creationId xmlns:a16="http://schemas.microsoft.com/office/drawing/2014/main" id="{8634F0A8-DD47-46E6-96C5-FB395596024A}"/>
              </a:ext>
            </a:extLst>
          </p:cNvPr>
          <p:cNvPicPr>
            <a:picLocks noChangeAspect="1"/>
          </p:cNvPicPr>
          <p:nvPr/>
        </p:nvPicPr>
        <p:blipFill>
          <a:blip r:embed="rId4"/>
          <a:stretch>
            <a:fillRect/>
          </a:stretch>
        </p:blipFill>
        <p:spPr>
          <a:xfrm>
            <a:off x="115438" y="134780"/>
            <a:ext cx="8913124" cy="6322100"/>
          </a:xfrm>
          <a:prstGeom prst="rect">
            <a:avLst/>
          </a:prstGeom>
        </p:spPr>
      </p:pic>
      <p:sp>
        <p:nvSpPr>
          <p:cNvPr id="20" name="Rectangle 19">
            <a:extLst>
              <a:ext uri="{FF2B5EF4-FFF2-40B4-BE49-F238E27FC236}">
                <a16:creationId xmlns:a16="http://schemas.microsoft.com/office/drawing/2014/main" id="{588CF063-C820-4435-9D03-01E7E7A772EE}"/>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b="1" u="sng" dirty="0">
                <a:solidFill>
                  <a:schemeClr val="bg2">
                    <a:lumMod val="50000"/>
                  </a:schemeClr>
                </a:solidFill>
                <a:latin typeface="Century Gothic" panose="020B0502020202020204" pitchFamily="34" charset="0"/>
              </a:rPr>
              <a:t>Varied Fluency 4</a:t>
            </a:r>
          </a:p>
          <a:p>
            <a:pPr algn="ctr"/>
            <a:endParaRPr lang="en-GB" sz="2000" b="1" u="sng" dirty="0">
              <a:solidFill>
                <a:schemeClr val="bg2">
                  <a:lumMod val="50000"/>
                </a:schemeClr>
              </a:solidFill>
              <a:latin typeface="Century Gothic" panose="020B0502020202020204" pitchFamily="34" charset="0"/>
            </a:endParaRPr>
          </a:p>
          <a:p>
            <a:pPr lvl="0" defTabSz="685800">
              <a:defRPr/>
            </a:pPr>
            <a:r>
              <a:rPr lang="en-GB" sz="2000" b="1" dirty="0">
                <a:solidFill>
                  <a:schemeClr val="tx1"/>
                </a:solidFill>
                <a:latin typeface="Century Gothic" panose="020B0502020202020204" pitchFamily="34" charset="0"/>
              </a:rPr>
              <a:t>Eva builds a tower 56cm high. Thomas builds a tower 35cm high. </a:t>
            </a: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defTabSz="685800">
              <a:defRPr/>
            </a:pPr>
            <a:r>
              <a:rPr lang="en-GB" sz="2000" b="1" dirty="0">
                <a:solidFill>
                  <a:schemeClr val="tx1"/>
                </a:solidFill>
                <a:latin typeface="Century Gothic" panose="020B0502020202020204" pitchFamily="34" charset="0"/>
              </a:rPr>
              <a:t>How tall are the towers altogether?</a:t>
            </a:r>
          </a:p>
          <a:p>
            <a:pPr lvl="0" defTabSz="685800">
              <a:defRPr/>
            </a:pPr>
            <a:endParaRPr lang="en-GB" sz="2000" b="1" dirty="0">
              <a:solidFill>
                <a:srgbClr val="FF0000"/>
              </a:solidFill>
              <a:latin typeface="Century Gothic" panose="020B0502020202020204" pitchFamily="34" charset="0"/>
            </a:endParaRPr>
          </a:p>
          <a:p>
            <a:pPr lvl="0" defTabSz="685800">
              <a:defRPr/>
            </a:pPr>
            <a:r>
              <a:rPr lang="en-GB" sz="2000" b="1" dirty="0">
                <a:solidFill>
                  <a:srgbClr val="FF0000"/>
                </a:solidFill>
                <a:latin typeface="Century Gothic" panose="020B0502020202020204" pitchFamily="34" charset="0"/>
              </a:rPr>
              <a:t>91cm</a:t>
            </a:r>
          </a:p>
          <a:p>
            <a:pPr lvl="0" defTabSz="685800">
              <a:defRPr/>
            </a:pPr>
            <a:endParaRPr lang="en-GB" sz="2000" b="1" dirty="0">
              <a:solidFill>
                <a:srgbClr val="FF0000"/>
              </a:solidFill>
              <a:latin typeface="Century Gothic" panose="020B0502020202020204" pitchFamily="34" charset="0"/>
            </a:endParaRPr>
          </a:p>
          <a:p>
            <a:pPr lvl="0" defTabSz="685800">
              <a:defRPr/>
            </a:pPr>
            <a:r>
              <a:rPr lang="en-GB" sz="2000" b="1" dirty="0">
                <a:solidFill>
                  <a:srgbClr val="FF0000"/>
                </a:solidFill>
                <a:latin typeface="Century Gothic" panose="020B0502020202020204" pitchFamily="34" charset="0"/>
              </a:rPr>
              <a:t>56cm + 35cm = 91cm</a:t>
            </a:r>
            <a:r>
              <a:rPr lang="en-GB" sz="2000" b="1" dirty="0">
                <a:solidFill>
                  <a:schemeClr val="tx1"/>
                </a:solidFill>
                <a:latin typeface="Century Gothic" panose="020B0502020202020204" pitchFamily="34" charset="0"/>
              </a:rPr>
              <a:t> </a:t>
            </a:r>
          </a:p>
          <a:p>
            <a:pPr algn="ctr"/>
            <a:endParaRPr lang="en-GB" sz="2000" b="1" u="sng" dirty="0">
              <a:solidFill>
                <a:schemeClr val="bg2">
                  <a:lumMod val="50000"/>
                </a:schemeClr>
              </a:solidFill>
              <a:latin typeface="Century Gothic" panose="020B0502020202020204" pitchFamily="34" charset="0"/>
            </a:endParaRPr>
          </a:p>
        </p:txBody>
      </p:sp>
      <p:grpSp>
        <p:nvGrpSpPr>
          <p:cNvPr id="21" name="Group 20">
            <a:extLst>
              <a:ext uri="{FF2B5EF4-FFF2-40B4-BE49-F238E27FC236}">
                <a16:creationId xmlns:a16="http://schemas.microsoft.com/office/drawing/2014/main" id="{9CFBDE91-E3CD-41CB-BF77-DE3210C0FC99}"/>
              </a:ext>
            </a:extLst>
          </p:cNvPr>
          <p:cNvGrpSpPr/>
          <p:nvPr/>
        </p:nvGrpSpPr>
        <p:grpSpPr>
          <a:xfrm>
            <a:off x="2062781" y="1499037"/>
            <a:ext cx="3563866" cy="2270914"/>
            <a:chOff x="402690" y="7310514"/>
            <a:chExt cx="1828827" cy="1165338"/>
          </a:xfrm>
        </p:grpSpPr>
        <p:cxnSp>
          <p:nvCxnSpPr>
            <p:cNvPr id="22" name="Straight Arrow Connector 21">
              <a:extLst>
                <a:ext uri="{FF2B5EF4-FFF2-40B4-BE49-F238E27FC236}">
                  <a16:creationId xmlns:a16="http://schemas.microsoft.com/office/drawing/2014/main" id="{4A426A94-0E3F-4CA7-989B-33F375A43F6B}"/>
                </a:ext>
              </a:extLst>
            </p:cNvPr>
            <p:cNvCxnSpPr>
              <a:cxnSpLocks/>
            </p:cNvCxnSpPr>
            <p:nvPr/>
          </p:nvCxnSpPr>
          <p:spPr>
            <a:xfrm flipV="1">
              <a:off x="878256" y="7310514"/>
              <a:ext cx="1" cy="1165338"/>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2E136FF7-6EA6-4B45-9E12-295409683319}"/>
                </a:ext>
              </a:extLst>
            </p:cNvPr>
            <p:cNvCxnSpPr>
              <a:cxnSpLocks/>
            </p:cNvCxnSpPr>
            <p:nvPr/>
          </p:nvCxnSpPr>
          <p:spPr>
            <a:xfrm flipV="1">
              <a:off x="2231516" y="7495213"/>
              <a:ext cx="1" cy="795941"/>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2AA19BBD-E055-4F8E-BFD2-D78E1074CC28}"/>
                </a:ext>
              </a:extLst>
            </p:cNvPr>
            <p:cNvSpPr txBox="1"/>
            <p:nvPr/>
          </p:nvSpPr>
          <p:spPr>
            <a:xfrm>
              <a:off x="402690" y="7771571"/>
              <a:ext cx="428086" cy="157938"/>
            </a:xfrm>
            <a:prstGeom prst="rect">
              <a:avLst/>
            </a:prstGeom>
            <a:noFill/>
          </p:spPr>
          <p:txBody>
            <a:bodyPr wrap="square" lIns="0" tIns="0" rIns="0" bIns="0" rtlCol="0">
              <a:spAutoFit/>
            </a:bodyPr>
            <a:lstStyle/>
            <a:p>
              <a:r>
                <a:rPr lang="en-GB" sz="2000" b="1" dirty="0">
                  <a:latin typeface="Century Gothic" panose="020B0502020202020204" pitchFamily="34" charset="0"/>
                </a:rPr>
                <a:t>56cm</a:t>
              </a:r>
            </a:p>
          </p:txBody>
        </p:sp>
        <p:sp>
          <p:nvSpPr>
            <p:cNvPr id="25" name="TextBox 24">
              <a:extLst>
                <a:ext uri="{FF2B5EF4-FFF2-40B4-BE49-F238E27FC236}">
                  <a16:creationId xmlns:a16="http://schemas.microsoft.com/office/drawing/2014/main" id="{023ED206-BB45-40EF-A5B7-E34E1B5976D5}"/>
                </a:ext>
              </a:extLst>
            </p:cNvPr>
            <p:cNvSpPr txBox="1"/>
            <p:nvPr/>
          </p:nvSpPr>
          <p:spPr>
            <a:xfrm>
              <a:off x="1794187" y="7785461"/>
              <a:ext cx="428086" cy="157938"/>
            </a:xfrm>
            <a:prstGeom prst="rect">
              <a:avLst/>
            </a:prstGeom>
            <a:noFill/>
          </p:spPr>
          <p:txBody>
            <a:bodyPr wrap="square" lIns="0" tIns="0" rIns="0" bIns="0" rtlCol="0">
              <a:spAutoFit/>
            </a:bodyPr>
            <a:lstStyle/>
            <a:p>
              <a:r>
                <a:rPr lang="en-GB" sz="2000" b="1" dirty="0">
                  <a:latin typeface="Century Gothic" panose="020B0502020202020204" pitchFamily="34" charset="0"/>
                </a:rPr>
                <a:t>35cm</a:t>
              </a:r>
            </a:p>
          </p:txBody>
        </p:sp>
      </p:grpSp>
    </p:spTree>
    <p:extLst>
      <p:ext uri="{BB962C8B-B14F-4D97-AF65-F5344CB8AC3E}">
        <p14:creationId xmlns:p14="http://schemas.microsoft.com/office/powerpoint/2010/main" val="795459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b="1" u="sng" dirty="0">
                <a:solidFill>
                  <a:schemeClr val="bg2">
                    <a:lumMod val="50000"/>
                  </a:schemeClr>
                </a:solidFill>
                <a:latin typeface="Century Gothic" panose="020B0502020202020204" pitchFamily="34" charset="0"/>
              </a:rPr>
              <a:t>Problem Solving 1</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Use the digit cards to fill in the missing numbers, then solve the calculation. </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How many different 2-digit totals can you make using these digit cards?</a:t>
            </a:r>
          </a:p>
          <a:p>
            <a:pPr algn="ctr"/>
            <a:endParaRPr lang="en-GB" sz="2000" b="1" u="sng" dirty="0">
              <a:solidFill>
                <a:schemeClr val="bg2">
                  <a:lumMod val="50000"/>
                </a:schemeClr>
              </a:solidFill>
              <a:latin typeface="Century Gothic" panose="020B0502020202020204" pitchFamily="34" charset="0"/>
            </a:endParaRPr>
          </a:p>
          <a:p>
            <a:pPr algn="ctr"/>
            <a:endParaRPr lang="en-GB" sz="2800" b="1" dirty="0">
              <a:solidFill>
                <a:srgbClr val="FF0000"/>
              </a:solidFill>
              <a:latin typeface="Century Gothic" panose="020B0502020202020204" pitchFamily="34" charset="0"/>
            </a:endParaRPr>
          </a:p>
        </p:txBody>
      </p:sp>
      <p:graphicFrame>
        <p:nvGraphicFramePr>
          <p:cNvPr id="7" name="Table 6">
            <a:extLst>
              <a:ext uri="{FF2B5EF4-FFF2-40B4-BE49-F238E27FC236}">
                <a16:creationId xmlns:a16="http://schemas.microsoft.com/office/drawing/2014/main" id="{8DDD7366-70A9-48FA-8484-AD05036C775A}"/>
              </a:ext>
            </a:extLst>
          </p:cNvPr>
          <p:cNvGraphicFramePr>
            <a:graphicFrameLocks noGrp="1"/>
          </p:cNvGraphicFramePr>
          <p:nvPr>
            <p:extLst>
              <p:ext uri="{D42A27DB-BD31-4B8C-83A1-F6EECF244321}">
                <p14:modId xmlns:p14="http://schemas.microsoft.com/office/powerpoint/2010/main" val="2769561130"/>
              </p:ext>
            </p:extLst>
          </p:nvPr>
        </p:nvGraphicFramePr>
        <p:xfrm>
          <a:off x="1979975" y="3276600"/>
          <a:ext cx="5184050" cy="72000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593923313"/>
                    </a:ext>
                  </a:extLst>
                </a:gridCol>
                <a:gridCol w="72025">
                  <a:extLst>
                    <a:ext uri="{9D8B030D-6E8A-4147-A177-3AD203B41FA5}">
                      <a16:colId xmlns:a16="http://schemas.microsoft.com/office/drawing/2014/main" val="2410988379"/>
                    </a:ext>
                  </a:extLst>
                </a:gridCol>
                <a:gridCol w="720000">
                  <a:extLst>
                    <a:ext uri="{9D8B030D-6E8A-4147-A177-3AD203B41FA5}">
                      <a16:colId xmlns:a16="http://schemas.microsoft.com/office/drawing/2014/main" val="2580318749"/>
                    </a:ext>
                  </a:extLst>
                </a:gridCol>
                <a:gridCol w="720000">
                  <a:extLst>
                    <a:ext uri="{9D8B030D-6E8A-4147-A177-3AD203B41FA5}">
                      <a16:colId xmlns:a16="http://schemas.microsoft.com/office/drawing/2014/main" val="2032554532"/>
                    </a:ext>
                  </a:extLst>
                </a:gridCol>
                <a:gridCol w="720000">
                  <a:extLst>
                    <a:ext uri="{9D8B030D-6E8A-4147-A177-3AD203B41FA5}">
                      <a16:colId xmlns:a16="http://schemas.microsoft.com/office/drawing/2014/main" val="3768193907"/>
                    </a:ext>
                  </a:extLst>
                </a:gridCol>
                <a:gridCol w="72025">
                  <a:extLst>
                    <a:ext uri="{9D8B030D-6E8A-4147-A177-3AD203B41FA5}">
                      <a16:colId xmlns:a16="http://schemas.microsoft.com/office/drawing/2014/main" val="2657704594"/>
                    </a:ext>
                  </a:extLst>
                </a:gridCol>
                <a:gridCol w="720000">
                  <a:extLst>
                    <a:ext uri="{9D8B030D-6E8A-4147-A177-3AD203B41FA5}">
                      <a16:colId xmlns:a16="http://schemas.microsoft.com/office/drawing/2014/main" val="2538383924"/>
                    </a:ext>
                  </a:extLst>
                </a:gridCol>
                <a:gridCol w="720000">
                  <a:extLst>
                    <a:ext uri="{9D8B030D-6E8A-4147-A177-3AD203B41FA5}">
                      <a16:colId xmlns:a16="http://schemas.microsoft.com/office/drawing/2014/main" val="569086633"/>
                    </a:ext>
                  </a:extLst>
                </a:gridCol>
                <a:gridCol w="720000">
                  <a:extLst>
                    <a:ext uri="{9D8B030D-6E8A-4147-A177-3AD203B41FA5}">
                      <a16:colId xmlns:a16="http://schemas.microsoft.com/office/drawing/2014/main" val="728498022"/>
                    </a:ext>
                  </a:extLst>
                </a:gridCol>
              </a:tblGrid>
              <a:tr h="720000">
                <a:tc>
                  <a:txBody>
                    <a:bodyPr/>
                    <a:lstStyle/>
                    <a:p>
                      <a:pPr algn="ctr"/>
                      <a:endParaRPr lang="en-GB" sz="2400" dirty="0">
                        <a:solidFill>
                          <a:schemeClr val="tx1"/>
                        </a:solidFill>
                        <a:latin typeface="Century Gothic" panose="020B0502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400" dirty="0">
                        <a:solidFill>
                          <a:schemeClr val="tx1"/>
                        </a:solidFill>
                        <a:latin typeface="Century Gothic" panose="020B0502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solidFill>
                          <a:schemeClr val="tx1"/>
                        </a:solidFill>
                        <a:latin typeface="Century Gothic" panose="020B0502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400" dirty="0">
                          <a:solidFill>
                            <a:schemeClr val="tx1"/>
                          </a:solidFill>
                          <a:latin typeface="Century Gothic" panose="020B0502020202020204" pitchFamily="34" charset="0"/>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dirty="0">
                          <a:solidFill>
                            <a:schemeClr val="tx1"/>
                          </a:solidFill>
                          <a:latin typeface="Century Gothic" panose="020B0502020202020204" pitchFamily="34" charset="0"/>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400" dirty="0">
                        <a:solidFill>
                          <a:schemeClr val="tx1"/>
                        </a:solidFill>
                        <a:latin typeface="Century Gothic" panose="020B0502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solidFill>
                          <a:schemeClr val="tx1"/>
                        </a:solidFill>
                        <a:latin typeface="Century Gothic" panose="020B0502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400" dirty="0">
                          <a:solidFill>
                            <a:schemeClr val="tx1"/>
                          </a:solidFill>
                          <a:latin typeface="Century Gothic" panose="020B0502020202020204" pitchFamily="34" charset="0"/>
                        </a:rPr>
                        <a:t>=</a:t>
                      </a:r>
                    </a:p>
                  </a:txBody>
                  <a:tcPr marL="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800" dirty="0">
                          <a:solidFill>
                            <a:schemeClr val="tx1"/>
                          </a:solidFill>
                          <a:latin typeface="Century Gothic" panose="020B0502020202020204" pitchFamily="34"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78111809"/>
                  </a:ext>
                </a:extLst>
              </a:tr>
            </a:tbl>
          </a:graphicData>
        </a:graphic>
      </p:graphicFrame>
      <p:grpSp>
        <p:nvGrpSpPr>
          <p:cNvPr id="9" name="Group 8">
            <a:extLst>
              <a:ext uri="{FF2B5EF4-FFF2-40B4-BE49-F238E27FC236}">
                <a16:creationId xmlns:a16="http://schemas.microsoft.com/office/drawing/2014/main" id="{987CD3DF-59EB-43FA-9BBC-A0ADDBCBBCAD}"/>
              </a:ext>
            </a:extLst>
          </p:cNvPr>
          <p:cNvGrpSpPr/>
          <p:nvPr/>
        </p:nvGrpSpPr>
        <p:grpSpPr>
          <a:xfrm>
            <a:off x="2401270" y="1821340"/>
            <a:ext cx="4341459" cy="1079292"/>
            <a:chOff x="367701" y="1253474"/>
            <a:chExt cx="2782855" cy="572578"/>
          </a:xfrm>
        </p:grpSpPr>
        <p:sp>
          <p:nvSpPr>
            <p:cNvPr id="10" name="Rectangle: Rounded Corners 9">
              <a:extLst>
                <a:ext uri="{FF2B5EF4-FFF2-40B4-BE49-F238E27FC236}">
                  <a16:creationId xmlns:a16="http://schemas.microsoft.com/office/drawing/2014/main" id="{E7BFF842-D9A7-4347-9901-FA47DE8DC30D}"/>
                </a:ext>
              </a:extLst>
            </p:cNvPr>
            <p:cNvSpPr/>
            <p:nvPr/>
          </p:nvSpPr>
          <p:spPr>
            <a:xfrm>
              <a:off x="367701" y="1253474"/>
              <a:ext cx="464729" cy="572578"/>
            </a:xfrm>
            <a:prstGeom prst="roundRect">
              <a:avLst/>
            </a:prstGeom>
            <a:solidFill>
              <a:srgbClr val="FFFF99"/>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entury Gothic" panose="020B0502020202020204" pitchFamily="34" charset="0"/>
                </a:rPr>
                <a:t>6</a:t>
              </a:r>
            </a:p>
          </p:txBody>
        </p:sp>
        <p:sp>
          <p:nvSpPr>
            <p:cNvPr id="11" name="Rectangle: Rounded Corners 10">
              <a:extLst>
                <a:ext uri="{FF2B5EF4-FFF2-40B4-BE49-F238E27FC236}">
                  <a16:creationId xmlns:a16="http://schemas.microsoft.com/office/drawing/2014/main" id="{18ADDD1B-0790-4C87-9250-A915113CC471}"/>
                </a:ext>
              </a:extLst>
            </p:cNvPr>
            <p:cNvSpPr/>
            <p:nvPr/>
          </p:nvSpPr>
          <p:spPr>
            <a:xfrm>
              <a:off x="1140410" y="1253474"/>
              <a:ext cx="464729" cy="572578"/>
            </a:xfrm>
            <a:prstGeom prst="roundRect">
              <a:avLst/>
            </a:prstGeom>
            <a:solidFill>
              <a:srgbClr val="FFFF99"/>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entury Gothic" panose="020B0502020202020204" pitchFamily="34" charset="0"/>
                </a:rPr>
                <a:t>5</a:t>
              </a:r>
            </a:p>
          </p:txBody>
        </p:sp>
        <p:sp>
          <p:nvSpPr>
            <p:cNvPr id="12" name="Rectangle: Rounded Corners 11">
              <a:extLst>
                <a:ext uri="{FF2B5EF4-FFF2-40B4-BE49-F238E27FC236}">
                  <a16:creationId xmlns:a16="http://schemas.microsoft.com/office/drawing/2014/main" id="{EA7223B3-ED93-4E19-9D15-F6649FD6AB47}"/>
                </a:ext>
              </a:extLst>
            </p:cNvPr>
            <p:cNvSpPr/>
            <p:nvPr/>
          </p:nvSpPr>
          <p:spPr>
            <a:xfrm>
              <a:off x="1913119" y="1253474"/>
              <a:ext cx="464729" cy="572578"/>
            </a:xfrm>
            <a:prstGeom prst="roundRect">
              <a:avLst/>
            </a:prstGeom>
            <a:solidFill>
              <a:srgbClr val="FFFF99"/>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entury Gothic" panose="020B0502020202020204" pitchFamily="34" charset="0"/>
                </a:rPr>
                <a:t>9</a:t>
              </a:r>
            </a:p>
          </p:txBody>
        </p:sp>
        <p:sp>
          <p:nvSpPr>
            <p:cNvPr id="13" name="Rectangle: Rounded Corners 12">
              <a:extLst>
                <a:ext uri="{FF2B5EF4-FFF2-40B4-BE49-F238E27FC236}">
                  <a16:creationId xmlns:a16="http://schemas.microsoft.com/office/drawing/2014/main" id="{333B0173-5F1B-4AF3-9225-52AC6BE8949C}"/>
                </a:ext>
              </a:extLst>
            </p:cNvPr>
            <p:cNvSpPr/>
            <p:nvPr/>
          </p:nvSpPr>
          <p:spPr>
            <a:xfrm>
              <a:off x="2685827" y="1253474"/>
              <a:ext cx="464729" cy="572578"/>
            </a:xfrm>
            <a:prstGeom prst="roundRect">
              <a:avLst/>
            </a:prstGeom>
            <a:solidFill>
              <a:srgbClr val="FFFF99"/>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entury Gothic" panose="020B0502020202020204" pitchFamily="34" charset="0"/>
                </a:rPr>
                <a:t>8</a:t>
              </a:r>
            </a:p>
          </p:txBody>
        </p:sp>
      </p:grpSp>
    </p:spTree>
    <p:extLst>
      <p:ext uri="{BB962C8B-B14F-4D97-AF65-F5344CB8AC3E}">
        <p14:creationId xmlns:p14="http://schemas.microsoft.com/office/powerpoint/2010/main" val="1071900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b="1" u="sng" dirty="0">
                <a:solidFill>
                  <a:schemeClr val="bg2">
                    <a:lumMod val="50000"/>
                  </a:schemeClr>
                </a:solidFill>
                <a:latin typeface="Century Gothic" panose="020B0502020202020204" pitchFamily="34" charset="0"/>
              </a:rPr>
              <a:t>Problem Solving 1</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Use the digit cards to fill in the missing numbers, then solve the calculation. </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How many different 2-digit totals can you make using these digit cards?</a:t>
            </a:r>
          </a:p>
          <a:p>
            <a:r>
              <a:rPr lang="en-GB" sz="2000" b="1" dirty="0">
                <a:solidFill>
                  <a:srgbClr val="FF0000"/>
                </a:solidFill>
                <a:latin typeface="Century Gothic" panose="020B0502020202020204" pitchFamily="34" charset="0"/>
              </a:rPr>
              <a:t>Various possible answers, for example: </a:t>
            </a:r>
          </a:p>
          <a:p>
            <a:r>
              <a:rPr lang="en-GB" sz="2000" b="1" dirty="0">
                <a:solidFill>
                  <a:srgbClr val="FF0000"/>
                </a:solidFill>
                <a:latin typeface="Century Gothic" panose="020B0502020202020204" pitchFamily="34" charset="0"/>
              </a:rPr>
              <a:t>65 + 19 = 84; 	69 + 15 = 84; 	69 + 18 = 87; 	68 + 19 = 87; 		     </a:t>
            </a:r>
          </a:p>
          <a:p>
            <a:endParaRPr lang="en-GB" sz="2000" b="1" dirty="0">
              <a:solidFill>
                <a:srgbClr val="FF0000"/>
              </a:solidFill>
              <a:latin typeface="Century Gothic" panose="020B0502020202020204" pitchFamily="34" charset="0"/>
            </a:endParaRPr>
          </a:p>
          <a:p>
            <a:r>
              <a:rPr lang="en-GB" sz="2000" b="1" dirty="0">
                <a:solidFill>
                  <a:srgbClr val="FF0000"/>
                </a:solidFill>
                <a:latin typeface="Century Gothic" panose="020B0502020202020204" pitchFamily="34" charset="0"/>
              </a:rPr>
              <a:t>68 + 15 = 83; 	65 + 18 = 83; 	56 + 19 = 75; 	59 + 16 = 75 </a:t>
            </a:r>
          </a:p>
          <a:p>
            <a:endParaRPr lang="en-GB" sz="2000" b="1" dirty="0">
              <a:solidFill>
                <a:schemeClr val="tx1"/>
              </a:solidFill>
              <a:latin typeface="Century Gothic" panose="020B0502020202020204" pitchFamily="34" charset="0"/>
            </a:endParaRPr>
          </a:p>
          <a:p>
            <a:pPr algn="ctr"/>
            <a:endParaRPr lang="en-GB" sz="2000" b="1" u="sng" dirty="0">
              <a:solidFill>
                <a:schemeClr val="bg2">
                  <a:lumMod val="50000"/>
                </a:schemeClr>
              </a:solidFill>
              <a:latin typeface="Century Gothic" panose="020B0502020202020204" pitchFamily="34" charset="0"/>
            </a:endParaRPr>
          </a:p>
          <a:p>
            <a:pPr algn="ctr"/>
            <a:endParaRPr lang="en-GB" sz="2800" b="1" dirty="0">
              <a:solidFill>
                <a:srgbClr val="FF0000"/>
              </a:solidFill>
              <a:latin typeface="Century Gothic" panose="020B0502020202020204" pitchFamily="34" charset="0"/>
            </a:endParaRPr>
          </a:p>
        </p:txBody>
      </p:sp>
      <p:graphicFrame>
        <p:nvGraphicFramePr>
          <p:cNvPr id="7" name="Table 6">
            <a:extLst>
              <a:ext uri="{FF2B5EF4-FFF2-40B4-BE49-F238E27FC236}">
                <a16:creationId xmlns:a16="http://schemas.microsoft.com/office/drawing/2014/main" id="{8DDD7366-70A9-48FA-8484-AD05036C775A}"/>
              </a:ext>
            </a:extLst>
          </p:cNvPr>
          <p:cNvGraphicFramePr>
            <a:graphicFrameLocks noGrp="1"/>
          </p:cNvGraphicFramePr>
          <p:nvPr>
            <p:extLst/>
          </p:nvPr>
        </p:nvGraphicFramePr>
        <p:xfrm>
          <a:off x="1979975" y="3276600"/>
          <a:ext cx="5184050" cy="72000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593923313"/>
                    </a:ext>
                  </a:extLst>
                </a:gridCol>
                <a:gridCol w="72025">
                  <a:extLst>
                    <a:ext uri="{9D8B030D-6E8A-4147-A177-3AD203B41FA5}">
                      <a16:colId xmlns:a16="http://schemas.microsoft.com/office/drawing/2014/main" val="2410988379"/>
                    </a:ext>
                  </a:extLst>
                </a:gridCol>
                <a:gridCol w="720000">
                  <a:extLst>
                    <a:ext uri="{9D8B030D-6E8A-4147-A177-3AD203B41FA5}">
                      <a16:colId xmlns:a16="http://schemas.microsoft.com/office/drawing/2014/main" val="2580318749"/>
                    </a:ext>
                  </a:extLst>
                </a:gridCol>
                <a:gridCol w="720000">
                  <a:extLst>
                    <a:ext uri="{9D8B030D-6E8A-4147-A177-3AD203B41FA5}">
                      <a16:colId xmlns:a16="http://schemas.microsoft.com/office/drawing/2014/main" val="2032554532"/>
                    </a:ext>
                  </a:extLst>
                </a:gridCol>
                <a:gridCol w="720000">
                  <a:extLst>
                    <a:ext uri="{9D8B030D-6E8A-4147-A177-3AD203B41FA5}">
                      <a16:colId xmlns:a16="http://schemas.microsoft.com/office/drawing/2014/main" val="3768193907"/>
                    </a:ext>
                  </a:extLst>
                </a:gridCol>
                <a:gridCol w="72025">
                  <a:extLst>
                    <a:ext uri="{9D8B030D-6E8A-4147-A177-3AD203B41FA5}">
                      <a16:colId xmlns:a16="http://schemas.microsoft.com/office/drawing/2014/main" val="2657704594"/>
                    </a:ext>
                  </a:extLst>
                </a:gridCol>
                <a:gridCol w="720000">
                  <a:extLst>
                    <a:ext uri="{9D8B030D-6E8A-4147-A177-3AD203B41FA5}">
                      <a16:colId xmlns:a16="http://schemas.microsoft.com/office/drawing/2014/main" val="2538383924"/>
                    </a:ext>
                  </a:extLst>
                </a:gridCol>
                <a:gridCol w="720000">
                  <a:extLst>
                    <a:ext uri="{9D8B030D-6E8A-4147-A177-3AD203B41FA5}">
                      <a16:colId xmlns:a16="http://schemas.microsoft.com/office/drawing/2014/main" val="569086633"/>
                    </a:ext>
                  </a:extLst>
                </a:gridCol>
                <a:gridCol w="720000">
                  <a:extLst>
                    <a:ext uri="{9D8B030D-6E8A-4147-A177-3AD203B41FA5}">
                      <a16:colId xmlns:a16="http://schemas.microsoft.com/office/drawing/2014/main" val="728498022"/>
                    </a:ext>
                  </a:extLst>
                </a:gridCol>
              </a:tblGrid>
              <a:tr h="720000">
                <a:tc>
                  <a:txBody>
                    <a:bodyPr/>
                    <a:lstStyle/>
                    <a:p>
                      <a:pPr algn="ctr"/>
                      <a:endParaRPr lang="en-GB" sz="2400" dirty="0">
                        <a:solidFill>
                          <a:schemeClr val="tx1"/>
                        </a:solidFill>
                        <a:latin typeface="Century Gothic" panose="020B0502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400" dirty="0">
                        <a:solidFill>
                          <a:schemeClr val="tx1"/>
                        </a:solidFill>
                        <a:latin typeface="Century Gothic" panose="020B0502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solidFill>
                          <a:schemeClr val="tx1"/>
                        </a:solidFill>
                        <a:latin typeface="Century Gothic" panose="020B0502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400" dirty="0">
                          <a:solidFill>
                            <a:schemeClr val="tx1"/>
                          </a:solidFill>
                          <a:latin typeface="Century Gothic" panose="020B0502020202020204" pitchFamily="34" charset="0"/>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dirty="0">
                          <a:solidFill>
                            <a:schemeClr val="tx1"/>
                          </a:solidFill>
                          <a:latin typeface="Century Gothic" panose="020B0502020202020204" pitchFamily="34" charset="0"/>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2400" dirty="0">
                        <a:solidFill>
                          <a:schemeClr val="tx1"/>
                        </a:solidFill>
                        <a:latin typeface="Century Gothic" panose="020B0502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solidFill>
                          <a:schemeClr val="tx1"/>
                        </a:solidFill>
                        <a:latin typeface="Century Gothic" panose="020B0502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400" dirty="0">
                          <a:solidFill>
                            <a:schemeClr val="tx1"/>
                          </a:solidFill>
                          <a:latin typeface="Century Gothic" panose="020B0502020202020204" pitchFamily="34" charset="0"/>
                        </a:rPr>
                        <a:t>=</a:t>
                      </a:r>
                    </a:p>
                  </a:txBody>
                  <a:tcPr marL="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800" dirty="0">
                          <a:solidFill>
                            <a:schemeClr val="tx1"/>
                          </a:solidFill>
                          <a:latin typeface="Century Gothic" panose="020B0502020202020204" pitchFamily="34"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78111809"/>
                  </a:ext>
                </a:extLst>
              </a:tr>
            </a:tbl>
          </a:graphicData>
        </a:graphic>
      </p:graphicFrame>
      <p:grpSp>
        <p:nvGrpSpPr>
          <p:cNvPr id="9" name="Group 8">
            <a:extLst>
              <a:ext uri="{FF2B5EF4-FFF2-40B4-BE49-F238E27FC236}">
                <a16:creationId xmlns:a16="http://schemas.microsoft.com/office/drawing/2014/main" id="{987CD3DF-59EB-43FA-9BBC-A0ADDBCBBCAD}"/>
              </a:ext>
            </a:extLst>
          </p:cNvPr>
          <p:cNvGrpSpPr/>
          <p:nvPr/>
        </p:nvGrpSpPr>
        <p:grpSpPr>
          <a:xfrm>
            <a:off x="2401270" y="1821340"/>
            <a:ext cx="4341459" cy="1079292"/>
            <a:chOff x="367701" y="1253474"/>
            <a:chExt cx="2782855" cy="572578"/>
          </a:xfrm>
        </p:grpSpPr>
        <p:sp>
          <p:nvSpPr>
            <p:cNvPr id="10" name="Rectangle: Rounded Corners 9">
              <a:extLst>
                <a:ext uri="{FF2B5EF4-FFF2-40B4-BE49-F238E27FC236}">
                  <a16:creationId xmlns:a16="http://schemas.microsoft.com/office/drawing/2014/main" id="{E7BFF842-D9A7-4347-9901-FA47DE8DC30D}"/>
                </a:ext>
              </a:extLst>
            </p:cNvPr>
            <p:cNvSpPr/>
            <p:nvPr/>
          </p:nvSpPr>
          <p:spPr>
            <a:xfrm>
              <a:off x="367701" y="1253474"/>
              <a:ext cx="464729" cy="572578"/>
            </a:xfrm>
            <a:prstGeom prst="roundRect">
              <a:avLst/>
            </a:prstGeom>
            <a:solidFill>
              <a:srgbClr val="FFFF99"/>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entury Gothic" panose="020B0502020202020204" pitchFamily="34" charset="0"/>
                </a:rPr>
                <a:t>6</a:t>
              </a:r>
            </a:p>
          </p:txBody>
        </p:sp>
        <p:sp>
          <p:nvSpPr>
            <p:cNvPr id="11" name="Rectangle: Rounded Corners 10">
              <a:extLst>
                <a:ext uri="{FF2B5EF4-FFF2-40B4-BE49-F238E27FC236}">
                  <a16:creationId xmlns:a16="http://schemas.microsoft.com/office/drawing/2014/main" id="{18ADDD1B-0790-4C87-9250-A915113CC471}"/>
                </a:ext>
              </a:extLst>
            </p:cNvPr>
            <p:cNvSpPr/>
            <p:nvPr/>
          </p:nvSpPr>
          <p:spPr>
            <a:xfrm>
              <a:off x="1140410" y="1253474"/>
              <a:ext cx="464729" cy="572578"/>
            </a:xfrm>
            <a:prstGeom prst="roundRect">
              <a:avLst/>
            </a:prstGeom>
            <a:solidFill>
              <a:srgbClr val="FFFF99"/>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entury Gothic" panose="020B0502020202020204" pitchFamily="34" charset="0"/>
                </a:rPr>
                <a:t>5</a:t>
              </a:r>
            </a:p>
          </p:txBody>
        </p:sp>
        <p:sp>
          <p:nvSpPr>
            <p:cNvPr id="12" name="Rectangle: Rounded Corners 11">
              <a:extLst>
                <a:ext uri="{FF2B5EF4-FFF2-40B4-BE49-F238E27FC236}">
                  <a16:creationId xmlns:a16="http://schemas.microsoft.com/office/drawing/2014/main" id="{EA7223B3-ED93-4E19-9D15-F6649FD6AB47}"/>
                </a:ext>
              </a:extLst>
            </p:cNvPr>
            <p:cNvSpPr/>
            <p:nvPr/>
          </p:nvSpPr>
          <p:spPr>
            <a:xfrm>
              <a:off x="1913119" y="1253474"/>
              <a:ext cx="464729" cy="572578"/>
            </a:xfrm>
            <a:prstGeom prst="roundRect">
              <a:avLst/>
            </a:prstGeom>
            <a:solidFill>
              <a:srgbClr val="FFFF99"/>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entury Gothic" panose="020B0502020202020204" pitchFamily="34" charset="0"/>
                </a:rPr>
                <a:t>9</a:t>
              </a:r>
            </a:p>
          </p:txBody>
        </p:sp>
        <p:sp>
          <p:nvSpPr>
            <p:cNvPr id="13" name="Rectangle: Rounded Corners 12">
              <a:extLst>
                <a:ext uri="{FF2B5EF4-FFF2-40B4-BE49-F238E27FC236}">
                  <a16:creationId xmlns:a16="http://schemas.microsoft.com/office/drawing/2014/main" id="{333B0173-5F1B-4AF3-9225-52AC6BE8949C}"/>
                </a:ext>
              </a:extLst>
            </p:cNvPr>
            <p:cNvSpPr/>
            <p:nvPr/>
          </p:nvSpPr>
          <p:spPr>
            <a:xfrm>
              <a:off x="2685827" y="1253474"/>
              <a:ext cx="464729" cy="572578"/>
            </a:xfrm>
            <a:prstGeom prst="roundRect">
              <a:avLst/>
            </a:prstGeom>
            <a:solidFill>
              <a:srgbClr val="FFFF99"/>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Century Gothic" panose="020B0502020202020204" pitchFamily="34" charset="0"/>
                </a:rPr>
                <a:t>8</a:t>
              </a:r>
            </a:p>
          </p:txBody>
        </p:sp>
      </p:grpSp>
    </p:spTree>
    <p:extLst>
      <p:ext uri="{BB962C8B-B14F-4D97-AF65-F5344CB8AC3E}">
        <p14:creationId xmlns:p14="http://schemas.microsoft.com/office/powerpoint/2010/main" val="14246789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26" name="Picture 25">
            <a:extLst>
              <a:ext uri="{FF2B5EF4-FFF2-40B4-BE49-F238E27FC236}">
                <a16:creationId xmlns:a16="http://schemas.microsoft.com/office/drawing/2014/main" id="{6E8DA80A-CB65-4EE4-BA53-7650A8D663BA}"/>
              </a:ext>
            </a:extLst>
          </p:cNvPr>
          <p:cNvPicPr>
            <a:picLocks noChangeAspect="1"/>
          </p:cNvPicPr>
          <p:nvPr/>
        </p:nvPicPr>
        <p:blipFill>
          <a:blip r:embed="rId4"/>
          <a:stretch>
            <a:fillRect/>
          </a:stretch>
        </p:blipFill>
        <p:spPr>
          <a:xfrm>
            <a:off x="115438" y="134780"/>
            <a:ext cx="8913124" cy="6322100"/>
          </a:xfrm>
          <a:prstGeom prst="rect">
            <a:avLst/>
          </a:prstGeom>
        </p:spPr>
      </p:pic>
      <p:sp>
        <p:nvSpPr>
          <p:cNvPr id="27" name="Rectangle 26">
            <a:extLst>
              <a:ext uri="{FF2B5EF4-FFF2-40B4-BE49-F238E27FC236}">
                <a16:creationId xmlns:a16="http://schemas.microsoft.com/office/drawing/2014/main" id="{7E72333F-A407-4ED0-9ABB-08315D032015}"/>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b="1" u="sng" dirty="0">
                <a:solidFill>
                  <a:schemeClr val="bg2">
                    <a:lumMod val="50000"/>
                  </a:schemeClr>
                </a:solidFill>
                <a:latin typeface="Century Gothic" panose="020B0502020202020204" pitchFamily="34" charset="0"/>
              </a:rPr>
              <a:t>Problem Solving 2</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Choose three different pairs of items and find the total. </a:t>
            </a:r>
          </a:p>
          <a:p>
            <a:pPr algn="ctr"/>
            <a:endParaRPr lang="en-GB" sz="2000" b="1" u="sng" dirty="0">
              <a:solidFill>
                <a:schemeClr val="bg2">
                  <a:lumMod val="50000"/>
                </a:schemeClr>
              </a:solidFill>
              <a:latin typeface="Century Gothic" panose="020B0502020202020204" pitchFamily="34" charset="0"/>
            </a:endParaRPr>
          </a:p>
          <a:p>
            <a:pPr algn="ctr"/>
            <a:endParaRPr lang="en-GB" sz="2800" b="1" dirty="0">
              <a:solidFill>
                <a:srgbClr val="FF0000"/>
              </a:solidFill>
              <a:latin typeface="Century Gothic" panose="020B0502020202020204" pitchFamily="34" charset="0"/>
            </a:endParaRPr>
          </a:p>
        </p:txBody>
      </p:sp>
      <p:sp>
        <p:nvSpPr>
          <p:cNvPr id="29" name="TextBox 28">
            <a:extLst>
              <a:ext uri="{FF2B5EF4-FFF2-40B4-BE49-F238E27FC236}">
                <a16:creationId xmlns:a16="http://schemas.microsoft.com/office/drawing/2014/main" id="{25B7A7C1-9523-41E2-8AEA-EA77F7A9E722}"/>
              </a:ext>
            </a:extLst>
          </p:cNvPr>
          <p:cNvSpPr txBox="1"/>
          <p:nvPr/>
        </p:nvSpPr>
        <p:spPr>
          <a:xfrm>
            <a:off x="3759779" y="2003637"/>
            <a:ext cx="566330" cy="811109"/>
          </a:xfrm>
          <a:prstGeom prst="rect">
            <a:avLst/>
          </a:prstGeom>
          <a:noFill/>
        </p:spPr>
        <p:txBody>
          <a:bodyPr wrap="square" lIns="0" tIns="0" rIns="0" bIns="0" rtlCol="0" anchor="ctr">
            <a:spAutoFit/>
          </a:bodyPr>
          <a:lstStyle/>
          <a:p>
            <a:pPr algn="ctr"/>
            <a:r>
              <a:rPr lang="en-GB" b="1" dirty="0">
                <a:latin typeface="Century Gothic" panose="020B0502020202020204" pitchFamily="34" charset="0"/>
              </a:rPr>
              <a:t>49p</a:t>
            </a:r>
          </a:p>
        </p:txBody>
      </p:sp>
      <p:sp>
        <p:nvSpPr>
          <p:cNvPr id="30" name="TextBox 29">
            <a:extLst>
              <a:ext uri="{FF2B5EF4-FFF2-40B4-BE49-F238E27FC236}">
                <a16:creationId xmlns:a16="http://schemas.microsoft.com/office/drawing/2014/main" id="{00633ED2-6BF0-4CD4-9DF9-106359CB75C0}"/>
              </a:ext>
            </a:extLst>
          </p:cNvPr>
          <p:cNvSpPr txBox="1"/>
          <p:nvPr/>
        </p:nvSpPr>
        <p:spPr>
          <a:xfrm>
            <a:off x="1959922" y="3151900"/>
            <a:ext cx="566330" cy="811109"/>
          </a:xfrm>
          <a:prstGeom prst="rect">
            <a:avLst/>
          </a:prstGeom>
          <a:noFill/>
        </p:spPr>
        <p:txBody>
          <a:bodyPr wrap="square" lIns="0" tIns="0" rIns="0" bIns="0" rtlCol="0" anchor="ctr">
            <a:spAutoFit/>
          </a:bodyPr>
          <a:lstStyle/>
          <a:p>
            <a:pPr algn="ctr"/>
            <a:r>
              <a:rPr lang="en-GB" b="1" dirty="0">
                <a:latin typeface="Century Gothic" panose="020B0502020202020204" pitchFamily="34" charset="0"/>
              </a:rPr>
              <a:t>29p</a:t>
            </a:r>
          </a:p>
        </p:txBody>
      </p:sp>
      <p:sp>
        <p:nvSpPr>
          <p:cNvPr id="31" name="TextBox 30">
            <a:extLst>
              <a:ext uri="{FF2B5EF4-FFF2-40B4-BE49-F238E27FC236}">
                <a16:creationId xmlns:a16="http://schemas.microsoft.com/office/drawing/2014/main" id="{B63B6CBB-F68B-4035-B2E9-F56DEEF090BC}"/>
              </a:ext>
            </a:extLst>
          </p:cNvPr>
          <p:cNvSpPr txBox="1"/>
          <p:nvPr/>
        </p:nvSpPr>
        <p:spPr>
          <a:xfrm>
            <a:off x="5306167" y="1186840"/>
            <a:ext cx="566330" cy="811109"/>
          </a:xfrm>
          <a:prstGeom prst="rect">
            <a:avLst/>
          </a:prstGeom>
          <a:noFill/>
        </p:spPr>
        <p:txBody>
          <a:bodyPr wrap="square" lIns="0" tIns="0" rIns="0" bIns="0" rtlCol="0" anchor="ctr">
            <a:spAutoFit/>
          </a:bodyPr>
          <a:lstStyle/>
          <a:p>
            <a:pPr algn="ctr"/>
            <a:r>
              <a:rPr lang="en-GB" b="1" dirty="0">
                <a:latin typeface="Century Gothic" panose="020B0502020202020204" pitchFamily="34" charset="0"/>
              </a:rPr>
              <a:t>27p</a:t>
            </a:r>
          </a:p>
        </p:txBody>
      </p:sp>
      <p:sp>
        <p:nvSpPr>
          <p:cNvPr id="32" name="TextBox 31">
            <a:extLst>
              <a:ext uri="{FF2B5EF4-FFF2-40B4-BE49-F238E27FC236}">
                <a16:creationId xmlns:a16="http://schemas.microsoft.com/office/drawing/2014/main" id="{03225E87-92F7-4A37-AA16-48D5B57B7CE6}"/>
              </a:ext>
            </a:extLst>
          </p:cNvPr>
          <p:cNvSpPr txBox="1"/>
          <p:nvPr/>
        </p:nvSpPr>
        <p:spPr>
          <a:xfrm>
            <a:off x="5096937" y="3000030"/>
            <a:ext cx="566330" cy="811109"/>
          </a:xfrm>
          <a:prstGeom prst="rect">
            <a:avLst/>
          </a:prstGeom>
          <a:noFill/>
        </p:spPr>
        <p:txBody>
          <a:bodyPr wrap="square" lIns="0" tIns="0" rIns="0" bIns="0" rtlCol="0" anchor="ctr">
            <a:spAutoFit/>
          </a:bodyPr>
          <a:lstStyle/>
          <a:p>
            <a:pPr algn="ctr"/>
            <a:r>
              <a:rPr lang="en-GB" b="1" dirty="0">
                <a:latin typeface="Century Gothic" panose="020B0502020202020204" pitchFamily="34" charset="0"/>
              </a:rPr>
              <a:t>35p</a:t>
            </a:r>
          </a:p>
        </p:txBody>
      </p:sp>
      <p:sp>
        <p:nvSpPr>
          <p:cNvPr id="33" name="TextBox 32">
            <a:extLst>
              <a:ext uri="{FF2B5EF4-FFF2-40B4-BE49-F238E27FC236}">
                <a16:creationId xmlns:a16="http://schemas.microsoft.com/office/drawing/2014/main" id="{099F0D59-517D-4887-9210-DE321BA9163B}"/>
              </a:ext>
            </a:extLst>
          </p:cNvPr>
          <p:cNvSpPr txBox="1"/>
          <p:nvPr/>
        </p:nvSpPr>
        <p:spPr>
          <a:xfrm>
            <a:off x="6730096" y="2156036"/>
            <a:ext cx="566330" cy="811109"/>
          </a:xfrm>
          <a:prstGeom prst="rect">
            <a:avLst/>
          </a:prstGeom>
          <a:noFill/>
        </p:spPr>
        <p:txBody>
          <a:bodyPr wrap="square" lIns="0" tIns="0" rIns="0" bIns="0" rtlCol="0" anchor="ctr">
            <a:spAutoFit/>
          </a:bodyPr>
          <a:lstStyle/>
          <a:p>
            <a:pPr algn="ctr"/>
            <a:r>
              <a:rPr lang="en-GB" b="1" dirty="0">
                <a:latin typeface="Century Gothic" panose="020B0502020202020204" pitchFamily="34" charset="0"/>
              </a:rPr>
              <a:t>48p</a:t>
            </a:r>
          </a:p>
        </p:txBody>
      </p:sp>
      <p:sp>
        <p:nvSpPr>
          <p:cNvPr id="40" name="TextBox 39">
            <a:extLst>
              <a:ext uri="{FF2B5EF4-FFF2-40B4-BE49-F238E27FC236}">
                <a16:creationId xmlns:a16="http://schemas.microsoft.com/office/drawing/2014/main" id="{0C98D666-3B47-451B-8632-0C5FFA390DFF}"/>
              </a:ext>
            </a:extLst>
          </p:cNvPr>
          <p:cNvSpPr txBox="1"/>
          <p:nvPr/>
        </p:nvSpPr>
        <p:spPr>
          <a:xfrm>
            <a:off x="2158008" y="1547355"/>
            <a:ext cx="566330" cy="811109"/>
          </a:xfrm>
          <a:prstGeom prst="rect">
            <a:avLst/>
          </a:prstGeom>
          <a:noFill/>
        </p:spPr>
        <p:txBody>
          <a:bodyPr wrap="square" lIns="0" tIns="0" rIns="0" bIns="0" rtlCol="0" anchor="ctr">
            <a:spAutoFit/>
          </a:bodyPr>
          <a:lstStyle/>
          <a:p>
            <a:pPr algn="ctr"/>
            <a:r>
              <a:rPr lang="en-GB" b="1" dirty="0">
                <a:latin typeface="Century Gothic" panose="020B0502020202020204" pitchFamily="34" charset="0"/>
              </a:rPr>
              <a:t>36p</a:t>
            </a:r>
          </a:p>
        </p:txBody>
      </p:sp>
    </p:spTree>
    <p:extLst>
      <p:ext uri="{BB962C8B-B14F-4D97-AF65-F5344CB8AC3E}">
        <p14:creationId xmlns:p14="http://schemas.microsoft.com/office/powerpoint/2010/main" val="38507344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26" name="Picture 25">
            <a:extLst>
              <a:ext uri="{FF2B5EF4-FFF2-40B4-BE49-F238E27FC236}">
                <a16:creationId xmlns:a16="http://schemas.microsoft.com/office/drawing/2014/main" id="{6E8DA80A-CB65-4EE4-BA53-7650A8D663BA}"/>
              </a:ext>
            </a:extLst>
          </p:cNvPr>
          <p:cNvPicPr>
            <a:picLocks noChangeAspect="1"/>
          </p:cNvPicPr>
          <p:nvPr/>
        </p:nvPicPr>
        <p:blipFill>
          <a:blip r:embed="rId4"/>
          <a:stretch>
            <a:fillRect/>
          </a:stretch>
        </p:blipFill>
        <p:spPr>
          <a:xfrm>
            <a:off x="115438" y="134780"/>
            <a:ext cx="8913124" cy="6322100"/>
          </a:xfrm>
          <a:prstGeom prst="rect">
            <a:avLst/>
          </a:prstGeom>
        </p:spPr>
      </p:pic>
      <p:sp>
        <p:nvSpPr>
          <p:cNvPr id="27" name="Rectangle 26">
            <a:extLst>
              <a:ext uri="{FF2B5EF4-FFF2-40B4-BE49-F238E27FC236}">
                <a16:creationId xmlns:a16="http://schemas.microsoft.com/office/drawing/2014/main" id="{7E72333F-A407-4ED0-9ABB-08315D032015}"/>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b="1" u="sng" dirty="0">
                <a:solidFill>
                  <a:schemeClr val="bg2">
                    <a:lumMod val="50000"/>
                  </a:schemeClr>
                </a:solidFill>
                <a:latin typeface="Century Gothic" panose="020B0502020202020204" pitchFamily="34" charset="0"/>
              </a:rPr>
              <a:t>Problem Solving 2</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Choose three different pairs of items and find the total.</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r>
              <a:rPr lang="en-GB" sz="2000" b="1" dirty="0">
                <a:solidFill>
                  <a:srgbClr val="FF0000"/>
                </a:solidFill>
                <a:latin typeface="Century Gothic" panose="020B0502020202020204" pitchFamily="34" charset="0"/>
              </a:rPr>
              <a:t>Various possible answers, for example: </a:t>
            </a:r>
          </a:p>
          <a:p>
            <a:r>
              <a:rPr lang="en-GB" sz="2000" b="1" dirty="0">
                <a:solidFill>
                  <a:srgbClr val="FF0000"/>
                </a:solidFill>
                <a:latin typeface="Century Gothic" panose="020B0502020202020204" pitchFamily="34" charset="0"/>
              </a:rPr>
              <a:t>36p + 49p = 85p; 	29p + 49p = 78p; 	49p + 27p = 76p; 			    </a:t>
            </a:r>
          </a:p>
          <a:p>
            <a:endParaRPr lang="en-GB" sz="2000" b="1" dirty="0">
              <a:solidFill>
                <a:srgbClr val="FF0000"/>
              </a:solidFill>
              <a:latin typeface="Century Gothic" panose="020B0502020202020204" pitchFamily="34" charset="0"/>
            </a:endParaRPr>
          </a:p>
          <a:p>
            <a:r>
              <a:rPr lang="en-GB" sz="2000" b="1" dirty="0">
                <a:solidFill>
                  <a:srgbClr val="FF0000"/>
                </a:solidFill>
                <a:latin typeface="Century Gothic" panose="020B0502020202020204" pitchFamily="34" charset="0"/>
              </a:rPr>
              <a:t>27p + 48p = 75p; 	48p + 35p = 83p; 	27p + 35p = 62p</a:t>
            </a:r>
          </a:p>
          <a:p>
            <a:pPr algn="ctr"/>
            <a:endParaRPr lang="en-GB" sz="2000" b="1" u="sng" dirty="0">
              <a:solidFill>
                <a:schemeClr val="bg2">
                  <a:lumMod val="50000"/>
                </a:schemeClr>
              </a:solidFill>
              <a:latin typeface="Century Gothic" panose="020B0502020202020204" pitchFamily="34" charset="0"/>
            </a:endParaRPr>
          </a:p>
          <a:p>
            <a:pPr algn="ctr"/>
            <a:endParaRPr lang="en-GB" sz="2800" b="1" dirty="0">
              <a:solidFill>
                <a:srgbClr val="FF0000"/>
              </a:solidFill>
              <a:latin typeface="Century Gothic" panose="020B0502020202020204" pitchFamily="34" charset="0"/>
            </a:endParaRPr>
          </a:p>
        </p:txBody>
      </p:sp>
      <p:sp>
        <p:nvSpPr>
          <p:cNvPr id="29" name="TextBox 28">
            <a:extLst>
              <a:ext uri="{FF2B5EF4-FFF2-40B4-BE49-F238E27FC236}">
                <a16:creationId xmlns:a16="http://schemas.microsoft.com/office/drawing/2014/main" id="{25B7A7C1-9523-41E2-8AEA-EA77F7A9E722}"/>
              </a:ext>
            </a:extLst>
          </p:cNvPr>
          <p:cNvSpPr txBox="1"/>
          <p:nvPr/>
        </p:nvSpPr>
        <p:spPr>
          <a:xfrm>
            <a:off x="3759779" y="2003637"/>
            <a:ext cx="566330" cy="811109"/>
          </a:xfrm>
          <a:prstGeom prst="rect">
            <a:avLst/>
          </a:prstGeom>
          <a:noFill/>
        </p:spPr>
        <p:txBody>
          <a:bodyPr wrap="square" lIns="0" tIns="0" rIns="0" bIns="0" rtlCol="0" anchor="ctr">
            <a:spAutoFit/>
          </a:bodyPr>
          <a:lstStyle/>
          <a:p>
            <a:pPr algn="ctr"/>
            <a:r>
              <a:rPr lang="en-GB" b="1" dirty="0">
                <a:latin typeface="Century Gothic" panose="020B0502020202020204" pitchFamily="34" charset="0"/>
              </a:rPr>
              <a:t>49p</a:t>
            </a:r>
          </a:p>
        </p:txBody>
      </p:sp>
      <p:sp>
        <p:nvSpPr>
          <p:cNvPr id="30" name="TextBox 29">
            <a:extLst>
              <a:ext uri="{FF2B5EF4-FFF2-40B4-BE49-F238E27FC236}">
                <a16:creationId xmlns:a16="http://schemas.microsoft.com/office/drawing/2014/main" id="{00633ED2-6BF0-4CD4-9DF9-106359CB75C0}"/>
              </a:ext>
            </a:extLst>
          </p:cNvPr>
          <p:cNvSpPr txBox="1"/>
          <p:nvPr/>
        </p:nvSpPr>
        <p:spPr>
          <a:xfrm>
            <a:off x="1959922" y="3151900"/>
            <a:ext cx="566330" cy="811109"/>
          </a:xfrm>
          <a:prstGeom prst="rect">
            <a:avLst/>
          </a:prstGeom>
          <a:noFill/>
        </p:spPr>
        <p:txBody>
          <a:bodyPr wrap="square" lIns="0" tIns="0" rIns="0" bIns="0" rtlCol="0" anchor="ctr">
            <a:spAutoFit/>
          </a:bodyPr>
          <a:lstStyle/>
          <a:p>
            <a:pPr algn="ctr"/>
            <a:r>
              <a:rPr lang="en-GB" b="1" dirty="0">
                <a:latin typeface="Century Gothic" panose="020B0502020202020204" pitchFamily="34" charset="0"/>
              </a:rPr>
              <a:t>29p</a:t>
            </a:r>
          </a:p>
        </p:txBody>
      </p:sp>
      <p:sp>
        <p:nvSpPr>
          <p:cNvPr id="31" name="TextBox 30">
            <a:extLst>
              <a:ext uri="{FF2B5EF4-FFF2-40B4-BE49-F238E27FC236}">
                <a16:creationId xmlns:a16="http://schemas.microsoft.com/office/drawing/2014/main" id="{B63B6CBB-F68B-4035-B2E9-F56DEEF090BC}"/>
              </a:ext>
            </a:extLst>
          </p:cNvPr>
          <p:cNvSpPr txBox="1"/>
          <p:nvPr/>
        </p:nvSpPr>
        <p:spPr>
          <a:xfrm>
            <a:off x="5306167" y="1186840"/>
            <a:ext cx="566330" cy="811109"/>
          </a:xfrm>
          <a:prstGeom prst="rect">
            <a:avLst/>
          </a:prstGeom>
          <a:noFill/>
        </p:spPr>
        <p:txBody>
          <a:bodyPr wrap="square" lIns="0" tIns="0" rIns="0" bIns="0" rtlCol="0" anchor="ctr">
            <a:spAutoFit/>
          </a:bodyPr>
          <a:lstStyle/>
          <a:p>
            <a:pPr algn="ctr"/>
            <a:r>
              <a:rPr lang="en-GB" b="1" dirty="0">
                <a:latin typeface="Century Gothic" panose="020B0502020202020204" pitchFamily="34" charset="0"/>
              </a:rPr>
              <a:t>27p</a:t>
            </a:r>
          </a:p>
        </p:txBody>
      </p:sp>
      <p:sp>
        <p:nvSpPr>
          <p:cNvPr id="32" name="TextBox 31">
            <a:extLst>
              <a:ext uri="{FF2B5EF4-FFF2-40B4-BE49-F238E27FC236}">
                <a16:creationId xmlns:a16="http://schemas.microsoft.com/office/drawing/2014/main" id="{03225E87-92F7-4A37-AA16-48D5B57B7CE6}"/>
              </a:ext>
            </a:extLst>
          </p:cNvPr>
          <p:cNvSpPr txBox="1"/>
          <p:nvPr/>
        </p:nvSpPr>
        <p:spPr>
          <a:xfrm>
            <a:off x="5096937" y="3000030"/>
            <a:ext cx="566330" cy="811109"/>
          </a:xfrm>
          <a:prstGeom prst="rect">
            <a:avLst/>
          </a:prstGeom>
          <a:noFill/>
        </p:spPr>
        <p:txBody>
          <a:bodyPr wrap="square" lIns="0" tIns="0" rIns="0" bIns="0" rtlCol="0" anchor="ctr">
            <a:spAutoFit/>
          </a:bodyPr>
          <a:lstStyle/>
          <a:p>
            <a:pPr algn="ctr"/>
            <a:r>
              <a:rPr lang="en-GB" b="1" dirty="0">
                <a:latin typeface="Century Gothic" panose="020B0502020202020204" pitchFamily="34" charset="0"/>
              </a:rPr>
              <a:t>35p</a:t>
            </a:r>
          </a:p>
        </p:txBody>
      </p:sp>
      <p:sp>
        <p:nvSpPr>
          <p:cNvPr id="33" name="TextBox 32">
            <a:extLst>
              <a:ext uri="{FF2B5EF4-FFF2-40B4-BE49-F238E27FC236}">
                <a16:creationId xmlns:a16="http://schemas.microsoft.com/office/drawing/2014/main" id="{099F0D59-517D-4887-9210-DE321BA9163B}"/>
              </a:ext>
            </a:extLst>
          </p:cNvPr>
          <p:cNvSpPr txBox="1"/>
          <p:nvPr/>
        </p:nvSpPr>
        <p:spPr>
          <a:xfrm>
            <a:off x="6730096" y="2156036"/>
            <a:ext cx="566330" cy="811109"/>
          </a:xfrm>
          <a:prstGeom prst="rect">
            <a:avLst/>
          </a:prstGeom>
          <a:noFill/>
        </p:spPr>
        <p:txBody>
          <a:bodyPr wrap="square" lIns="0" tIns="0" rIns="0" bIns="0" rtlCol="0" anchor="ctr">
            <a:spAutoFit/>
          </a:bodyPr>
          <a:lstStyle/>
          <a:p>
            <a:pPr algn="ctr"/>
            <a:r>
              <a:rPr lang="en-GB" b="1" dirty="0">
                <a:latin typeface="Century Gothic" panose="020B0502020202020204" pitchFamily="34" charset="0"/>
              </a:rPr>
              <a:t>48p</a:t>
            </a:r>
          </a:p>
        </p:txBody>
      </p:sp>
      <p:sp>
        <p:nvSpPr>
          <p:cNvPr id="40" name="TextBox 39">
            <a:extLst>
              <a:ext uri="{FF2B5EF4-FFF2-40B4-BE49-F238E27FC236}">
                <a16:creationId xmlns:a16="http://schemas.microsoft.com/office/drawing/2014/main" id="{0C98D666-3B47-451B-8632-0C5FFA390DFF}"/>
              </a:ext>
            </a:extLst>
          </p:cNvPr>
          <p:cNvSpPr txBox="1"/>
          <p:nvPr/>
        </p:nvSpPr>
        <p:spPr>
          <a:xfrm>
            <a:off x="2158008" y="1547355"/>
            <a:ext cx="566330" cy="811109"/>
          </a:xfrm>
          <a:prstGeom prst="rect">
            <a:avLst/>
          </a:prstGeom>
          <a:noFill/>
        </p:spPr>
        <p:txBody>
          <a:bodyPr wrap="square" lIns="0" tIns="0" rIns="0" bIns="0" rtlCol="0" anchor="ctr">
            <a:spAutoFit/>
          </a:bodyPr>
          <a:lstStyle/>
          <a:p>
            <a:pPr algn="ctr"/>
            <a:r>
              <a:rPr lang="en-GB" b="1" dirty="0">
                <a:latin typeface="Century Gothic" panose="020B0502020202020204" pitchFamily="34" charset="0"/>
              </a:rPr>
              <a:t>36p</a:t>
            </a:r>
          </a:p>
        </p:txBody>
      </p:sp>
    </p:spTree>
    <p:extLst>
      <p:ext uri="{BB962C8B-B14F-4D97-AF65-F5344CB8AC3E}">
        <p14:creationId xmlns:p14="http://schemas.microsoft.com/office/powerpoint/2010/main" val="34227405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1" name="Picture 10">
            <a:extLst>
              <a:ext uri="{FF2B5EF4-FFF2-40B4-BE49-F238E27FC236}">
                <a16:creationId xmlns:a16="http://schemas.microsoft.com/office/drawing/2014/main" id="{DA1708EC-1819-4D71-B2D1-391C5A7BB3BA}"/>
              </a:ext>
            </a:extLst>
          </p:cNvPr>
          <p:cNvPicPr>
            <a:picLocks noChangeAspect="1"/>
          </p:cNvPicPr>
          <p:nvPr/>
        </p:nvPicPr>
        <p:blipFill>
          <a:blip r:embed="rId4"/>
          <a:stretch>
            <a:fillRect/>
          </a:stretch>
        </p:blipFill>
        <p:spPr>
          <a:xfrm>
            <a:off x="115438" y="134780"/>
            <a:ext cx="8913124" cy="6322100"/>
          </a:xfrm>
          <a:prstGeom prst="rect">
            <a:avLst/>
          </a:prstGeom>
        </p:spPr>
      </p:pic>
      <p:sp>
        <p:nvSpPr>
          <p:cNvPr id="12" name="Rectangle 11">
            <a:extLst>
              <a:ext uri="{FF2B5EF4-FFF2-40B4-BE49-F238E27FC236}">
                <a16:creationId xmlns:a16="http://schemas.microsoft.com/office/drawing/2014/main" id="{34F990F0-0A6C-415A-B56A-FFE65487C69F}"/>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b="1" u="sng" dirty="0">
                <a:solidFill>
                  <a:schemeClr val="bg2">
                    <a:lumMod val="50000"/>
                  </a:schemeClr>
                </a:solidFill>
                <a:latin typeface="Century Gothic" panose="020B0502020202020204" pitchFamily="34" charset="0"/>
              </a:rPr>
              <a:t>Reasoning 1</a:t>
            </a:r>
          </a:p>
          <a:p>
            <a:pPr algn="ctr"/>
            <a:endParaRPr lang="en-GB" sz="2000" b="1" u="sng"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Amelia says,</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pPr lvl="0" defTabSz="514350">
              <a:defRPr/>
            </a:pPr>
            <a:r>
              <a:rPr lang="en-GB" sz="2000" b="1" dirty="0">
                <a:solidFill>
                  <a:schemeClr val="tx1"/>
                </a:solidFill>
                <a:latin typeface="Century Gothic" panose="020B0502020202020204" pitchFamily="34" charset="0"/>
              </a:rPr>
              <a:t>True or false? Convince me.  </a:t>
            </a:r>
          </a:p>
          <a:p>
            <a:pPr algn="ctr"/>
            <a:endParaRPr lang="en-GB" sz="2000" b="1" u="sng" dirty="0">
              <a:solidFill>
                <a:schemeClr val="bg2">
                  <a:lumMod val="50000"/>
                </a:schemeClr>
              </a:solidFill>
              <a:latin typeface="Century Gothic" panose="020B0502020202020204" pitchFamily="34" charset="0"/>
            </a:endParaRPr>
          </a:p>
          <a:p>
            <a:pPr lvl="0"/>
            <a:endParaRPr lang="en-GB" sz="2800" b="1" dirty="0">
              <a:solidFill>
                <a:srgbClr val="E7E6E6">
                  <a:lumMod val="25000"/>
                </a:srgbClr>
              </a:solidFill>
              <a:latin typeface="Century Gothic" panose="020B0502020202020204" pitchFamily="34" charset="0"/>
            </a:endParaRPr>
          </a:p>
        </p:txBody>
      </p:sp>
      <p:sp>
        <p:nvSpPr>
          <p:cNvPr id="14" name="Speech Bubble: Rectangle with Corners Rounded 13">
            <a:extLst>
              <a:ext uri="{FF2B5EF4-FFF2-40B4-BE49-F238E27FC236}">
                <a16:creationId xmlns:a16="http://schemas.microsoft.com/office/drawing/2014/main" id="{A217CC14-E332-4E1C-9929-31AF10E1CD3E}"/>
              </a:ext>
            </a:extLst>
          </p:cNvPr>
          <p:cNvSpPr/>
          <p:nvPr/>
        </p:nvSpPr>
        <p:spPr>
          <a:xfrm>
            <a:off x="3969138" y="1342936"/>
            <a:ext cx="3126941" cy="1493842"/>
          </a:xfrm>
          <a:prstGeom prst="wedgeRoundRectCallout">
            <a:avLst>
              <a:gd name="adj1" fmla="val -61257"/>
              <a:gd name="adj2" fmla="val 96128"/>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000" b="1" dirty="0">
                <a:solidFill>
                  <a:schemeClr val="tx1"/>
                </a:solidFill>
                <a:latin typeface="Century Gothic" panose="020B0502020202020204" pitchFamily="34" charset="0"/>
              </a:rPr>
              <a:t>Thirty-nine plus forty-five equals eighty-five.  </a:t>
            </a:r>
          </a:p>
        </p:txBody>
      </p:sp>
    </p:spTree>
    <p:extLst>
      <p:ext uri="{BB962C8B-B14F-4D97-AF65-F5344CB8AC3E}">
        <p14:creationId xmlns:p14="http://schemas.microsoft.com/office/powerpoint/2010/main" val="6360145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1" name="Picture 10">
            <a:extLst>
              <a:ext uri="{FF2B5EF4-FFF2-40B4-BE49-F238E27FC236}">
                <a16:creationId xmlns:a16="http://schemas.microsoft.com/office/drawing/2014/main" id="{DA1708EC-1819-4D71-B2D1-391C5A7BB3BA}"/>
              </a:ext>
            </a:extLst>
          </p:cNvPr>
          <p:cNvPicPr>
            <a:picLocks noChangeAspect="1"/>
          </p:cNvPicPr>
          <p:nvPr/>
        </p:nvPicPr>
        <p:blipFill>
          <a:blip r:embed="rId4"/>
          <a:stretch>
            <a:fillRect/>
          </a:stretch>
        </p:blipFill>
        <p:spPr>
          <a:xfrm>
            <a:off x="115438" y="134780"/>
            <a:ext cx="8913124" cy="6322100"/>
          </a:xfrm>
          <a:prstGeom prst="rect">
            <a:avLst/>
          </a:prstGeom>
        </p:spPr>
      </p:pic>
      <p:sp>
        <p:nvSpPr>
          <p:cNvPr id="12" name="Rectangle 11">
            <a:extLst>
              <a:ext uri="{FF2B5EF4-FFF2-40B4-BE49-F238E27FC236}">
                <a16:creationId xmlns:a16="http://schemas.microsoft.com/office/drawing/2014/main" id="{34F990F0-0A6C-415A-B56A-FFE65487C69F}"/>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b="1" u="sng" dirty="0">
                <a:solidFill>
                  <a:schemeClr val="bg2">
                    <a:lumMod val="50000"/>
                  </a:schemeClr>
                </a:solidFill>
                <a:latin typeface="Century Gothic" panose="020B0502020202020204" pitchFamily="34" charset="0"/>
              </a:rPr>
              <a:t>Reasoning 1</a:t>
            </a:r>
          </a:p>
          <a:p>
            <a:pPr algn="ctr"/>
            <a:endParaRPr lang="en-GB" sz="2000" b="1" u="sng"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Amelia says,</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pPr lvl="0" defTabSz="514350">
              <a:defRPr/>
            </a:pPr>
            <a:r>
              <a:rPr lang="en-GB" sz="2000" b="1" dirty="0">
                <a:solidFill>
                  <a:schemeClr val="tx1"/>
                </a:solidFill>
                <a:latin typeface="Century Gothic" panose="020B0502020202020204" pitchFamily="34" charset="0"/>
              </a:rPr>
              <a:t>True or false? Convince me.  </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False because…</a:t>
            </a:r>
          </a:p>
          <a:p>
            <a:pPr algn="ctr"/>
            <a:endParaRPr lang="en-GB" sz="2000" b="1" u="sng" dirty="0">
              <a:solidFill>
                <a:schemeClr val="bg2">
                  <a:lumMod val="50000"/>
                </a:schemeClr>
              </a:solidFill>
              <a:latin typeface="Century Gothic" panose="020B0502020202020204" pitchFamily="34" charset="0"/>
            </a:endParaRPr>
          </a:p>
          <a:p>
            <a:pPr lvl="0"/>
            <a:endParaRPr lang="en-GB" sz="2800" b="1" dirty="0">
              <a:solidFill>
                <a:srgbClr val="E7E6E6">
                  <a:lumMod val="25000"/>
                </a:srgbClr>
              </a:solidFill>
              <a:latin typeface="Century Gothic" panose="020B0502020202020204" pitchFamily="34" charset="0"/>
            </a:endParaRPr>
          </a:p>
        </p:txBody>
      </p:sp>
      <p:sp>
        <p:nvSpPr>
          <p:cNvPr id="14" name="Speech Bubble: Rectangle with Corners Rounded 13">
            <a:extLst>
              <a:ext uri="{FF2B5EF4-FFF2-40B4-BE49-F238E27FC236}">
                <a16:creationId xmlns:a16="http://schemas.microsoft.com/office/drawing/2014/main" id="{A217CC14-E332-4E1C-9929-31AF10E1CD3E}"/>
              </a:ext>
            </a:extLst>
          </p:cNvPr>
          <p:cNvSpPr/>
          <p:nvPr/>
        </p:nvSpPr>
        <p:spPr>
          <a:xfrm>
            <a:off x="3969138" y="1342936"/>
            <a:ext cx="3126941" cy="1493842"/>
          </a:xfrm>
          <a:prstGeom prst="wedgeRoundRectCallout">
            <a:avLst>
              <a:gd name="adj1" fmla="val -61257"/>
              <a:gd name="adj2" fmla="val 96128"/>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000" b="1" dirty="0">
                <a:solidFill>
                  <a:schemeClr val="tx1"/>
                </a:solidFill>
                <a:latin typeface="Century Gothic" panose="020B0502020202020204" pitchFamily="34" charset="0"/>
              </a:rPr>
              <a:t>Thirty-nine plus forty-five equals eighty-five.  </a:t>
            </a:r>
          </a:p>
        </p:txBody>
      </p:sp>
    </p:spTree>
    <p:extLst>
      <p:ext uri="{BB962C8B-B14F-4D97-AF65-F5344CB8AC3E}">
        <p14:creationId xmlns:p14="http://schemas.microsoft.com/office/powerpoint/2010/main" val="1251282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1" name="Picture 10">
            <a:extLst>
              <a:ext uri="{FF2B5EF4-FFF2-40B4-BE49-F238E27FC236}">
                <a16:creationId xmlns:a16="http://schemas.microsoft.com/office/drawing/2014/main" id="{DA1708EC-1819-4D71-B2D1-391C5A7BB3BA}"/>
              </a:ext>
            </a:extLst>
          </p:cNvPr>
          <p:cNvPicPr>
            <a:picLocks noChangeAspect="1"/>
          </p:cNvPicPr>
          <p:nvPr/>
        </p:nvPicPr>
        <p:blipFill>
          <a:blip r:embed="rId4"/>
          <a:stretch>
            <a:fillRect/>
          </a:stretch>
        </p:blipFill>
        <p:spPr>
          <a:xfrm>
            <a:off x="115438" y="134780"/>
            <a:ext cx="8913124" cy="6322100"/>
          </a:xfrm>
          <a:prstGeom prst="rect">
            <a:avLst/>
          </a:prstGeom>
        </p:spPr>
      </p:pic>
      <p:sp>
        <p:nvSpPr>
          <p:cNvPr id="12" name="Rectangle 11">
            <a:extLst>
              <a:ext uri="{FF2B5EF4-FFF2-40B4-BE49-F238E27FC236}">
                <a16:creationId xmlns:a16="http://schemas.microsoft.com/office/drawing/2014/main" id="{34F990F0-0A6C-415A-B56A-FFE65487C69F}"/>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b="1" u="sng" dirty="0">
                <a:solidFill>
                  <a:schemeClr val="bg2">
                    <a:lumMod val="50000"/>
                  </a:schemeClr>
                </a:solidFill>
                <a:latin typeface="Century Gothic" panose="020B0502020202020204" pitchFamily="34" charset="0"/>
              </a:rPr>
              <a:t>Reasoning 1</a:t>
            </a:r>
          </a:p>
          <a:p>
            <a:pPr algn="ctr"/>
            <a:endParaRPr lang="en-GB" sz="2000" b="1" u="sng"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Amelia says,</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pPr lvl="0" defTabSz="514350">
              <a:defRPr/>
            </a:pPr>
            <a:r>
              <a:rPr lang="en-GB" sz="2000" b="1" dirty="0">
                <a:solidFill>
                  <a:schemeClr val="tx1"/>
                </a:solidFill>
                <a:latin typeface="Century Gothic" panose="020B0502020202020204" pitchFamily="34" charset="0"/>
              </a:rPr>
              <a:t>True or false? Convince me.  </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rgbClr val="FF0000"/>
                </a:solidFill>
                <a:latin typeface="Century Gothic" panose="020B0502020202020204" pitchFamily="34" charset="0"/>
              </a:rPr>
              <a:t>False because 9 + 5 = 14 so the answer should end in a 4. </a:t>
            </a:r>
          </a:p>
          <a:p>
            <a:endParaRPr lang="en-GB" sz="2000" b="1" dirty="0">
              <a:solidFill>
                <a:srgbClr val="FF0000"/>
              </a:solidFill>
              <a:latin typeface="Century Gothic" panose="020B0502020202020204" pitchFamily="34" charset="0"/>
            </a:endParaRPr>
          </a:p>
          <a:p>
            <a:r>
              <a:rPr lang="en-GB" sz="2000" b="1" dirty="0">
                <a:solidFill>
                  <a:srgbClr val="FF0000"/>
                </a:solidFill>
                <a:latin typeface="Century Gothic" panose="020B0502020202020204" pitchFamily="34" charset="0"/>
              </a:rPr>
              <a:t>The correct answer is 84.</a:t>
            </a:r>
          </a:p>
          <a:p>
            <a:pPr algn="ctr"/>
            <a:endParaRPr lang="en-GB" sz="2000" b="1" u="sng" dirty="0">
              <a:solidFill>
                <a:schemeClr val="bg2">
                  <a:lumMod val="50000"/>
                </a:schemeClr>
              </a:solidFill>
              <a:latin typeface="Century Gothic" panose="020B0502020202020204" pitchFamily="34" charset="0"/>
            </a:endParaRPr>
          </a:p>
          <a:p>
            <a:pPr lvl="0"/>
            <a:endParaRPr lang="en-GB" sz="2800" b="1" dirty="0">
              <a:solidFill>
                <a:srgbClr val="E7E6E6">
                  <a:lumMod val="25000"/>
                </a:srgbClr>
              </a:solidFill>
              <a:latin typeface="Century Gothic" panose="020B0502020202020204" pitchFamily="34" charset="0"/>
            </a:endParaRPr>
          </a:p>
        </p:txBody>
      </p:sp>
      <p:sp>
        <p:nvSpPr>
          <p:cNvPr id="14" name="Speech Bubble: Rectangle with Corners Rounded 13">
            <a:extLst>
              <a:ext uri="{FF2B5EF4-FFF2-40B4-BE49-F238E27FC236}">
                <a16:creationId xmlns:a16="http://schemas.microsoft.com/office/drawing/2014/main" id="{A217CC14-E332-4E1C-9929-31AF10E1CD3E}"/>
              </a:ext>
            </a:extLst>
          </p:cNvPr>
          <p:cNvSpPr/>
          <p:nvPr/>
        </p:nvSpPr>
        <p:spPr>
          <a:xfrm>
            <a:off x="3969138" y="1342936"/>
            <a:ext cx="3126941" cy="1493842"/>
          </a:xfrm>
          <a:prstGeom prst="wedgeRoundRectCallout">
            <a:avLst>
              <a:gd name="adj1" fmla="val -61257"/>
              <a:gd name="adj2" fmla="val 96128"/>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000" b="1" dirty="0">
                <a:solidFill>
                  <a:schemeClr val="tx1"/>
                </a:solidFill>
                <a:latin typeface="Century Gothic" panose="020B0502020202020204" pitchFamily="34" charset="0"/>
              </a:rPr>
              <a:t>Thirty-nine plus forty-five equals eighty-five.  </a:t>
            </a:r>
          </a:p>
        </p:txBody>
      </p:sp>
    </p:spTree>
    <p:extLst>
      <p:ext uri="{BB962C8B-B14F-4D97-AF65-F5344CB8AC3E}">
        <p14:creationId xmlns:p14="http://schemas.microsoft.com/office/powerpoint/2010/main" val="1298724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2000" b="1" u="sng" dirty="0">
                <a:solidFill>
                  <a:srgbClr val="E7E6E6">
                    <a:lumMod val="50000"/>
                  </a:srgbClr>
                </a:solidFill>
                <a:latin typeface="Century Gothic" panose="020B0502020202020204" pitchFamily="34" charset="0"/>
              </a:rPr>
              <a:t>Year 2 – Autumn Block 2 – Addition and Subtraction</a:t>
            </a:r>
            <a:br>
              <a:rPr lang="en-GB" sz="2000" b="1" dirty="0">
                <a:solidFill>
                  <a:schemeClr val="bg2">
                    <a:lumMod val="50000"/>
                  </a:schemeClr>
                </a:solidFill>
                <a:latin typeface="Century Gothic" panose="020B0502020202020204" pitchFamily="34" charset="0"/>
              </a:rPr>
            </a:br>
            <a:endParaRPr lang="en-GB" sz="2000" b="1" dirty="0">
              <a:solidFill>
                <a:schemeClr val="bg2">
                  <a:lumMod val="50000"/>
                </a:schemeClr>
              </a:solidFill>
              <a:latin typeface="Century Gothic" panose="020B0502020202020204" pitchFamily="34" charset="0"/>
            </a:endParaRPr>
          </a:p>
          <a:p>
            <a:pPr lvl="0" algn="ctr"/>
            <a:endParaRPr lang="en-GB" sz="4400" b="1" dirty="0">
              <a:solidFill>
                <a:schemeClr val="bg2">
                  <a:lumMod val="50000"/>
                </a:schemeClr>
              </a:solidFill>
              <a:latin typeface="Century Gothic" panose="020B0502020202020204" pitchFamily="34" charset="0"/>
            </a:endParaRPr>
          </a:p>
          <a:p>
            <a:pPr lvl="0" algn="ctr"/>
            <a:endParaRPr lang="en-GB" sz="4400" b="1" dirty="0">
              <a:solidFill>
                <a:schemeClr val="bg2">
                  <a:lumMod val="50000"/>
                </a:schemeClr>
              </a:solidFill>
              <a:latin typeface="Century Gothic" panose="020B0502020202020204" pitchFamily="34" charset="0"/>
            </a:endParaRPr>
          </a:p>
          <a:p>
            <a:pPr lvl="0" algn="ctr"/>
            <a:r>
              <a:rPr lang="en-GB" sz="5400" b="1" dirty="0">
                <a:solidFill>
                  <a:schemeClr val="bg2">
                    <a:lumMod val="25000"/>
                  </a:schemeClr>
                </a:solidFill>
                <a:latin typeface="Century Gothic" panose="020B0502020202020204" pitchFamily="34" charset="0"/>
              </a:rPr>
              <a:t>Step 12: Add 2-Digit Numbers (With Exchange)</a:t>
            </a:r>
          </a:p>
        </p:txBody>
      </p:sp>
    </p:spTree>
    <p:extLst>
      <p:ext uri="{BB962C8B-B14F-4D97-AF65-F5344CB8AC3E}">
        <p14:creationId xmlns:p14="http://schemas.microsoft.com/office/powerpoint/2010/main" val="3855900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b="1" u="sng" dirty="0">
                <a:solidFill>
                  <a:schemeClr val="bg2">
                    <a:lumMod val="50000"/>
                  </a:schemeClr>
                </a:solidFill>
                <a:latin typeface="Century Gothic" panose="020B0502020202020204" pitchFamily="34" charset="0"/>
              </a:rPr>
              <a:t>Introduction</a:t>
            </a:r>
          </a:p>
          <a:p>
            <a:pPr algn="ctr"/>
            <a:endParaRPr lang="en-GB" sz="2000" b="1" u="sng" dirty="0">
              <a:solidFill>
                <a:schemeClr val="bg2">
                  <a:lumMod val="50000"/>
                </a:schemeClr>
              </a:solidFill>
              <a:latin typeface="Century Gothic" panose="020B0502020202020204" pitchFamily="34" charset="0"/>
            </a:endParaRPr>
          </a:p>
          <a:p>
            <a:pPr marL="88900" algn="ctr"/>
            <a:r>
              <a:rPr lang="en-GB" sz="2400" b="1" dirty="0">
                <a:solidFill>
                  <a:schemeClr val="tx1"/>
                </a:solidFill>
                <a:latin typeface="Century Gothic" panose="020B0502020202020204" pitchFamily="34" charset="0"/>
              </a:rPr>
              <a:t>What is the value of each of the underlined digits?</a:t>
            </a:r>
          </a:p>
          <a:p>
            <a:pPr marL="88900" algn="ctr"/>
            <a:endParaRPr lang="en-GB" sz="2400" b="1" dirty="0">
              <a:solidFill>
                <a:schemeClr val="bg2">
                  <a:lumMod val="25000"/>
                </a:schemeClr>
              </a:solidFill>
              <a:latin typeface="Century Gothic" panose="020B0502020202020204" pitchFamily="34" charset="0"/>
            </a:endParaRPr>
          </a:p>
          <a:p>
            <a:pPr marL="88900" algn="ctr"/>
            <a:r>
              <a:rPr lang="en-GB" sz="4800" b="1" u="sng" dirty="0">
                <a:solidFill>
                  <a:schemeClr val="tx1"/>
                </a:solidFill>
                <a:latin typeface="Century Gothic" panose="020B0502020202020204" pitchFamily="34" charset="0"/>
              </a:rPr>
              <a:t>4</a:t>
            </a:r>
            <a:r>
              <a:rPr lang="en-GB" sz="4800" b="1" dirty="0">
                <a:solidFill>
                  <a:schemeClr val="tx1"/>
                </a:solidFill>
                <a:latin typeface="Century Gothic" panose="020B0502020202020204" pitchFamily="34" charset="0"/>
              </a:rPr>
              <a:t>5</a:t>
            </a:r>
          </a:p>
          <a:p>
            <a:pPr marL="88900" algn="ctr"/>
            <a:endParaRPr lang="en-GB" sz="4800" b="1" dirty="0">
              <a:solidFill>
                <a:schemeClr val="tx1"/>
              </a:solidFill>
              <a:latin typeface="Century Gothic" panose="020B0502020202020204" pitchFamily="34" charset="0"/>
            </a:endParaRPr>
          </a:p>
          <a:p>
            <a:pPr marL="88900" algn="ctr"/>
            <a:r>
              <a:rPr lang="en-GB" sz="4800" b="1" dirty="0">
                <a:solidFill>
                  <a:schemeClr val="tx1"/>
                </a:solidFill>
                <a:latin typeface="Century Gothic" panose="020B0502020202020204" pitchFamily="34" charset="0"/>
              </a:rPr>
              <a:t>2</a:t>
            </a:r>
            <a:r>
              <a:rPr lang="en-GB" sz="4800" b="1" u="sng" dirty="0">
                <a:solidFill>
                  <a:schemeClr val="tx1"/>
                </a:solidFill>
                <a:latin typeface="Century Gothic" panose="020B0502020202020204" pitchFamily="34" charset="0"/>
              </a:rPr>
              <a:t>9</a:t>
            </a:r>
          </a:p>
          <a:p>
            <a:pPr marL="88900" algn="ctr"/>
            <a:endParaRPr lang="en-GB" sz="4800" b="1" dirty="0">
              <a:solidFill>
                <a:schemeClr val="tx1"/>
              </a:solidFill>
              <a:latin typeface="Century Gothic" panose="020B0502020202020204" pitchFamily="34" charset="0"/>
            </a:endParaRPr>
          </a:p>
          <a:p>
            <a:pPr marL="88900" algn="ctr"/>
            <a:r>
              <a:rPr lang="en-GB" sz="4800" b="1" dirty="0">
                <a:solidFill>
                  <a:schemeClr val="tx1"/>
                </a:solidFill>
                <a:latin typeface="Century Gothic" panose="020B0502020202020204" pitchFamily="34" charset="0"/>
              </a:rPr>
              <a:t>6</a:t>
            </a:r>
            <a:r>
              <a:rPr lang="en-GB" sz="4800" b="1" u="sng" dirty="0">
                <a:solidFill>
                  <a:schemeClr val="tx1"/>
                </a:solidFill>
                <a:latin typeface="Century Gothic" panose="020B0502020202020204" pitchFamily="34" charset="0"/>
              </a:rPr>
              <a:t>0</a:t>
            </a:r>
            <a:endParaRPr lang="en-GB" sz="2800" b="1" u="sng" dirty="0">
              <a:solidFill>
                <a:schemeClr val="tx1"/>
              </a:solidFill>
              <a:latin typeface="Century Gothic" panose="020B0502020202020204" pitchFamily="34" charset="0"/>
            </a:endParaRPr>
          </a:p>
          <a:p>
            <a:pPr marL="88900" algn="ctr"/>
            <a:endParaRPr lang="en-GB" sz="2400" b="1" dirty="0">
              <a:solidFill>
                <a:schemeClr val="bg2">
                  <a:lumMod val="25000"/>
                </a:schemeClr>
              </a:solidFill>
              <a:latin typeface="Century Gothic" panose="020B0502020202020204" pitchFamily="34" charset="0"/>
            </a:endParaRPr>
          </a:p>
          <a:p>
            <a:pPr marL="88900" algn="ctr"/>
            <a:endParaRPr lang="en-GB" sz="2400" b="1" dirty="0">
              <a:solidFill>
                <a:schemeClr val="bg2">
                  <a:lumMod val="25000"/>
                </a:schemeClr>
              </a:solidFill>
              <a:latin typeface="Century Gothic" panose="020B0502020202020204" pitchFamily="34" charset="0"/>
            </a:endParaRPr>
          </a:p>
          <a:p>
            <a:pPr marL="88900" algn="ctr"/>
            <a:endParaRPr lang="en-GB" sz="2400" b="1" dirty="0">
              <a:solidFill>
                <a:schemeClr val="bg2">
                  <a:lumMod val="25000"/>
                </a:schemeClr>
              </a:solidFill>
              <a:latin typeface="Century Gothic" panose="020B0502020202020204" pitchFamily="34" charset="0"/>
            </a:endParaRPr>
          </a:p>
          <a:p>
            <a:pPr marL="88900" algn="ctr"/>
            <a:endParaRPr lang="en-GB" sz="2400" b="1" dirty="0">
              <a:solidFill>
                <a:schemeClr val="bg2">
                  <a:lumMod val="25000"/>
                </a:schemeClr>
              </a:solidFill>
              <a:latin typeface="Century Gothic" panose="020B0502020202020204" pitchFamily="34" charset="0"/>
            </a:endParaRPr>
          </a:p>
          <a:p>
            <a:pPr marL="88900" algn="ctr"/>
            <a:endParaRPr lang="en-GB" sz="2400" b="1" dirty="0">
              <a:solidFill>
                <a:schemeClr val="bg2">
                  <a:lumMod val="25000"/>
                </a:schemeClr>
              </a:solidFill>
              <a:latin typeface="Century Gothic" panose="020B0502020202020204" pitchFamily="34" charset="0"/>
            </a:endParaRPr>
          </a:p>
          <a:p>
            <a:pPr marL="88900" algn="ctr"/>
            <a:endParaRPr lang="en-GB" sz="2400" b="1" dirty="0">
              <a:solidFill>
                <a:schemeClr val="bg2">
                  <a:lumMod val="25000"/>
                </a:schemeClr>
              </a:solidFill>
              <a:latin typeface="Century Gothic" panose="020B0502020202020204" pitchFamily="34" charset="0"/>
            </a:endParaRPr>
          </a:p>
          <a:p>
            <a:pPr marL="88900" algn="ctr"/>
            <a:endParaRPr lang="en-GB" sz="2400" b="1" dirty="0">
              <a:solidFill>
                <a:schemeClr val="bg2">
                  <a:lumMod val="25000"/>
                </a:schemeClr>
              </a:solidFill>
              <a:latin typeface="Century Gothic" panose="020B0502020202020204" pitchFamily="34" charset="0"/>
            </a:endParaRPr>
          </a:p>
          <a:p>
            <a:pPr marL="88900" algn="ctr"/>
            <a:endParaRPr lang="en-GB" sz="2400" b="1" dirty="0">
              <a:solidFill>
                <a:schemeClr val="bg2">
                  <a:lumMod val="25000"/>
                </a:schemeClr>
              </a:solidFill>
              <a:latin typeface="Century Gothic" panose="020B0502020202020204" pitchFamily="34" charset="0"/>
            </a:endParaRPr>
          </a:p>
        </p:txBody>
      </p:sp>
    </p:spTree>
    <p:extLst>
      <p:ext uri="{BB962C8B-B14F-4D97-AF65-F5344CB8AC3E}">
        <p14:creationId xmlns:p14="http://schemas.microsoft.com/office/powerpoint/2010/main" val="3478624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b="1" u="sng" dirty="0">
                <a:solidFill>
                  <a:schemeClr val="bg2">
                    <a:lumMod val="50000"/>
                  </a:schemeClr>
                </a:solidFill>
                <a:latin typeface="Century Gothic" panose="020B0502020202020204" pitchFamily="34" charset="0"/>
              </a:rPr>
              <a:t>Introduction</a:t>
            </a:r>
          </a:p>
          <a:p>
            <a:pPr algn="ctr"/>
            <a:endParaRPr lang="en-GB" sz="2000" b="1" u="sng" dirty="0">
              <a:solidFill>
                <a:schemeClr val="bg2">
                  <a:lumMod val="50000"/>
                </a:schemeClr>
              </a:solidFill>
              <a:latin typeface="Century Gothic" panose="020B0502020202020204" pitchFamily="34" charset="0"/>
            </a:endParaRPr>
          </a:p>
          <a:p>
            <a:pPr marL="88900" algn="ctr"/>
            <a:r>
              <a:rPr lang="en-GB" sz="2400" b="1" dirty="0">
                <a:solidFill>
                  <a:schemeClr val="tx1"/>
                </a:solidFill>
                <a:latin typeface="Century Gothic" panose="020B0502020202020204" pitchFamily="34" charset="0"/>
              </a:rPr>
              <a:t>What is the value of each of the underlined digits?</a:t>
            </a:r>
          </a:p>
          <a:p>
            <a:pPr marL="88900" algn="ctr"/>
            <a:endParaRPr lang="en-GB" sz="2400" b="1" dirty="0">
              <a:solidFill>
                <a:schemeClr val="bg2">
                  <a:lumMod val="25000"/>
                </a:schemeClr>
              </a:solidFill>
              <a:latin typeface="Century Gothic" panose="020B0502020202020204" pitchFamily="34" charset="0"/>
            </a:endParaRPr>
          </a:p>
          <a:p>
            <a:pPr marL="88900" algn="ctr"/>
            <a:r>
              <a:rPr lang="en-GB" sz="4800" b="1" u="sng" dirty="0">
                <a:solidFill>
                  <a:srgbClr val="FF0000"/>
                </a:solidFill>
                <a:latin typeface="Century Gothic" panose="020B0502020202020204" pitchFamily="34" charset="0"/>
              </a:rPr>
              <a:t>4</a:t>
            </a:r>
            <a:r>
              <a:rPr lang="en-GB" sz="4800" b="1" dirty="0">
                <a:solidFill>
                  <a:schemeClr val="tx1"/>
                </a:solidFill>
                <a:latin typeface="Century Gothic" panose="020B0502020202020204" pitchFamily="34" charset="0"/>
              </a:rPr>
              <a:t>5</a:t>
            </a:r>
            <a:r>
              <a:rPr lang="en-GB" sz="4800" b="1" dirty="0">
                <a:solidFill>
                  <a:schemeClr val="bg2">
                    <a:lumMod val="25000"/>
                  </a:schemeClr>
                </a:solidFill>
                <a:latin typeface="Century Gothic" panose="020B0502020202020204" pitchFamily="34" charset="0"/>
              </a:rPr>
              <a:t> </a:t>
            </a:r>
            <a:r>
              <a:rPr lang="en-GB" sz="3600" b="1" dirty="0">
                <a:solidFill>
                  <a:srgbClr val="FF0000"/>
                </a:solidFill>
                <a:latin typeface="Century Gothic" panose="020B0502020202020204" pitchFamily="34" charset="0"/>
              </a:rPr>
              <a:t>four tens or 40</a:t>
            </a:r>
            <a:endParaRPr lang="en-GB" sz="4800" b="1" dirty="0">
              <a:solidFill>
                <a:srgbClr val="FF0000"/>
              </a:solidFill>
              <a:latin typeface="Century Gothic" panose="020B0502020202020204" pitchFamily="34" charset="0"/>
            </a:endParaRPr>
          </a:p>
          <a:p>
            <a:pPr marL="88900" algn="ctr"/>
            <a:endParaRPr lang="en-GB" sz="4800" b="1" dirty="0">
              <a:solidFill>
                <a:schemeClr val="bg2">
                  <a:lumMod val="25000"/>
                </a:schemeClr>
              </a:solidFill>
              <a:latin typeface="Century Gothic" panose="020B0502020202020204" pitchFamily="34" charset="0"/>
            </a:endParaRPr>
          </a:p>
          <a:p>
            <a:pPr marL="88900" algn="ctr"/>
            <a:r>
              <a:rPr lang="en-GB" sz="4800" b="1" dirty="0">
                <a:solidFill>
                  <a:schemeClr val="tx1"/>
                </a:solidFill>
                <a:latin typeface="Century Gothic" panose="020B0502020202020204" pitchFamily="34" charset="0"/>
              </a:rPr>
              <a:t>2</a:t>
            </a:r>
            <a:r>
              <a:rPr lang="en-GB" sz="4800" b="1" u="sng" dirty="0">
                <a:solidFill>
                  <a:srgbClr val="FF0000"/>
                </a:solidFill>
                <a:latin typeface="Century Gothic" panose="020B0502020202020204" pitchFamily="34" charset="0"/>
              </a:rPr>
              <a:t>9</a:t>
            </a:r>
            <a:r>
              <a:rPr lang="en-GB" sz="4800" b="1" dirty="0">
                <a:solidFill>
                  <a:srgbClr val="FF0000"/>
                </a:solidFill>
                <a:latin typeface="Century Gothic" panose="020B0502020202020204" pitchFamily="34" charset="0"/>
              </a:rPr>
              <a:t> </a:t>
            </a:r>
            <a:r>
              <a:rPr lang="en-GB" sz="3600" b="1" dirty="0">
                <a:solidFill>
                  <a:srgbClr val="FF0000"/>
                </a:solidFill>
                <a:latin typeface="Century Gothic" panose="020B0502020202020204" pitchFamily="34" charset="0"/>
              </a:rPr>
              <a:t>nine ones or 9</a:t>
            </a:r>
            <a:endParaRPr lang="en-GB" sz="4800" b="1" u="sng" dirty="0">
              <a:solidFill>
                <a:srgbClr val="FF0000"/>
              </a:solidFill>
              <a:latin typeface="Century Gothic" panose="020B0502020202020204" pitchFamily="34" charset="0"/>
            </a:endParaRPr>
          </a:p>
          <a:p>
            <a:pPr marL="88900" algn="ctr"/>
            <a:endParaRPr lang="en-GB" sz="4800" b="1" dirty="0">
              <a:solidFill>
                <a:schemeClr val="bg2">
                  <a:lumMod val="25000"/>
                </a:schemeClr>
              </a:solidFill>
              <a:latin typeface="Century Gothic" panose="020B0502020202020204" pitchFamily="34" charset="0"/>
            </a:endParaRPr>
          </a:p>
          <a:p>
            <a:pPr marL="88900" algn="ctr"/>
            <a:r>
              <a:rPr lang="en-GB" sz="4800" b="1" dirty="0">
                <a:solidFill>
                  <a:schemeClr val="tx1"/>
                </a:solidFill>
                <a:latin typeface="Century Gothic" panose="020B0502020202020204" pitchFamily="34" charset="0"/>
              </a:rPr>
              <a:t>6</a:t>
            </a:r>
            <a:r>
              <a:rPr lang="en-GB" sz="4800" b="1" u="sng" dirty="0">
                <a:solidFill>
                  <a:srgbClr val="FF0000"/>
                </a:solidFill>
                <a:latin typeface="Century Gothic" panose="020B0502020202020204" pitchFamily="34" charset="0"/>
              </a:rPr>
              <a:t>0</a:t>
            </a:r>
            <a:r>
              <a:rPr lang="en-GB" sz="4800" b="1" dirty="0">
                <a:solidFill>
                  <a:srgbClr val="FF0000"/>
                </a:solidFill>
                <a:latin typeface="Century Gothic" panose="020B0502020202020204" pitchFamily="34" charset="0"/>
              </a:rPr>
              <a:t> </a:t>
            </a:r>
            <a:r>
              <a:rPr lang="en-GB" sz="3600" b="1" dirty="0">
                <a:solidFill>
                  <a:srgbClr val="FF0000"/>
                </a:solidFill>
                <a:latin typeface="Century Gothic" panose="020B0502020202020204" pitchFamily="34" charset="0"/>
              </a:rPr>
              <a:t>zero ones or 0</a:t>
            </a:r>
            <a:endParaRPr lang="en-GB" sz="2800" b="1" u="sng" dirty="0">
              <a:solidFill>
                <a:srgbClr val="FF0000"/>
              </a:solidFill>
              <a:latin typeface="Century Gothic" panose="020B0502020202020204" pitchFamily="34" charset="0"/>
            </a:endParaRPr>
          </a:p>
          <a:p>
            <a:pPr marL="88900" algn="ctr"/>
            <a:endParaRPr lang="en-GB" sz="2400" b="1" dirty="0">
              <a:solidFill>
                <a:schemeClr val="bg2">
                  <a:lumMod val="25000"/>
                </a:schemeClr>
              </a:solidFill>
              <a:latin typeface="Century Gothic" panose="020B0502020202020204" pitchFamily="34" charset="0"/>
            </a:endParaRPr>
          </a:p>
          <a:p>
            <a:pPr marL="88900" algn="ctr"/>
            <a:endParaRPr lang="en-GB" sz="2400" b="1" dirty="0">
              <a:solidFill>
                <a:schemeClr val="bg2">
                  <a:lumMod val="25000"/>
                </a:schemeClr>
              </a:solidFill>
              <a:latin typeface="Century Gothic" panose="020B0502020202020204" pitchFamily="34" charset="0"/>
            </a:endParaRPr>
          </a:p>
          <a:p>
            <a:pPr marL="88900" algn="ctr"/>
            <a:endParaRPr lang="en-GB" sz="2400" b="1" dirty="0">
              <a:solidFill>
                <a:schemeClr val="bg2">
                  <a:lumMod val="25000"/>
                </a:schemeClr>
              </a:solidFill>
              <a:latin typeface="Century Gothic" panose="020B0502020202020204" pitchFamily="34" charset="0"/>
            </a:endParaRPr>
          </a:p>
          <a:p>
            <a:pPr marL="88900" algn="ctr"/>
            <a:endParaRPr lang="en-GB" sz="2400" b="1" dirty="0">
              <a:solidFill>
                <a:schemeClr val="bg2">
                  <a:lumMod val="25000"/>
                </a:schemeClr>
              </a:solidFill>
              <a:latin typeface="Century Gothic" panose="020B0502020202020204" pitchFamily="34" charset="0"/>
            </a:endParaRPr>
          </a:p>
          <a:p>
            <a:pPr marL="88900" algn="ctr"/>
            <a:endParaRPr lang="en-GB" sz="2400" b="1" dirty="0">
              <a:solidFill>
                <a:schemeClr val="bg2">
                  <a:lumMod val="25000"/>
                </a:schemeClr>
              </a:solidFill>
              <a:latin typeface="Century Gothic" panose="020B0502020202020204" pitchFamily="34" charset="0"/>
            </a:endParaRPr>
          </a:p>
          <a:p>
            <a:pPr marL="88900" algn="ctr"/>
            <a:endParaRPr lang="en-GB" sz="2400" b="1" dirty="0">
              <a:solidFill>
                <a:schemeClr val="bg2">
                  <a:lumMod val="25000"/>
                </a:schemeClr>
              </a:solidFill>
              <a:latin typeface="Century Gothic" panose="020B0502020202020204" pitchFamily="34" charset="0"/>
            </a:endParaRPr>
          </a:p>
          <a:p>
            <a:pPr marL="88900" algn="ctr"/>
            <a:endParaRPr lang="en-GB" sz="2400" b="1" dirty="0">
              <a:solidFill>
                <a:schemeClr val="bg2">
                  <a:lumMod val="25000"/>
                </a:schemeClr>
              </a:solidFill>
              <a:latin typeface="Century Gothic" panose="020B0502020202020204" pitchFamily="34" charset="0"/>
            </a:endParaRPr>
          </a:p>
          <a:p>
            <a:pPr marL="88900" algn="ctr"/>
            <a:endParaRPr lang="en-GB" sz="2400" b="1" dirty="0">
              <a:solidFill>
                <a:schemeClr val="bg2">
                  <a:lumMod val="25000"/>
                </a:schemeClr>
              </a:solidFill>
              <a:latin typeface="Century Gothic" panose="020B0502020202020204" pitchFamily="34" charset="0"/>
            </a:endParaRPr>
          </a:p>
        </p:txBody>
      </p:sp>
    </p:spTree>
    <p:extLst>
      <p:ext uri="{BB962C8B-B14F-4D97-AF65-F5344CB8AC3E}">
        <p14:creationId xmlns:p14="http://schemas.microsoft.com/office/powerpoint/2010/main" val="2205230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33" name="Picture 32">
            <a:extLst>
              <a:ext uri="{FF2B5EF4-FFF2-40B4-BE49-F238E27FC236}">
                <a16:creationId xmlns:a16="http://schemas.microsoft.com/office/drawing/2014/main" id="{AC821898-D93B-40BE-9AAE-4943B34FCA83}"/>
              </a:ext>
            </a:extLst>
          </p:cNvPr>
          <p:cNvPicPr>
            <a:picLocks noChangeAspect="1"/>
          </p:cNvPicPr>
          <p:nvPr/>
        </p:nvPicPr>
        <p:blipFill>
          <a:blip r:embed="rId4"/>
          <a:stretch>
            <a:fillRect/>
          </a:stretch>
        </p:blipFill>
        <p:spPr>
          <a:xfrm>
            <a:off x="115438" y="134780"/>
            <a:ext cx="8913124" cy="6322100"/>
          </a:xfrm>
          <a:prstGeom prst="rect">
            <a:avLst/>
          </a:prstGeom>
        </p:spPr>
      </p:pic>
      <p:sp>
        <p:nvSpPr>
          <p:cNvPr id="34" name="Rectangle 33">
            <a:extLst>
              <a:ext uri="{FF2B5EF4-FFF2-40B4-BE49-F238E27FC236}">
                <a16:creationId xmlns:a16="http://schemas.microsoft.com/office/drawing/2014/main" id="{695FF182-C53C-4590-B048-B4273AD1CA2A}"/>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b="1" u="sng" dirty="0">
                <a:solidFill>
                  <a:schemeClr val="bg2">
                    <a:lumMod val="50000"/>
                  </a:schemeClr>
                </a:solidFill>
                <a:latin typeface="Century Gothic" panose="020B0502020202020204" pitchFamily="34" charset="0"/>
              </a:rPr>
              <a:t>Varied Fluency 1</a:t>
            </a:r>
          </a:p>
          <a:p>
            <a:endParaRPr lang="en-GB" sz="2000" b="1" u="sng"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Write the number sentence and calculate the answer for the following model:</a:t>
            </a: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p:txBody>
      </p:sp>
      <p:graphicFrame>
        <p:nvGraphicFramePr>
          <p:cNvPr id="35" name="Table 34">
            <a:extLst>
              <a:ext uri="{FF2B5EF4-FFF2-40B4-BE49-F238E27FC236}">
                <a16:creationId xmlns:a16="http://schemas.microsoft.com/office/drawing/2014/main" id="{F411ABBA-D54E-4780-85FC-A8F009D88C37}"/>
              </a:ext>
            </a:extLst>
          </p:cNvPr>
          <p:cNvGraphicFramePr>
            <a:graphicFrameLocks noGrp="1"/>
          </p:cNvGraphicFramePr>
          <p:nvPr>
            <p:extLst/>
          </p:nvPr>
        </p:nvGraphicFramePr>
        <p:xfrm>
          <a:off x="2109697" y="3341792"/>
          <a:ext cx="4349535" cy="1683690"/>
        </p:xfrm>
        <a:graphic>
          <a:graphicData uri="http://schemas.openxmlformats.org/drawingml/2006/table">
            <a:tbl>
              <a:tblPr firstRow="1" bandRow="1">
                <a:tableStyleId>{5C22544A-7EE6-4342-B048-85BDC9FD1C3A}</a:tableStyleId>
              </a:tblPr>
              <a:tblGrid>
                <a:gridCol w="701538">
                  <a:extLst>
                    <a:ext uri="{9D8B030D-6E8A-4147-A177-3AD203B41FA5}">
                      <a16:colId xmlns:a16="http://schemas.microsoft.com/office/drawing/2014/main" val="3658080958"/>
                    </a:ext>
                  </a:extLst>
                </a:gridCol>
                <a:gridCol w="701538">
                  <a:extLst>
                    <a:ext uri="{9D8B030D-6E8A-4147-A177-3AD203B41FA5}">
                      <a16:colId xmlns:a16="http://schemas.microsoft.com/office/drawing/2014/main" val="3742989427"/>
                    </a:ext>
                  </a:extLst>
                </a:gridCol>
                <a:gridCol w="701538">
                  <a:extLst>
                    <a:ext uri="{9D8B030D-6E8A-4147-A177-3AD203B41FA5}">
                      <a16:colId xmlns:a16="http://schemas.microsoft.com/office/drawing/2014/main" val="829638505"/>
                    </a:ext>
                  </a:extLst>
                </a:gridCol>
                <a:gridCol w="701538">
                  <a:extLst>
                    <a:ext uri="{9D8B030D-6E8A-4147-A177-3AD203B41FA5}">
                      <a16:colId xmlns:a16="http://schemas.microsoft.com/office/drawing/2014/main" val="3996621733"/>
                    </a:ext>
                  </a:extLst>
                </a:gridCol>
                <a:gridCol w="841845">
                  <a:extLst>
                    <a:ext uri="{9D8B030D-6E8A-4147-A177-3AD203B41FA5}">
                      <a16:colId xmlns:a16="http://schemas.microsoft.com/office/drawing/2014/main" val="1088209919"/>
                    </a:ext>
                  </a:extLst>
                </a:gridCol>
                <a:gridCol w="701538">
                  <a:extLst>
                    <a:ext uri="{9D8B030D-6E8A-4147-A177-3AD203B41FA5}">
                      <a16:colId xmlns:a16="http://schemas.microsoft.com/office/drawing/2014/main" val="1063055466"/>
                    </a:ext>
                  </a:extLst>
                </a:gridCol>
              </a:tblGrid>
              <a:tr h="841845">
                <a:tc>
                  <a:txBody>
                    <a:bodyPr/>
                    <a:lstStyle/>
                    <a:p>
                      <a:pPr algn="ctr"/>
                      <a:r>
                        <a:rPr lang="en-GB" sz="2300" b="1" dirty="0">
                          <a:solidFill>
                            <a:schemeClr val="tx1"/>
                          </a:solidFill>
                          <a:latin typeface="Century Gothic" panose="020B0502020202020204" pitchFamily="34"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chemeClr val="tx1"/>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chemeClr val="tx1"/>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chemeClr val="tx1"/>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chemeClr val="tx1"/>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chemeClr val="tx1"/>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77674698"/>
                  </a:ext>
                </a:extLst>
              </a:tr>
              <a:tr h="841845">
                <a:tc>
                  <a:txBody>
                    <a:bodyPr/>
                    <a:lstStyle/>
                    <a:p>
                      <a:pPr algn="ctr"/>
                      <a:endParaRPr lang="en-GB" sz="2300" b="1">
                        <a:solidFill>
                          <a:schemeClr val="tx1"/>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chemeClr val="tx1"/>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rgbClr val="FF0000"/>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rgbClr val="FF0000"/>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rgbClr val="FF0000"/>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chemeClr val="tx1"/>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45103850"/>
                  </a:ext>
                </a:extLst>
              </a:tr>
            </a:tbl>
          </a:graphicData>
        </a:graphic>
      </p:graphicFrame>
    </p:spTree>
    <p:extLst>
      <p:ext uri="{BB962C8B-B14F-4D97-AF65-F5344CB8AC3E}">
        <p14:creationId xmlns:p14="http://schemas.microsoft.com/office/powerpoint/2010/main" val="36917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33" name="Picture 32">
            <a:extLst>
              <a:ext uri="{FF2B5EF4-FFF2-40B4-BE49-F238E27FC236}">
                <a16:creationId xmlns:a16="http://schemas.microsoft.com/office/drawing/2014/main" id="{AC821898-D93B-40BE-9AAE-4943B34FCA83}"/>
              </a:ext>
            </a:extLst>
          </p:cNvPr>
          <p:cNvPicPr>
            <a:picLocks noChangeAspect="1"/>
          </p:cNvPicPr>
          <p:nvPr/>
        </p:nvPicPr>
        <p:blipFill>
          <a:blip r:embed="rId4"/>
          <a:stretch>
            <a:fillRect/>
          </a:stretch>
        </p:blipFill>
        <p:spPr>
          <a:xfrm>
            <a:off x="115438" y="134780"/>
            <a:ext cx="8913124" cy="6322100"/>
          </a:xfrm>
          <a:prstGeom prst="rect">
            <a:avLst/>
          </a:prstGeom>
        </p:spPr>
      </p:pic>
      <p:sp>
        <p:nvSpPr>
          <p:cNvPr id="34" name="Rectangle 33">
            <a:extLst>
              <a:ext uri="{FF2B5EF4-FFF2-40B4-BE49-F238E27FC236}">
                <a16:creationId xmlns:a16="http://schemas.microsoft.com/office/drawing/2014/main" id="{695FF182-C53C-4590-B048-B4273AD1CA2A}"/>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b="1" u="sng" dirty="0">
                <a:solidFill>
                  <a:schemeClr val="bg2">
                    <a:lumMod val="50000"/>
                  </a:schemeClr>
                </a:solidFill>
                <a:latin typeface="Century Gothic" panose="020B0502020202020204" pitchFamily="34" charset="0"/>
              </a:rPr>
              <a:t>Varied Fluency 1</a:t>
            </a:r>
          </a:p>
          <a:p>
            <a:endParaRPr lang="en-GB" sz="2000" b="1" u="sng"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Write the number sentence and calculate the answer for the following model:</a:t>
            </a: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pPr algn="ctr"/>
            <a:r>
              <a:rPr lang="en-GB" sz="2000" b="1" dirty="0">
                <a:solidFill>
                  <a:srgbClr val="FF0000"/>
                </a:solidFill>
                <a:latin typeface="Century Gothic" panose="020B0502020202020204" pitchFamily="34" charset="0"/>
              </a:rPr>
              <a:t>65 + 26 = 91</a:t>
            </a: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p:txBody>
      </p:sp>
      <p:graphicFrame>
        <p:nvGraphicFramePr>
          <p:cNvPr id="9" name="Table 8">
            <a:extLst>
              <a:ext uri="{FF2B5EF4-FFF2-40B4-BE49-F238E27FC236}">
                <a16:creationId xmlns:a16="http://schemas.microsoft.com/office/drawing/2014/main" id="{DB3B9C03-A7E0-4B2E-A0AA-0E268EC6DC57}"/>
              </a:ext>
            </a:extLst>
          </p:cNvPr>
          <p:cNvGraphicFramePr>
            <a:graphicFrameLocks noGrp="1"/>
          </p:cNvGraphicFramePr>
          <p:nvPr>
            <p:extLst/>
          </p:nvPr>
        </p:nvGraphicFramePr>
        <p:xfrm>
          <a:off x="2109697" y="3341792"/>
          <a:ext cx="4349535" cy="1683690"/>
        </p:xfrm>
        <a:graphic>
          <a:graphicData uri="http://schemas.openxmlformats.org/drawingml/2006/table">
            <a:tbl>
              <a:tblPr firstRow="1" bandRow="1">
                <a:tableStyleId>{5C22544A-7EE6-4342-B048-85BDC9FD1C3A}</a:tableStyleId>
              </a:tblPr>
              <a:tblGrid>
                <a:gridCol w="701538">
                  <a:extLst>
                    <a:ext uri="{9D8B030D-6E8A-4147-A177-3AD203B41FA5}">
                      <a16:colId xmlns:a16="http://schemas.microsoft.com/office/drawing/2014/main" val="3658080958"/>
                    </a:ext>
                  </a:extLst>
                </a:gridCol>
                <a:gridCol w="701538">
                  <a:extLst>
                    <a:ext uri="{9D8B030D-6E8A-4147-A177-3AD203B41FA5}">
                      <a16:colId xmlns:a16="http://schemas.microsoft.com/office/drawing/2014/main" val="3742989427"/>
                    </a:ext>
                  </a:extLst>
                </a:gridCol>
                <a:gridCol w="701538">
                  <a:extLst>
                    <a:ext uri="{9D8B030D-6E8A-4147-A177-3AD203B41FA5}">
                      <a16:colId xmlns:a16="http://schemas.microsoft.com/office/drawing/2014/main" val="829638505"/>
                    </a:ext>
                  </a:extLst>
                </a:gridCol>
                <a:gridCol w="701538">
                  <a:extLst>
                    <a:ext uri="{9D8B030D-6E8A-4147-A177-3AD203B41FA5}">
                      <a16:colId xmlns:a16="http://schemas.microsoft.com/office/drawing/2014/main" val="3996621733"/>
                    </a:ext>
                  </a:extLst>
                </a:gridCol>
                <a:gridCol w="841845">
                  <a:extLst>
                    <a:ext uri="{9D8B030D-6E8A-4147-A177-3AD203B41FA5}">
                      <a16:colId xmlns:a16="http://schemas.microsoft.com/office/drawing/2014/main" val="1088209919"/>
                    </a:ext>
                  </a:extLst>
                </a:gridCol>
                <a:gridCol w="701538">
                  <a:extLst>
                    <a:ext uri="{9D8B030D-6E8A-4147-A177-3AD203B41FA5}">
                      <a16:colId xmlns:a16="http://schemas.microsoft.com/office/drawing/2014/main" val="1063055466"/>
                    </a:ext>
                  </a:extLst>
                </a:gridCol>
              </a:tblGrid>
              <a:tr h="841845">
                <a:tc>
                  <a:txBody>
                    <a:bodyPr/>
                    <a:lstStyle/>
                    <a:p>
                      <a:pPr algn="ctr"/>
                      <a:r>
                        <a:rPr lang="en-GB" sz="2300" b="1" dirty="0">
                          <a:solidFill>
                            <a:schemeClr val="tx1"/>
                          </a:solidFill>
                          <a:latin typeface="Century Gothic" panose="020B0502020202020204" pitchFamily="34"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chemeClr val="tx1"/>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chemeClr val="tx1"/>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chemeClr val="tx1"/>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chemeClr val="tx1"/>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chemeClr val="tx1"/>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77674698"/>
                  </a:ext>
                </a:extLst>
              </a:tr>
              <a:tr h="841845">
                <a:tc>
                  <a:txBody>
                    <a:bodyPr/>
                    <a:lstStyle/>
                    <a:p>
                      <a:pPr algn="ctr"/>
                      <a:endParaRPr lang="en-GB" sz="2300" b="1">
                        <a:solidFill>
                          <a:schemeClr val="tx1"/>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chemeClr val="tx1"/>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300" b="1" dirty="0">
                          <a:solidFill>
                            <a:srgbClr val="FF0000"/>
                          </a:solidFill>
                          <a:latin typeface="Century Gothic" panose="020B0502020202020204" pitchFamily="34" charset="0"/>
                        </a:rPr>
                        <a:t>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rgbClr val="FF0000"/>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300" b="1" dirty="0">
                          <a:solidFill>
                            <a:srgbClr val="FF0000"/>
                          </a:solidFill>
                          <a:latin typeface="Century Gothic" panose="020B0502020202020204" pitchFamily="34" charset="0"/>
                        </a:rPr>
                        <a:t>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300" b="1" dirty="0">
                        <a:solidFill>
                          <a:schemeClr val="tx1"/>
                        </a:solidFill>
                        <a:latin typeface="Century Gothic" panose="020B0502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45103850"/>
                  </a:ext>
                </a:extLst>
              </a:tr>
            </a:tbl>
          </a:graphicData>
        </a:graphic>
      </p:graphicFrame>
    </p:spTree>
    <p:extLst>
      <p:ext uri="{BB962C8B-B14F-4D97-AF65-F5344CB8AC3E}">
        <p14:creationId xmlns:p14="http://schemas.microsoft.com/office/powerpoint/2010/main" val="42183232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b="1" u="sng" dirty="0">
                <a:solidFill>
                  <a:schemeClr val="bg2">
                    <a:lumMod val="50000"/>
                  </a:schemeClr>
                </a:solidFill>
                <a:latin typeface="Century Gothic" panose="020B0502020202020204" pitchFamily="34" charset="0"/>
              </a:rPr>
              <a:t>Varied Fluency 2</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Add the ones and tens to find the total. </a:t>
            </a:r>
            <a:endParaRPr lang="en-GB" sz="2000" b="1" u="sng" dirty="0">
              <a:solidFill>
                <a:schemeClr val="tx1"/>
              </a:solidFill>
              <a:latin typeface="Century Gothic" panose="020B0502020202020204" pitchFamily="34" charset="0"/>
            </a:endParaRPr>
          </a:p>
        </p:txBody>
      </p:sp>
      <p:graphicFrame>
        <p:nvGraphicFramePr>
          <p:cNvPr id="7" name="Table 6">
            <a:extLst>
              <a:ext uri="{FF2B5EF4-FFF2-40B4-BE49-F238E27FC236}">
                <a16:creationId xmlns:a16="http://schemas.microsoft.com/office/drawing/2014/main" id="{B5A74065-C34E-4721-A4BF-C0FB96949DA8}"/>
              </a:ext>
            </a:extLst>
          </p:cNvPr>
          <p:cNvGraphicFramePr>
            <a:graphicFrameLocks noGrp="1"/>
          </p:cNvGraphicFramePr>
          <p:nvPr>
            <p:extLst>
              <p:ext uri="{D42A27DB-BD31-4B8C-83A1-F6EECF244321}">
                <p14:modId xmlns:p14="http://schemas.microsoft.com/office/powerpoint/2010/main" val="4246896535"/>
              </p:ext>
            </p:extLst>
          </p:nvPr>
        </p:nvGraphicFramePr>
        <p:xfrm>
          <a:off x="1601049" y="2595380"/>
          <a:ext cx="5941902" cy="1411258"/>
        </p:xfrm>
        <a:graphic>
          <a:graphicData uri="http://schemas.openxmlformats.org/drawingml/2006/table">
            <a:tbl>
              <a:tblPr firstRow="1" bandRow="1">
                <a:tableStyleId>{5C22544A-7EE6-4342-B048-85BDC9FD1C3A}</a:tableStyleId>
              </a:tblPr>
              <a:tblGrid>
                <a:gridCol w="2568937">
                  <a:extLst>
                    <a:ext uri="{9D8B030D-6E8A-4147-A177-3AD203B41FA5}">
                      <a16:colId xmlns:a16="http://schemas.microsoft.com/office/drawing/2014/main" val="771856850"/>
                    </a:ext>
                  </a:extLst>
                </a:gridCol>
                <a:gridCol w="3372965">
                  <a:extLst>
                    <a:ext uri="{9D8B030D-6E8A-4147-A177-3AD203B41FA5}">
                      <a16:colId xmlns:a16="http://schemas.microsoft.com/office/drawing/2014/main" val="3135847263"/>
                    </a:ext>
                  </a:extLst>
                </a:gridCol>
              </a:tblGrid>
              <a:tr h="705629">
                <a:tc gridSpan="2">
                  <a:txBody>
                    <a:bodyPr/>
                    <a:lstStyle/>
                    <a:p>
                      <a:pPr algn="ctr"/>
                      <a:r>
                        <a:rPr lang="en-GB" sz="2800" b="1" dirty="0">
                          <a:solidFill>
                            <a:schemeClr val="tx1"/>
                          </a:solidFill>
                          <a:latin typeface="Century Gothic" panose="020B0502020202020204" pitchFamily="34" charset="0"/>
                        </a:rPr>
                        <a:t>?</a:t>
                      </a:r>
                    </a:p>
                  </a:txBody>
                  <a:tcPr marL="130722" marR="130722" marT="105264" marB="1052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en-GB" dirty="0"/>
                    </a:p>
                  </a:txBody>
                  <a:tcPr marL="56777" marR="5677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3018472"/>
                  </a:ext>
                </a:extLst>
              </a:tr>
              <a:tr h="705629">
                <a:tc>
                  <a:txBody>
                    <a:bodyPr/>
                    <a:lstStyle/>
                    <a:p>
                      <a:pPr algn="ctr"/>
                      <a:r>
                        <a:rPr lang="en-GB" sz="2800" b="1" dirty="0">
                          <a:solidFill>
                            <a:schemeClr val="tx1"/>
                          </a:solidFill>
                          <a:latin typeface="Century Gothic" panose="020B0502020202020204" pitchFamily="34" charset="0"/>
                        </a:rPr>
                        <a:t>40 + 7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2800" b="1" dirty="0">
                          <a:solidFill>
                            <a:schemeClr val="tx1"/>
                          </a:solidFill>
                          <a:latin typeface="Century Gothic" panose="020B0502020202020204" pitchFamily="34" charset="0"/>
                        </a:rPr>
                        <a:t>20 + 8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53249950"/>
                  </a:ext>
                </a:extLst>
              </a:tr>
            </a:tbl>
          </a:graphicData>
        </a:graphic>
      </p:graphicFrame>
    </p:spTree>
    <p:extLst>
      <p:ext uri="{BB962C8B-B14F-4D97-AF65-F5344CB8AC3E}">
        <p14:creationId xmlns:p14="http://schemas.microsoft.com/office/powerpoint/2010/main" val="36061740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b="1" u="sng" dirty="0">
                <a:solidFill>
                  <a:schemeClr val="bg2">
                    <a:lumMod val="50000"/>
                  </a:schemeClr>
                </a:solidFill>
                <a:latin typeface="Century Gothic" panose="020B0502020202020204" pitchFamily="34" charset="0"/>
              </a:rPr>
              <a:t>Varied Fluency 2</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Add the ones and tens to find the total. </a:t>
            </a: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endParaRPr lang="en-GB" sz="2000" b="1" u="sng" dirty="0">
              <a:solidFill>
                <a:schemeClr val="tx1"/>
              </a:solidFill>
              <a:latin typeface="Century Gothic" panose="020B0502020202020204" pitchFamily="34" charset="0"/>
            </a:endParaRPr>
          </a:p>
          <a:p>
            <a:pPr algn="ctr"/>
            <a:r>
              <a:rPr lang="en-GB" sz="2000" b="1" dirty="0">
                <a:solidFill>
                  <a:srgbClr val="FF0000"/>
                </a:solidFill>
                <a:latin typeface="Century Gothic" panose="020B0502020202020204" pitchFamily="34" charset="0"/>
              </a:rPr>
              <a:t>40 + 7 = 47		20 + 8 = 28</a:t>
            </a:r>
          </a:p>
          <a:p>
            <a:pPr algn="ctr"/>
            <a:endParaRPr lang="en-GB" sz="2000" b="1" dirty="0">
              <a:solidFill>
                <a:srgbClr val="FF0000"/>
              </a:solidFill>
              <a:latin typeface="Century Gothic" panose="020B0502020202020204" pitchFamily="34" charset="0"/>
            </a:endParaRPr>
          </a:p>
          <a:p>
            <a:pPr algn="ctr"/>
            <a:r>
              <a:rPr lang="en-GB" sz="2000" b="1" dirty="0">
                <a:solidFill>
                  <a:srgbClr val="FF0000"/>
                </a:solidFill>
                <a:latin typeface="Century Gothic" panose="020B0502020202020204" pitchFamily="34" charset="0"/>
              </a:rPr>
              <a:t>28 + 47 = 75</a:t>
            </a:r>
          </a:p>
        </p:txBody>
      </p:sp>
      <p:graphicFrame>
        <p:nvGraphicFramePr>
          <p:cNvPr id="7" name="Table 6">
            <a:extLst>
              <a:ext uri="{FF2B5EF4-FFF2-40B4-BE49-F238E27FC236}">
                <a16:creationId xmlns:a16="http://schemas.microsoft.com/office/drawing/2014/main" id="{B5A74065-C34E-4721-A4BF-C0FB96949DA8}"/>
              </a:ext>
            </a:extLst>
          </p:cNvPr>
          <p:cNvGraphicFramePr>
            <a:graphicFrameLocks noGrp="1"/>
          </p:cNvGraphicFramePr>
          <p:nvPr>
            <p:extLst>
              <p:ext uri="{D42A27DB-BD31-4B8C-83A1-F6EECF244321}">
                <p14:modId xmlns:p14="http://schemas.microsoft.com/office/powerpoint/2010/main" val="816142655"/>
              </p:ext>
            </p:extLst>
          </p:nvPr>
        </p:nvGraphicFramePr>
        <p:xfrm>
          <a:off x="1601049" y="2595380"/>
          <a:ext cx="5941902" cy="1411258"/>
        </p:xfrm>
        <a:graphic>
          <a:graphicData uri="http://schemas.openxmlformats.org/drawingml/2006/table">
            <a:tbl>
              <a:tblPr firstRow="1" bandRow="1">
                <a:tableStyleId>{5C22544A-7EE6-4342-B048-85BDC9FD1C3A}</a:tableStyleId>
              </a:tblPr>
              <a:tblGrid>
                <a:gridCol w="2568937">
                  <a:extLst>
                    <a:ext uri="{9D8B030D-6E8A-4147-A177-3AD203B41FA5}">
                      <a16:colId xmlns:a16="http://schemas.microsoft.com/office/drawing/2014/main" val="771856850"/>
                    </a:ext>
                  </a:extLst>
                </a:gridCol>
                <a:gridCol w="3372965">
                  <a:extLst>
                    <a:ext uri="{9D8B030D-6E8A-4147-A177-3AD203B41FA5}">
                      <a16:colId xmlns:a16="http://schemas.microsoft.com/office/drawing/2014/main" val="3135847263"/>
                    </a:ext>
                  </a:extLst>
                </a:gridCol>
              </a:tblGrid>
              <a:tr h="705629">
                <a:tc gridSpan="2">
                  <a:txBody>
                    <a:bodyPr/>
                    <a:lstStyle/>
                    <a:p>
                      <a:pPr algn="ctr"/>
                      <a:r>
                        <a:rPr lang="en-GB" sz="2800" b="1" dirty="0">
                          <a:solidFill>
                            <a:srgbClr val="FF0000"/>
                          </a:solidFill>
                          <a:latin typeface="Century Gothic" panose="020B0502020202020204" pitchFamily="34" charset="0"/>
                        </a:rPr>
                        <a:t>75</a:t>
                      </a:r>
                    </a:p>
                  </a:txBody>
                  <a:tcPr marL="130722" marR="130722" marT="105264" marB="1052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en-GB" dirty="0"/>
                    </a:p>
                  </a:txBody>
                  <a:tcPr marL="56777" marR="5677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3018472"/>
                  </a:ext>
                </a:extLst>
              </a:tr>
              <a:tr h="705629">
                <a:tc>
                  <a:txBody>
                    <a:bodyPr/>
                    <a:lstStyle/>
                    <a:p>
                      <a:pPr algn="ctr"/>
                      <a:r>
                        <a:rPr lang="en-GB" sz="2800" b="1" dirty="0">
                          <a:solidFill>
                            <a:schemeClr val="tx1"/>
                          </a:solidFill>
                          <a:latin typeface="Century Gothic" panose="020B0502020202020204" pitchFamily="34" charset="0"/>
                        </a:rPr>
                        <a:t>40 + 7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2800" b="1" dirty="0">
                          <a:solidFill>
                            <a:schemeClr val="tx1"/>
                          </a:solidFill>
                          <a:latin typeface="Century Gothic" panose="020B0502020202020204" pitchFamily="34" charset="0"/>
                        </a:rPr>
                        <a:t>20 + 8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53249950"/>
                  </a:ext>
                </a:extLst>
              </a:tr>
            </a:tbl>
          </a:graphicData>
        </a:graphic>
      </p:graphicFrame>
    </p:spTree>
    <p:extLst>
      <p:ext uri="{BB962C8B-B14F-4D97-AF65-F5344CB8AC3E}">
        <p14:creationId xmlns:p14="http://schemas.microsoft.com/office/powerpoint/2010/main" val="4097457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b="1" u="sng" dirty="0">
                <a:solidFill>
                  <a:schemeClr val="bg2">
                    <a:lumMod val="50000"/>
                  </a:schemeClr>
                </a:solidFill>
                <a:latin typeface="Century Gothic" panose="020B0502020202020204" pitchFamily="34" charset="0"/>
              </a:rPr>
              <a:t>Varied Fluency 3</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What is the whole? </a:t>
            </a:r>
            <a:endParaRPr lang="en-GB" sz="2000" b="1" u="sng" dirty="0">
              <a:solidFill>
                <a:schemeClr val="tx1"/>
              </a:solidFill>
              <a:latin typeface="Century Gothic" panose="020B0502020202020204" pitchFamily="34" charset="0"/>
            </a:endParaRPr>
          </a:p>
        </p:txBody>
      </p:sp>
      <p:grpSp>
        <p:nvGrpSpPr>
          <p:cNvPr id="7" name="Group 6">
            <a:extLst>
              <a:ext uri="{FF2B5EF4-FFF2-40B4-BE49-F238E27FC236}">
                <a16:creationId xmlns:a16="http://schemas.microsoft.com/office/drawing/2014/main" id="{BC63274B-5361-4DDA-AB6C-48C4CADAF4A6}"/>
              </a:ext>
            </a:extLst>
          </p:cNvPr>
          <p:cNvGrpSpPr/>
          <p:nvPr/>
        </p:nvGrpSpPr>
        <p:grpSpPr>
          <a:xfrm>
            <a:off x="2871968" y="1857492"/>
            <a:ext cx="3400063" cy="3143015"/>
            <a:chOff x="917446" y="5149439"/>
            <a:chExt cx="1310871" cy="1211768"/>
          </a:xfrm>
        </p:grpSpPr>
        <p:sp>
          <p:nvSpPr>
            <p:cNvPr id="9" name="Oval 8">
              <a:extLst>
                <a:ext uri="{FF2B5EF4-FFF2-40B4-BE49-F238E27FC236}">
                  <a16:creationId xmlns:a16="http://schemas.microsoft.com/office/drawing/2014/main" id="{3AA9BE61-5754-4C74-B5C5-E57B9235123A}"/>
                </a:ext>
              </a:extLst>
            </p:cNvPr>
            <p:cNvSpPr/>
            <p:nvPr/>
          </p:nvSpPr>
          <p:spPr>
            <a:xfrm>
              <a:off x="917446" y="5510335"/>
              <a:ext cx="540000" cy="5400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2400" b="1">
                <a:solidFill>
                  <a:schemeClr val="tx1"/>
                </a:solidFill>
                <a:latin typeface="Century Gothic" panose="020B0502020202020204" pitchFamily="34" charset="0"/>
              </a:endParaRPr>
            </a:p>
          </p:txBody>
        </p:sp>
        <p:sp>
          <p:nvSpPr>
            <p:cNvPr id="10" name="Oval 9">
              <a:extLst>
                <a:ext uri="{FF2B5EF4-FFF2-40B4-BE49-F238E27FC236}">
                  <a16:creationId xmlns:a16="http://schemas.microsoft.com/office/drawing/2014/main" id="{0CC8E75C-AFC3-4BA3-9C57-FA5A01DE3D32}"/>
                </a:ext>
              </a:extLst>
            </p:cNvPr>
            <p:cNvSpPr/>
            <p:nvPr/>
          </p:nvSpPr>
          <p:spPr>
            <a:xfrm>
              <a:off x="1688317" y="5149439"/>
              <a:ext cx="540000" cy="5400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400" b="1" dirty="0">
                  <a:solidFill>
                    <a:schemeClr val="tx1"/>
                  </a:solidFill>
                  <a:latin typeface="Century Gothic" panose="020B0502020202020204" pitchFamily="34" charset="0"/>
                </a:rPr>
                <a:t>18</a:t>
              </a:r>
            </a:p>
          </p:txBody>
        </p:sp>
        <p:sp>
          <p:nvSpPr>
            <p:cNvPr id="11" name="Oval 10">
              <a:extLst>
                <a:ext uri="{FF2B5EF4-FFF2-40B4-BE49-F238E27FC236}">
                  <a16:creationId xmlns:a16="http://schemas.microsoft.com/office/drawing/2014/main" id="{C8256E89-95ED-4404-AE3D-D06297FBA8E4}"/>
                </a:ext>
              </a:extLst>
            </p:cNvPr>
            <p:cNvSpPr/>
            <p:nvPr/>
          </p:nvSpPr>
          <p:spPr>
            <a:xfrm>
              <a:off x="1688317" y="5821207"/>
              <a:ext cx="540000" cy="5400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400" b="1" dirty="0">
                  <a:solidFill>
                    <a:schemeClr val="tx1"/>
                  </a:solidFill>
                  <a:latin typeface="Century Gothic" panose="020B0502020202020204" pitchFamily="34" charset="0"/>
                </a:rPr>
                <a:t>49</a:t>
              </a:r>
            </a:p>
          </p:txBody>
        </p:sp>
        <p:cxnSp>
          <p:nvCxnSpPr>
            <p:cNvPr id="12" name="Straight Connector 11">
              <a:extLst>
                <a:ext uri="{FF2B5EF4-FFF2-40B4-BE49-F238E27FC236}">
                  <a16:creationId xmlns:a16="http://schemas.microsoft.com/office/drawing/2014/main" id="{986DE6E1-D27B-46FD-9887-44872792BB76}"/>
                </a:ext>
              </a:extLst>
            </p:cNvPr>
            <p:cNvCxnSpPr>
              <a:cxnSpLocks/>
              <a:stCxn id="9" idx="7"/>
              <a:endCxn id="10" idx="2"/>
            </p:cNvCxnSpPr>
            <p:nvPr/>
          </p:nvCxnSpPr>
          <p:spPr>
            <a:xfrm flipV="1">
              <a:off x="1378365" y="5419439"/>
              <a:ext cx="309952" cy="169977"/>
            </a:xfrm>
            <a:prstGeom prst="line">
              <a:avLst/>
            </a:prstGeom>
            <a:ln w="12700"/>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D68D3FCA-8735-417C-A89B-996618CE82B2}"/>
                </a:ext>
              </a:extLst>
            </p:cNvPr>
            <p:cNvCxnSpPr>
              <a:cxnSpLocks/>
              <a:stCxn id="9" idx="5"/>
              <a:endCxn id="11" idx="2"/>
            </p:cNvCxnSpPr>
            <p:nvPr/>
          </p:nvCxnSpPr>
          <p:spPr>
            <a:xfrm>
              <a:off x="1378365" y="5971254"/>
              <a:ext cx="309952" cy="119953"/>
            </a:xfrm>
            <a:prstGeom prst="line">
              <a:avLst/>
            </a:prstGeom>
            <a:ln w="12700"/>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19724424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E2B28500E97074E9232E002F87A0DA8" ma:contentTypeVersion="8" ma:contentTypeDescription="Create a new document." ma:contentTypeScope="" ma:versionID="ae93138026cb8753332041e59d65cf54">
  <xsd:schema xmlns:xsd="http://www.w3.org/2001/XMLSchema" xmlns:xs="http://www.w3.org/2001/XMLSchema" xmlns:p="http://schemas.microsoft.com/office/2006/metadata/properties" xmlns:ns2="86144f90-c7b6-48d0-aae5-f5e9e48cc3df" xmlns:ns3="5c7a0828-c5e4-45f8-a074-18a8fdc88ec6" targetNamespace="http://schemas.microsoft.com/office/2006/metadata/properties" ma:root="true" ma:fieldsID="5155117ecf8037f21a971aa2ed66271a" ns2:_="" ns3:_="">
    <xsd:import namespace="86144f90-c7b6-48d0-aae5-f5e9e48cc3df"/>
    <xsd:import namespace="5c7a0828-c5e4-45f8-a074-18a8fdc88ec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144f90-c7b6-48d0-aae5-f5e9e48cc3d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7a0828-c5e4-45f8-a074-18a8fdc88ec6"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EF8F11D-A449-4684-B8E0-461263A2E192}">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86144f90-c7b6-48d0-aae5-f5e9e48cc3df"/>
    <ds:schemaRef ds:uri="http://purl.org/dc/elements/1.1/"/>
    <ds:schemaRef ds:uri="http://schemas.microsoft.com/office/2006/metadata/properties"/>
    <ds:schemaRef ds:uri="http://schemas.microsoft.com/sharepoint/v3"/>
    <ds:schemaRef ds:uri="0f0ae0ff-29c4-4766-b250-c1a9bee8d430"/>
    <ds:schemaRef ds:uri="http://www.w3.org/XML/1998/namespace"/>
    <ds:schemaRef ds:uri="http://purl.org/dc/dcmitype/"/>
  </ds:schemaRefs>
</ds:datastoreItem>
</file>

<file path=customXml/itemProps2.xml><?xml version="1.0" encoding="utf-8"?>
<ds:datastoreItem xmlns:ds="http://schemas.openxmlformats.org/officeDocument/2006/customXml" ds:itemID="{8BE7001C-4FE1-4FF1-8D32-419BDEA7C0F6}">
  <ds:schemaRefs>
    <ds:schemaRef ds:uri="http://schemas.microsoft.com/sharepoint/v3/contenttype/forms"/>
  </ds:schemaRefs>
</ds:datastoreItem>
</file>

<file path=customXml/itemProps3.xml><?xml version="1.0" encoding="utf-8"?>
<ds:datastoreItem xmlns:ds="http://schemas.openxmlformats.org/officeDocument/2006/customXml" ds:itemID="{DB626EF8-5F5F-4E13-9492-5AC598CB90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144f90-c7b6-48d0-aae5-f5e9e48cc3df"/>
    <ds:schemaRef ds:uri="5c7a0828-c5e4-45f8-a074-18a8fdc88e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1461</TotalTime>
  <Words>629</Words>
  <Application>Microsoft Office PowerPoint</Application>
  <PresentationFormat>On-screen Show (4:3)</PresentationFormat>
  <Paragraphs>323</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Century Gothic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Ashleigh Sobol</dc:creator>
  <cp:lastModifiedBy>Christina Hulme</cp:lastModifiedBy>
  <cp:revision>48</cp:revision>
  <dcterms:created xsi:type="dcterms:W3CDTF">2018-03-17T10:08:43Z</dcterms:created>
  <dcterms:modified xsi:type="dcterms:W3CDTF">2019-01-04T10:26:24Z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0x0101002E2B28500E97074E9232E002F87A0DA8</vt:lpwstr>
  </property>
  <property fmtid="{D5CDD505-2E9C-101B-9397-08002B2CF9AE}" pid="3" name="TaxKeyword">
    <vt:lpwstr/>
  </property>
</Properties>
</file>