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08" r:id="rId7"/>
    <p:sldId id="361" r:id="rId8"/>
    <p:sldId id="360" r:id="rId9"/>
    <p:sldId id="362" r:id="rId10"/>
    <p:sldId id="363" r:id="rId11"/>
    <p:sldId id="366" r:id="rId12"/>
    <p:sldId id="364" r:id="rId13"/>
    <p:sldId id="367" r:id="rId14"/>
    <p:sldId id="365" r:id="rId15"/>
    <p:sldId id="368" r:id="rId16"/>
    <p:sldId id="355" r:id="rId17"/>
    <p:sldId id="369" r:id="rId18"/>
    <p:sldId id="370" r:id="rId19"/>
    <p:sldId id="371" r:id="rId20"/>
    <p:sldId id="314" r:id="rId21"/>
    <p:sldId id="374" r:id="rId22"/>
    <p:sldId id="375"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CC99FF"/>
    <a:srgbClr val="E4C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6629FA-AE9F-417A-B38B-6742D389C669}" v="4" dt="2018-08-23T12:39:14.346"/>
    <p1510:client id="{5373FEF3-FA80-4776-8AB3-CF831EF9C4D0}" v="257" dt="2018-08-23T14:43:16.9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61" autoAdjust="0"/>
    <p:restoredTop sz="94660"/>
  </p:normalViewPr>
  <p:slideViewPr>
    <p:cSldViewPr snapToGrid="0">
      <p:cViewPr varScale="1">
        <p:scale>
          <a:sx n="64" d="100"/>
          <a:sy n="64" d="100"/>
        </p:scale>
        <p:origin x="126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àn Stebbings" userId="e14ea2a2-07d0-4302-97b9-16dc822a37cc" providerId="ADAL" clId="{6C6629FA-AE9F-417A-B38B-6742D389C669}"/>
    <pc:docChg chg="undo custSel addSld modSld sldOrd">
      <pc:chgData name="Siàn Stebbings" userId="e14ea2a2-07d0-4302-97b9-16dc822a37cc" providerId="ADAL" clId="{6C6629FA-AE9F-417A-B38B-6742D389C669}" dt="2018-08-23T14:15:34.101" v="652" actId="207"/>
      <pc:docMkLst>
        <pc:docMk/>
      </pc:docMkLst>
      <pc:sldChg chg="modSp">
        <pc:chgData name="Siàn Stebbings" userId="e14ea2a2-07d0-4302-97b9-16dc822a37cc" providerId="ADAL" clId="{6C6629FA-AE9F-417A-B38B-6742D389C669}" dt="2018-08-23T12:39:41.179" v="28" actId="20577"/>
        <pc:sldMkLst>
          <pc:docMk/>
          <pc:sldMk cId="2637481266" sldId="256"/>
        </pc:sldMkLst>
        <pc:spChg chg="mod">
          <ac:chgData name="Siàn Stebbings" userId="e14ea2a2-07d0-4302-97b9-16dc822a37cc" providerId="ADAL" clId="{6C6629FA-AE9F-417A-B38B-6742D389C669}" dt="2018-08-23T12:39:41.179" v="28" actId="20577"/>
          <ac:spMkLst>
            <pc:docMk/>
            <pc:sldMk cId="2637481266" sldId="256"/>
            <ac:spMk id="19" creationId="{5252A847-DE45-4FA3-A1F8-EEBEB845FF8E}"/>
          </ac:spMkLst>
        </pc:spChg>
      </pc:sldChg>
      <pc:sldChg chg="modSp">
        <pc:chgData name="Siàn Stebbings" userId="e14ea2a2-07d0-4302-97b9-16dc822a37cc" providerId="ADAL" clId="{6C6629FA-AE9F-417A-B38B-6742D389C669}" dt="2018-08-23T12:39:49.709" v="57" actId="20577"/>
        <pc:sldMkLst>
          <pc:docMk/>
          <pc:sldMk cId="3855900595" sldId="301"/>
        </pc:sldMkLst>
        <pc:spChg chg="mod">
          <ac:chgData name="Siàn Stebbings" userId="e14ea2a2-07d0-4302-97b9-16dc822a37cc" providerId="ADAL" clId="{6C6629FA-AE9F-417A-B38B-6742D389C669}" dt="2018-08-23T12:39:49.709" v="57" actId="20577"/>
          <ac:spMkLst>
            <pc:docMk/>
            <pc:sldMk cId="3855900595" sldId="301"/>
            <ac:spMk id="19" creationId="{5252A847-DE45-4FA3-A1F8-EEBEB845FF8E}"/>
          </ac:spMkLst>
        </pc:spChg>
      </pc:sldChg>
      <pc:sldChg chg="addSp modSp">
        <pc:chgData name="Siàn Stebbings" userId="e14ea2a2-07d0-4302-97b9-16dc822a37cc" providerId="ADAL" clId="{6C6629FA-AE9F-417A-B38B-6742D389C669}" dt="2018-08-23T14:15:28.238" v="646" actId="20577"/>
        <pc:sldMkLst>
          <pc:docMk/>
          <pc:sldMk cId="636014570" sldId="314"/>
        </pc:sldMkLst>
        <pc:spChg chg="add mod">
          <ac:chgData name="Siàn Stebbings" userId="e14ea2a2-07d0-4302-97b9-16dc822a37cc" providerId="ADAL" clId="{6C6629FA-AE9F-417A-B38B-6742D389C669}" dt="2018-08-23T14:14:01.001" v="479" actId="1076"/>
          <ac:spMkLst>
            <pc:docMk/>
            <pc:sldMk cId="636014570" sldId="314"/>
            <ac:spMk id="2" creationId="{209F7D3B-0CB0-4B81-979C-DFB805ACD927}"/>
          </ac:spMkLst>
        </pc:spChg>
        <pc:spChg chg="add mod">
          <ac:chgData name="Siàn Stebbings" userId="e14ea2a2-07d0-4302-97b9-16dc822a37cc" providerId="ADAL" clId="{6C6629FA-AE9F-417A-B38B-6742D389C669}" dt="2018-08-23T14:14:24.156" v="483" actId="20577"/>
          <ac:spMkLst>
            <pc:docMk/>
            <pc:sldMk cId="636014570" sldId="314"/>
            <ac:spMk id="7" creationId="{723CEC11-F381-4C73-8EC3-E909A239148B}"/>
          </ac:spMkLst>
        </pc:spChg>
        <pc:spChg chg="mod">
          <ac:chgData name="Siàn Stebbings" userId="e14ea2a2-07d0-4302-97b9-16dc822a37cc" providerId="ADAL" clId="{6C6629FA-AE9F-417A-B38B-6742D389C669}" dt="2018-08-23T14:15:28.238" v="646" actId="20577"/>
          <ac:spMkLst>
            <pc:docMk/>
            <pc:sldMk cId="636014570" sldId="314"/>
            <ac:spMk id="19" creationId="{5252A847-DE45-4FA3-A1F8-EEBEB845FF8E}"/>
          </ac:spMkLst>
        </pc:spChg>
      </pc:sldChg>
      <pc:sldChg chg="addSp modSp ord">
        <pc:chgData name="Siàn Stebbings" userId="e14ea2a2-07d0-4302-97b9-16dc822a37cc" providerId="ADAL" clId="{6C6629FA-AE9F-417A-B38B-6742D389C669}" dt="2018-08-23T14:11:04.513" v="288" actId="20577"/>
        <pc:sldMkLst>
          <pc:docMk/>
          <pc:sldMk cId="1071900124" sldId="355"/>
        </pc:sldMkLst>
        <pc:spChg chg="mod">
          <ac:chgData name="Siàn Stebbings" userId="e14ea2a2-07d0-4302-97b9-16dc822a37cc" providerId="ADAL" clId="{6C6629FA-AE9F-417A-B38B-6742D389C669}" dt="2018-08-23T14:11:00.792" v="286" actId="20577"/>
          <ac:spMkLst>
            <pc:docMk/>
            <pc:sldMk cId="1071900124" sldId="355"/>
            <ac:spMk id="9" creationId="{B701AB75-6C73-41B5-88D6-819C3DE1932E}"/>
          </ac:spMkLst>
        </pc:spChg>
        <pc:spChg chg="mod">
          <ac:chgData name="Siàn Stebbings" userId="e14ea2a2-07d0-4302-97b9-16dc822a37cc" providerId="ADAL" clId="{6C6629FA-AE9F-417A-B38B-6742D389C669}" dt="2018-08-23T14:11:04.513" v="288" actId="20577"/>
          <ac:spMkLst>
            <pc:docMk/>
            <pc:sldMk cId="1071900124" sldId="355"/>
            <ac:spMk id="12" creationId="{0F1FDFFA-8656-405C-ADF2-471B6EA690AC}"/>
          </ac:spMkLst>
        </pc:spChg>
        <pc:spChg chg="mod">
          <ac:chgData name="Siàn Stebbings" userId="e14ea2a2-07d0-4302-97b9-16dc822a37cc" providerId="ADAL" clId="{6C6629FA-AE9F-417A-B38B-6742D389C669}" dt="2018-08-23T14:11:02.452" v="287" actId="6549"/>
          <ac:spMkLst>
            <pc:docMk/>
            <pc:sldMk cId="1071900124" sldId="355"/>
            <ac:spMk id="13" creationId="{2D4DA717-BE07-4CF9-86DC-B0965DB94675}"/>
          </ac:spMkLst>
        </pc:spChg>
        <pc:spChg chg="mod">
          <ac:chgData name="Siàn Stebbings" userId="e14ea2a2-07d0-4302-97b9-16dc822a37cc" providerId="ADAL" clId="{6C6629FA-AE9F-417A-B38B-6742D389C669}" dt="2018-08-23T14:10:41.742" v="247" actId="404"/>
          <ac:spMkLst>
            <pc:docMk/>
            <pc:sldMk cId="1071900124" sldId="355"/>
            <ac:spMk id="19" creationId="{5252A847-DE45-4FA3-A1F8-EEBEB845FF8E}"/>
          </ac:spMkLst>
        </pc:spChg>
        <pc:grpChg chg="add mod">
          <ac:chgData name="Siàn Stebbings" userId="e14ea2a2-07d0-4302-97b9-16dc822a37cc" providerId="ADAL" clId="{6C6629FA-AE9F-417A-B38B-6742D389C669}" dt="2018-08-23T14:10:55.457" v="284" actId="1035"/>
          <ac:grpSpMkLst>
            <pc:docMk/>
            <pc:sldMk cId="1071900124" sldId="355"/>
            <ac:grpSpMk id="7" creationId="{DE1BA2F3-16C7-474E-8B6F-3D9E0EFB89F4}"/>
          </ac:grpSpMkLst>
        </pc:grpChg>
      </pc:sldChg>
      <pc:sldChg chg="addSp modSp">
        <pc:chgData name="Siàn Stebbings" userId="e14ea2a2-07d0-4302-97b9-16dc822a37cc" providerId="ADAL" clId="{6C6629FA-AE9F-417A-B38B-6742D389C669}" dt="2018-08-23T12:47:03.324" v="101" actId="20577"/>
        <pc:sldMkLst>
          <pc:docMk/>
          <pc:sldMk cId="36917022" sldId="360"/>
        </pc:sldMkLst>
        <pc:spChg chg="mod">
          <ac:chgData name="Siàn Stebbings" userId="e14ea2a2-07d0-4302-97b9-16dc822a37cc" providerId="ADAL" clId="{6C6629FA-AE9F-417A-B38B-6742D389C669}" dt="2018-08-23T12:47:03.324" v="101" actId="20577"/>
          <ac:spMkLst>
            <pc:docMk/>
            <pc:sldMk cId="36917022" sldId="360"/>
            <ac:spMk id="19" creationId="{5252A847-DE45-4FA3-A1F8-EEBEB845FF8E}"/>
          </ac:spMkLst>
        </pc:spChg>
        <pc:graphicFrameChg chg="add mod modGraphic">
          <ac:chgData name="Siàn Stebbings" userId="e14ea2a2-07d0-4302-97b9-16dc822a37cc" providerId="ADAL" clId="{6C6629FA-AE9F-417A-B38B-6742D389C669}" dt="2018-08-23T12:46:25.183" v="80" actId="1076"/>
          <ac:graphicFrameMkLst>
            <pc:docMk/>
            <pc:sldMk cId="36917022" sldId="360"/>
            <ac:graphicFrameMk id="7" creationId="{E848B4E9-4956-4B56-9F86-01C71ECEAE6B}"/>
          </ac:graphicFrameMkLst>
        </pc:graphicFrameChg>
        <pc:graphicFrameChg chg="add mod modGraphic">
          <ac:chgData name="Siàn Stebbings" userId="e14ea2a2-07d0-4302-97b9-16dc822a37cc" providerId="ADAL" clId="{6C6629FA-AE9F-417A-B38B-6742D389C669}" dt="2018-08-23T12:46:58.113" v="97" actId="1036"/>
          <ac:graphicFrameMkLst>
            <pc:docMk/>
            <pc:sldMk cId="36917022" sldId="360"/>
            <ac:graphicFrameMk id="9" creationId="{F7756BF5-C9AC-474D-AF73-7443B4E6345E}"/>
          </ac:graphicFrameMkLst>
        </pc:graphicFrameChg>
        <pc:graphicFrameChg chg="add mod modGraphic">
          <ac:chgData name="Siàn Stebbings" userId="e14ea2a2-07d0-4302-97b9-16dc822a37cc" providerId="ADAL" clId="{6C6629FA-AE9F-417A-B38B-6742D389C669}" dt="2018-08-23T12:46:58.113" v="97" actId="1036"/>
          <ac:graphicFrameMkLst>
            <pc:docMk/>
            <pc:sldMk cId="36917022" sldId="360"/>
            <ac:graphicFrameMk id="10" creationId="{5F9EB88C-A791-43E9-9ADA-8C013C4A88F2}"/>
          </ac:graphicFrameMkLst>
        </pc:graphicFrameChg>
      </pc:sldChg>
      <pc:sldChg chg="modSp add">
        <pc:chgData name="Siàn Stebbings" userId="e14ea2a2-07d0-4302-97b9-16dc822a37cc" providerId="ADAL" clId="{6C6629FA-AE9F-417A-B38B-6742D389C669}" dt="2018-08-23T12:48:01.571" v="115" actId="2084"/>
        <pc:sldMkLst>
          <pc:docMk/>
          <pc:sldMk cId="975921174" sldId="362"/>
        </pc:sldMkLst>
        <pc:graphicFrameChg chg="mod modGraphic">
          <ac:chgData name="Siàn Stebbings" userId="e14ea2a2-07d0-4302-97b9-16dc822a37cc" providerId="ADAL" clId="{6C6629FA-AE9F-417A-B38B-6742D389C669}" dt="2018-08-23T12:48:01.571" v="115" actId="2084"/>
          <ac:graphicFrameMkLst>
            <pc:docMk/>
            <pc:sldMk cId="975921174" sldId="362"/>
            <ac:graphicFrameMk id="7" creationId="{E848B4E9-4956-4B56-9F86-01C71ECEAE6B}"/>
          </ac:graphicFrameMkLst>
        </pc:graphicFrameChg>
      </pc:sldChg>
      <pc:sldChg chg="delSp modSp add">
        <pc:chgData name="Siàn Stebbings" userId="e14ea2a2-07d0-4302-97b9-16dc822a37cc" providerId="ADAL" clId="{6C6629FA-AE9F-417A-B38B-6742D389C669}" dt="2018-08-23T12:49:18.744" v="134" actId="20577"/>
        <pc:sldMkLst>
          <pc:docMk/>
          <pc:sldMk cId="409695642" sldId="363"/>
        </pc:sldMkLst>
        <pc:spChg chg="mod">
          <ac:chgData name="Siàn Stebbings" userId="e14ea2a2-07d0-4302-97b9-16dc822a37cc" providerId="ADAL" clId="{6C6629FA-AE9F-417A-B38B-6742D389C669}" dt="2018-08-23T12:49:18.744" v="134" actId="20577"/>
          <ac:spMkLst>
            <pc:docMk/>
            <pc:sldMk cId="409695642" sldId="363"/>
            <ac:spMk id="19" creationId="{5252A847-DE45-4FA3-A1F8-EEBEB845FF8E}"/>
          </ac:spMkLst>
        </pc:spChg>
        <pc:graphicFrameChg chg="del">
          <ac:chgData name="Siàn Stebbings" userId="e14ea2a2-07d0-4302-97b9-16dc822a37cc" providerId="ADAL" clId="{6C6629FA-AE9F-417A-B38B-6742D389C669}" dt="2018-08-23T12:48:37.008" v="118" actId="478"/>
          <ac:graphicFrameMkLst>
            <pc:docMk/>
            <pc:sldMk cId="409695642" sldId="363"/>
            <ac:graphicFrameMk id="7" creationId="{E848B4E9-4956-4B56-9F86-01C71ECEAE6B}"/>
          </ac:graphicFrameMkLst>
        </pc:graphicFrameChg>
        <pc:graphicFrameChg chg="del">
          <ac:chgData name="Siàn Stebbings" userId="e14ea2a2-07d0-4302-97b9-16dc822a37cc" providerId="ADAL" clId="{6C6629FA-AE9F-417A-B38B-6742D389C669}" dt="2018-08-23T12:48:37.008" v="118" actId="478"/>
          <ac:graphicFrameMkLst>
            <pc:docMk/>
            <pc:sldMk cId="409695642" sldId="363"/>
            <ac:graphicFrameMk id="9" creationId="{F7756BF5-C9AC-474D-AF73-7443B4E6345E}"/>
          </ac:graphicFrameMkLst>
        </pc:graphicFrameChg>
        <pc:graphicFrameChg chg="del">
          <ac:chgData name="Siàn Stebbings" userId="e14ea2a2-07d0-4302-97b9-16dc822a37cc" providerId="ADAL" clId="{6C6629FA-AE9F-417A-B38B-6742D389C669}" dt="2018-08-23T12:48:37.008" v="118" actId="478"/>
          <ac:graphicFrameMkLst>
            <pc:docMk/>
            <pc:sldMk cId="409695642" sldId="363"/>
            <ac:graphicFrameMk id="10" creationId="{5F9EB88C-A791-43E9-9ADA-8C013C4A88F2}"/>
          </ac:graphicFrameMkLst>
        </pc:graphicFrameChg>
      </pc:sldChg>
      <pc:sldChg chg="addSp modSp add">
        <pc:chgData name="Siàn Stebbings" userId="e14ea2a2-07d0-4302-97b9-16dc822a37cc" providerId="ADAL" clId="{6C6629FA-AE9F-417A-B38B-6742D389C669}" dt="2018-08-23T12:50:13.394" v="154" actId="2711"/>
        <pc:sldMkLst>
          <pc:docMk/>
          <pc:sldMk cId="165360089" sldId="364"/>
        </pc:sldMkLst>
        <pc:spChg chg="mod">
          <ac:chgData name="Siàn Stebbings" userId="e14ea2a2-07d0-4302-97b9-16dc822a37cc" providerId="ADAL" clId="{6C6629FA-AE9F-417A-B38B-6742D389C669}" dt="2018-08-23T12:49:47.640" v="145" actId="207"/>
          <ac:spMkLst>
            <pc:docMk/>
            <pc:sldMk cId="165360089" sldId="364"/>
            <ac:spMk id="19" creationId="{5252A847-DE45-4FA3-A1F8-EEBEB845FF8E}"/>
          </ac:spMkLst>
        </pc:spChg>
        <pc:graphicFrameChg chg="add mod modGraphic">
          <ac:chgData name="Siàn Stebbings" userId="e14ea2a2-07d0-4302-97b9-16dc822a37cc" providerId="ADAL" clId="{6C6629FA-AE9F-417A-B38B-6742D389C669}" dt="2018-08-23T12:50:13.394" v="154" actId="2711"/>
          <ac:graphicFrameMkLst>
            <pc:docMk/>
            <pc:sldMk cId="165360089" sldId="364"/>
            <ac:graphicFrameMk id="7" creationId="{A27FCE9F-9190-44BD-ABDC-2B5AD6D09765}"/>
          </ac:graphicFrameMkLst>
        </pc:graphicFrameChg>
      </pc:sldChg>
      <pc:sldChg chg="addSp modSp add">
        <pc:chgData name="Siàn Stebbings" userId="e14ea2a2-07d0-4302-97b9-16dc822a37cc" providerId="ADAL" clId="{6C6629FA-AE9F-417A-B38B-6742D389C669}" dt="2018-08-23T12:51:22.884" v="178" actId="1076"/>
        <pc:sldMkLst>
          <pc:docMk/>
          <pc:sldMk cId="158112644" sldId="365"/>
        </pc:sldMkLst>
        <pc:spChg chg="mod">
          <ac:chgData name="Siàn Stebbings" userId="e14ea2a2-07d0-4302-97b9-16dc822a37cc" providerId="ADAL" clId="{6C6629FA-AE9F-417A-B38B-6742D389C669}" dt="2018-08-23T12:51:17.543" v="177" actId="14100"/>
          <ac:spMkLst>
            <pc:docMk/>
            <pc:sldMk cId="158112644" sldId="365"/>
            <ac:spMk id="9" creationId="{AFFB3036-FBFC-4241-B468-9732851C4165}"/>
          </ac:spMkLst>
        </pc:spChg>
        <pc:spChg chg="mod">
          <ac:chgData name="Siàn Stebbings" userId="e14ea2a2-07d0-4302-97b9-16dc822a37cc" providerId="ADAL" clId="{6C6629FA-AE9F-417A-B38B-6742D389C669}" dt="2018-08-23T12:51:14.652" v="175" actId="14100"/>
          <ac:spMkLst>
            <pc:docMk/>
            <pc:sldMk cId="158112644" sldId="365"/>
            <ac:spMk id="12" creationId="{D11AFA31-E739-4DA6-9297-F558C08C484A}"/>
          </ac:spMkLst>
        </pc:spChg>
        <pc:spChg chg="mod">
          <ac:chgData name="Siàn Stebbings" userId="e14ea2a2-07d0-4302-97b9-16dc822a37cc" providerId="ADAL" clId="{6C6629FA-AE9F-417A-B38B-6742D389C669}" dt="2018-08-23T12:51:11.614" v="173" actId="14100"/>
          <ac:spMkLst>
            <pc:docMk/>
            <pc:sldMk cId="158112644" sldId="365"/>
            <ac:spMk id="13" creationId="{DB6D1D47-1E22-4A53-8D57-7862E314A517}"/>
          </ac:spMkLst>
        </pc:spChg>
        <pc:spChg chg="mod">
          <ac:chgData name="Siàn Stebbings" userId="e14ea2a2-07d0-4302-97b9-16dc822a37cc" providerId="ADAL" clId="{6C6629FA-AE9F-417A-B38B-6742D389C669}" dt="2018-08-23T12:50:35.774" v="160" actId="207"/>
          <ac:spMkLst>
            <pc:docMk/>
            <pc:sldMk cId="158112644" sldId="365"/>
            <ac:spMk id="19" creationId="{5252A847-DE45-4FA3-A1F8-EEBEB845FF8E}"/>
          </ac:spMkLst>
        </pc:spChg>
        <pc:grpChg chg="add mod">
          <ac:chgData name="Siàn Stebbings" userId="e14ea2a2-07d0-4302-97b9-16dc822a37cc" providerId="ADAL" clId="{6C6629FA-AE9F-417A-B38B-6742D389C669}" dt="2018-08-23T12:51:22.884" v="178" actId="1076"/>
          <ac:grpSpMkLst>
            <pc:docMk/>
            <pc:sldMk cId="158112644" sldId="365"/>
            <ac:grpSpMk id="7" creationId="{D633931F-5B90-40B4-BA59-0431331EA730}"/>
          </ac:grpSpMkLst>
        </pc:grpChg>
        <pc:cxnChg chg="mod">
          <ac:chgData name="Siàn Stebbings" userId="e14ea2a2-07d0-4302-97b9-16dc822a37cc" providerId="ADAL" clId="{6C6629FA-AE9F-417A-B38B-6742D389C669}" dt="2018-08-23T12:51:17.543" v="177" actId="14100"/>
          <ac:cxnSpMkLst>
            <pc:docMk/>
            <pc:sldMk cId="158112644" sldId="365"/>
            <ac:cxnSpMk id="10" creationId="{35EEF114-7A75-4CC9-8CCE-C7788E8778D1}"/>
          </ac:cxnSpMkLst>
        </pc:cxnChg>
        <pc:cxnChg chg="mod">
          <ac:chgData name="Siàn Stebbings" userId="e14ea2a2-07d0-4302-97b9-16dc822a37cc" providerId="ADAL" clId="{6C6629FA-AE9F-417A-B38B-6742D389C669}" dt="2018-08-23T12:51:17.543" v="177" actId="14100"/>
          <ac:cxnSpMkLst>
            <pc:docMk/>
            <pc:sldMk cId="158112644" sldId="365"/>
            <ac:cxnSpMk id="11" creationId="{93FCF29B-0C27-4D56-893E-D54D66680997}"/>
          </ac:cxnSpMkLst>
        </pc:cxnChg>
      </pc:sldChg>
      <pc:sldChg chg="modSp add">
        <pc:chgData name="Siàn Stebbings" userId="e14ea2a2-07d0-4302-97b9-16dc822a37cc" providerId="ADAL" clId="{6C6629FA-AE9F-417A-B38B-6742D389C669}" dt="2018-08-23T12:49:33.342" v="143" actId="207"/>
        <pc:sldMkLst>
          <pc:docMk/>
          <pc:sldMk cId="3396415806" sldId="366"/>
        </pc:sldMkLst>
        <pc:spChg chg="mod">
          <ac:chgData name="Siàn Stebbings" userId="e14ea2a2-07d0-4302-97b9-16dc822a37cc" providerId="ADAL" clId="{6C6629FA-AE9F-417A-B38B-6742D389C669}" dt="2018-08-23T12:49:33.342" v="143" actId="207"/>
          <ac:spMkLst>
            <pc:docMk/>
            <pc:sldMk cId="3396415806" sldId="366"/>
            <ac:spMk id="19" creationId="{5252A847-DE45-4FA3-A1F8-EEBEB845FF8E}"/>
          </ac:spMkLst>
        </pc:spChg>
      </pc:sldChg>
      <pc:sldChg chg="modSp add">
        <pc:chgData name="Siàn Stebbings" userId="e14ea2a2-07d0-4302-97b9-16dc822a37cc" providerId="ADAL" clId="{6C6629FA-AE9F-417A-B38B-6742D389C669}" dt="2018-08-23T12:50:19.669" v="157" actId="20577"/>
        <pc:sldMkLst>
          <pc:docMk/>
          <pc:sldMk cId="469778599" sldId="367"/>
        </pc:sldMkLst>
        <pc:graphicFrameChg chg="modGraphic">
          <ac:chgData name="Siàn Stebbings" userId="e14ea2a2-07d0-4302-97b9-16dc822a37cc" providerId="ADAL" clId="{6C6629FA-AE9F-417A-B38B-6742D389C669}" dt="2018-08-23T12:50:19.669" v="157" actId="20577"/>
          <ac:graphicFrameMkLst>
            <pc:docMk/>
            <pc:sldMk cId="469778599" sldId="367"/>
            <ac:graphicFrameMk id="7" creationId="{A27FCE9F-9190-44BD-ABDC-2B5AD6D09765}"/>
          </ac:graphicFrameMkLst>
        </pc:graphicFrameChg>
      </pc:sldChg>
      <pc:sldChg chg="addSp modSp add">
        <pc:chgData name="Siàn Stebbings" userId="e14ea2a2-07d0-4302-97b9-16dc822a37cc" providerId="ADAL" clId="{6C6629FA-AE9F-417A-B38B-6742D389C669}" dt="2018-08-23T12:52:18.162" v="244" actId="1036"/>
        <pc:sldMkLst>
          <pc:docMk/>
          <pc:sldMk cId="605203200" sldId="368"/>
        </pc:sldMkLst>
        <pc:spChg chg="add mod">
          <ac:chgData name="Siàn Stebbings" userId="e14ea2a2-07d0-4302-97b9-16dc822a37cc" providerId="ADAL" clId="{6C6629FA-AE9F-417A-B38B-6742D389C669}" dt="2018-08-23T12:52:18.162" v="244" actId="1036"/>
          <ac:spMkLst>
            <pc:docMk/>
            <pc:sldMk cId="605203200" sldId="368"/>
            <ac:spMk id="2" creationId="{5C8D3D61-5E18-4891-B353-F38DEC837B3A}"/>
          </ac:spMkLst>
        </pc:spChg>
      </pc:sldChg>
      <pc:sldChg chg="modSp add">
        <pc:chgData name="Siàn Stebbings" userId="e14ea2a2-07d0-4302-97b9-16dc822a37cc" providerId="ADAL" clId="{6C6629FA-AE9F-417A-B38B-6742D389C669}" dt="2018-08-23T14:12:03.144" v="374" actId="20577"/>
        <pc:sldMkLst>
          <pc:docMk/>
          <pc:sldMk cId="2956007321" sldId="369"/>
        </pc:sldMkLst>
        <pc:spChg chg="mod">
          <ac:chgData name="Siàn Stebbings" userId="e14ea2a2-07d0-4302-97b9-16dc822a37cc" providerId="ADAL" clId="{6C6629FA-AE9F-417A-B38B-6742D389C669}" dt="2018-08-23T14:11:33.157" v="310" actId="20577"/>
          <ac:spMkLst>
            <pc:docMk/>
            <pc:sldMk cId="2956007321" sldId="369"/>
            <ac:spMk id="12" creationId="{0F1FDFFA-8656-405C-ADF2-471B6EA690AC}"/>
          </ac:spMkLst>
        </pc:spChg>
        <pc:spChg chg="mod">
          <ac:chgData name="Siàn Stebbings" userId="e14ea2a2-07d0-4302-97b9-16dc822a37cc" providerId="ADAL" clId="{6C6629FA-AE9F-417A-B38B-6742D389C669}" dt="2018-08-23T14:11:32.447" v="309" actId="20577"/>
          <ac:spMkLst>
            <pc:docMk/>
            <pc:sldMk cId="2956007321" sldId="369"/>
            <ac:spMk id="13" creationId="{2D4DA717-BE07-4CF9-86DC-B0965DB94675}"/>
          </ac:spMkLst>
        </pc:spChg>
        <pc:spChg chg="mod">
          <ac:chgData name="Siàn Stebbings" userId="e14ea2a2-07d0-4302-97b9-16dc822a37cc" providerId="ADAL" clId="{6C6629FA-AE9F-417A-B38B-6742D389C669}" dt="2018-08-23T14:12:03.144" v="374" actId="20577"/>
          <ac:spMkLst>
            <pc:docMk/>
            <pc:sldMk cId="2956007321" sldId="369"/>
            <ac:spMk id="19" creationId="{5252A847-DE45-4FA3-A1F8-EEBEB845FF8E}"/>
          </ac:spMkLst>
        </pc:spChg>
      </pc:sldChg>
      <pc:sldChg chg="delSp modSp add">
        <pc:chgData name="Siàn Stebbings" userId="e14ea2a2-07d0-4302-97b9-16dc822a37cc" providerId="ADAL" clId="{6C6629FA-AE9F-417A-B38B-6742D389C669}" dt="2018-08-23T14:13:09.348" v="436" actId="20577"/>
        <pc:sldMkLst>
          <pc:docMk/>
          <pc:sldMk cId="3217491016" sldId="370"/>
        </pc:sldMkLst>
        <pc:spChg chg="mod">
          <ac:chgData name="Siàn Stebbings" userId="e14ea2a2-07d0-4302-97b9-16dc822a37cc" providerId="ADAL" clId="{6C6629FA-AE9F-417A-B38B-6742D389C669}" dt="2018-08-23T14:13:09.348" v="436" actId="20577"/>
          <ac:spMkLst>
            <pc:docMk/>
            <pc:sldMk cId="3217491016" sldId="370"/>
            <ac:spMk id="19" creationId="{5252A847-DE45-4FA3-A1F8-EEBEB845FF8E}"/>
          </ac:spMkLst>
        </pc:spChg>
        <pc:grpChg chg="del">
          <ac:chgData name="Siàn Stebbings" userId="e14ea2a2-07d0-4302-97b9-16dc822a37cc" providerId="ADAL" clId="{6C6629FA-AE9F-417A-B38B-6742D389C669}" dt="2018-08-23T14:12:17.038" v="377" actId="478"/>
          <ac:grpSpMkLst>
            <pc:docMk/>
            <pc:sldMk cId="3217491016" sldId="370"/>
            <ac:grpSpMk id="7" creationId="{DE1BA2F3-16C7-474E-8B6F-3D9E0EFB89F4}"/>
          </ac:grpSpMkLst>
        </pc:grpChg>
        <pc:cxnChg chg="mod">
          <ac:chgData name="Siàn Stebbings" userId="e14ea2a2-07d0-4302-97b9-16dc822a37cc" providerId="ADAL" clId="{6C6629FA-AE9F-417A-B38B-6742D389C669}" dt="2018-08-23T14:12:17.038" v="377" actId="478"/>
          <ac:cxnSpMkLst>
            <pc:docMk/>
            <pc:sldMk cId="3217491016" sldId="370"/>
            <ac:cxnSpMk id="10" creationId="{334A1E89-D621-4A14-BE73-E9C5D2969059}"/>
          </ac:cxnSpMkLst>
        </pc:cxnChg>
        <pc:cxnChg chg="mod">
          <ac:chgData name="Siàn Stebbings" userId="e14ea2a2-07d0-4302-97b9-16dc822a37cc" providerId="ADAL" clId="{6C6629FA-AE9F-417A-B38B-6742D389C669}" dt="2018-08-23T14:12:17.038" v="377" actId="478"/>
          <ac:cxnSpMkLst>
            <pc:docMk/>
            <pc:sldMk cId="3217491016" sldId="370"/>
            <ac:cxnSpMk id="11" creationId="{5C8D9229-7FD8-45D0-BF7D-3C713C2119AE}"/>
          </ac:cxnSpMkLst>
        </pc:cxnChg>
      </pc:sldChg>
      <pc:sldChg chg="add">
        <pc:chgData name="Siàn Stebbings" userId="e14ea2a2-07d0-4302-97b9-16dc822a37cc" providerId="ADAL" clId="{6C6629FA-AE9F-417A-B38B-6742D389C669}" dt="2018-08-23T14:13:07.253" v="435"/>
        <pc:sldMkLst>
          <pc:docMk/>
          <pc:sldMk cId="1302816989" sldId="371"/>
        </pc:sldMkLst>
      </pc:sldChg>
      <pc:sldChg chg="modSp add">
        <pc:chgData name="Siàn Stebbings" userId="e14ea2a2-07d0-4302-97b9-16dc822a37cc" providerId="ADAL" clId="{6C6629FA-AE9F-417A-B38B-6742D389C669}" dt="2018-08-23T14:15:34.101" v="652" actId="207"/>
        <pc:sldMkLst>
          <pc:docMk/>
          <pc:sldMk cId="2277508697" sldId="372"/>
        </pc:sldMkLst>
        <pc:spChg chg="mod">
          <ac:chgData name="Siàn Stebbings" userId="e14ea2a2-07d0-4302-97b9-16dc822a37cc" providerId="ADAL" clId="{6C6629FA-AE9F-417A-B38B-6742D389C669}" dt="2018-08-23T14:15:34.101" v="652" actId="207"/>
          <ac:spMkLst>
            <pc:docMk/>
            <pc:sldMk cId="2277508697" sldId="372"/>
            <ac:spMk id="19" creationId="{5252A847-DE45-4FA3-A1F8-EEBEB845FF8E}"/>
          </ac:spMkLst>
        </pc:spChg>
      </pc:sldChg>
      <pc:sldChg chg="add">
        <pc:chgData name="Siàn Stebbings" userId="e14ea2a2-07d0-4302-97b9-16dc822a37cc" providerId="ADAL" clId="{6C6629FA-AE9F-417A-B38B-6742D389C669}" dt="2018-08-23T14:15:24.999" v="644"/>
        <pc:sldMkLst>
          <pc:docMk/>
          <pc:sldMk cId="2750971232" sldId="373"/>
        </pc:sldMkLst>
      </pc:sldChg>
    </pc:docChg>
  </pc:docChgLst>
  <pc:docChgLst>
    <pc:chgData name="Ashleigh Sobol" userId="8430f2a2-602f-4dde-a79b-412efd9dd8bf" providerId="ADAL" clId="{5C7D35B6-524E-44F9-A05C-6FFD665EEE39}"/>
    <pc:docChg chg="undo custSel addSld delSld modSld">
      <pc:chgData name="Ashleigh Sobol" userId="8430f2a2-602f-4dde-a79b-412efd9dd8bf" providerId="ADAL" clId="{5C7D35B6-524E-44F9-A05C-6FFD665EEE39}" dt="2018-07-27T13:53:08.614" v="405" actId="1037"/>
      <pc:docMkLst>
        <pc:docMk/>
      </pc:docMkLst>
      <pc:sldChg chg="modSp">
        <pc:chgData name="Ashleigh Sobol" userId="8430f2a2-602f-4dde-a79b-412efd9dd8bf" providerId="ADAL" clId="{5C7D35B6-524E-44F9-A05C-6FFD665EEE39}" dt="2018-07-27T13:49:10.151" v="40" actId="20577"/>
        <pc:sldMkLst>
          <pc:docMk/>
          <pc:sldMk cId="2637481266" sldId="256"/>
        </pc:sldMkLst>
        <pc:spChg chg="mod">
          <ac:chgData name="Ashleigh Sobol" userId="8430f2a2-602f-4dde-a79b-412efd9dd8bf" providerId="ADAL" clId="{5C7D35B6-524E-44F9-A05C-6FFD665EEE39}" dt="2018-07-27T13:49:10.151" v="40" actId="20577"/>
          <ac:spMkLst>
            <pc:docMk/>
            <pc:sldMk cId="2637481266" sldId="256"/>
            <ac:spMk id="19" creationId="{5252A847-DE45-4FA3-A1F8-EEBEB845FF8E}"/>
          </ac:spMkLst>
        </pc:spChg>
      </pc:sldChg>
      <pc:sldChg chg="modSp">
        <pc:chgData name="Ashleigh Sobol" userId="8430f2a2-602f-4dde-a79b-412efd9dd8bf" providerId="ADAL" clId="{5C7D35B6-524E-44F9-A05C-6FFD665EEE39}" dt="2018-07-27T13:49:00.650" v="27" actId="20577"/>
        <pc:sldMkLst>
          <pc:docMk/>
          <pc:sldMk cId="3855900595" sldId="301"/>
        </pc:sldMkLst>
        <pc:spChg chg="mod">
          <ac:chgData name="Ashleigh Sobol" userId="8430f2a2-602f-4dde-a79b-412efd9dd8bf" providerId="ADAL" clId="{5C7D35B6-524E-44F9-A05C-6FFD665EEE39}" dt="2018-07-27T13:49:00.650" v="27" actId="20577"/>
          <ac:spMkLst>
            <pc:docMk/>
            <pc:sldMk cId="3855900595" sldId="301"/>
            <ac:spMk id="19" creationId="{5252A847-DE45-4FA3-A1F8-EEBEB845FF8E}"/>
          </ac:spMkLst>
        </pc:spChg>
      </pc:sldChg>
      <pc:sldChg chg="modSp">
        <pc:chgData name="Ashleigh Sobol" userId="8430f2a2-602f-4dde-a79b-412efd9dd8bf" providerId="ADAL" clId="{5C7D35B6-524E-44F9-A05C-6FFD665EEE39}" dt="2018-07-27T13:49:54.857" v="192" actId="20577"/>
        <pc:sldMkLst>
          <pc:docMk/>
          <pc:sldMk cId="273723392" sldId="308"/>
        </pc:sldMkLst>
        <pc:spChg chg="mod">
          <ac:chgData name="Ashleigh Sobol" userId="8430f2a2-602f-4dde-a79b-412efd9dd8bf" providerId="ADAL" clId="{5C7D35B6-524E-44F9-A05C-6FFD665EEE39}" dt="2018-07-27T13:49:54.857" v="192" actId="20577"/>
          <ac:spMkLst>
            <pc:docMk/>
            <pc:sldMk cId="273723392" sldId="308"/>
            <ac:spMk id="19" creationId="{5252A847-DE45-4FA3-A1F8-EEBEB845FF8E}"/>
          </ac:spMkLst>
        </pc:spChg>
      </pc:sldChg>
      <pc:sldChg chg="addSp modSp add">
        <pc:chgData name="Ashleigh Sobol" userId="8430f2a2-602f-4dde-a79b-412efd9dd8bf" providerId="ADAL" clId="{5C7D35B6-524E-44F9-A05C-6FFD665EEE39}" dt="2018-07-27T13:53:08.614" v="405" actId="1037"/>
        <pc:sldMkLst>
          <pc:docMk/>
          <pc:sldMk cId="3371897538" sldId="361"/>
        </pc:sldMkLst>
        <pc:spChg chg="mod">
          <ac:chgData name="Ashleigh Sobol" userId="8430f2a2-602f-4dde-a79b-412efd9dd8bf" providerId="ADAL" clId="{5C7D35B6-524E-44F9-A05C-6FFD665EEE39}" dt="2018-07-27T13:51:08.462" v="292" actId="6549"/>
          <ac:spMkLst>
            <pc:docMk/>
            <pc:sldMk cId="3371897538" sldId="361"/>
            <ac:spMk id="19" creationId="{5252A847-DE45-4FA3-A1F8-EEBEB845FF8E}"/>
          </ac:spMkLst>
        </pc:spChg>
        <pc:graphicFrameChg chg="add mod modGraphic">
          <ac:chgData name="Ashleigh Sobol" userId="8430f2a2-602f-4dde-a79b-412efd9dd8bf" providerId="ADAL" clId="{5C7D35B6-524E-44F9-A05C-6FFD665EEE39}" dt="2018-07-27T13:53:08.614" v="405" actId="1037"/>
          <ac:graphicFrameMkLst>
            <pc:docMk/>
            <pc:sldMk cId="3371897538" sldId="361"/>
            <ac:graphicFrameMk id="2" creationId="{F1B673A8-DA0A-41B8-8E55-D2DEC17E1726}"/>
          </ac:graphicFrameMkLst>
        </pc:graphicFrameChg>
      </pc:sldChg>
    </pc:docChg>
  </pc:docChgLst>
  <pc:docChgLst>
    <pc:chgData name="Lee Peckover" userId="5895743b-be28-4676-8a25-8aee7e374520" providerId="ADAL" clId="{5373FEF3-FA80-4776-8AB3-CF831EF9C4D0}"/>
    <pc:docChg chg="custSel modSld">
      <pc:chgData name="Lee Peckover" userId="5895743b-be28-4676-8a25-8aee7e374520" providerId="ADAL" clId="{5373FEF3-FA80-4776-8AB3-CF831EF9C4D0}" dt="2018-08-23T14:44:15.270" v="258" actId="164"/>
      <pc:docMkLst>
        <pc:docMk/>
      </pc:docMkLst>
      <pc:sldChg chg="modSp">
        <pc:chgData name="Lee Peckover" userId="5895743b-be28-4676-8a25-8aee7e374520" providerId="ADAL" clId="{5373FEF3-FA80-4776-8AB3-CF831EF9C4D0}" dt="2018-08-23T14:16:36.303" v="3" actId="20577"/>
        <pc:sldMkLst>
          <pc:docMk/>
          <pc:sldMk cId="2637481266" sldId="256"/>
        </pc:sldMkLst>
        <pc:spChg chg="mod">
          <ac:chgData name="Lee Peckover" userId="5895743b-be28-4676-8a25-8aee7e374520" providerId="ADAL" clId="{5373FEF3-FA80-4776-8AB3-CF831EF9C4D0}" dt="2018-08-23T14:16:36.303" v="3" actId="20577"/>
          <ac:spMkLst>
            <pc:docMk/>
            <pc:sldMk cId="2637481266" sldId="256"/>
            <ac:spMk id="19" creationId="{5252A847-DE45-4FA3-A1F8-EEBEB845FF8E}"/>
          </ac:spMkLst>
        </pc:spChg>
      </pc:sldChg>
      <pc:sldChg chg="addSp delSp modSp">
        <pc:chgData name="Lee Peckover" userId="5895743b-be28-4676-8a25-8aee7e374520" providerId="ADAL" clId="{5373FEF3-FA80-4776-8AB3-CF831EF9C4D0}" dt="2018-08-23T14:44:15.270" v="258" actId="164"/>
        <pc:sldMkLst>
          <pc:docMk/>
          <pc:sldMk cId="636014570" sldId="314"/>
        </pc:sldMkLst>
        <pc:spChg chg="mod">
          <ac:chgData name="Lee Peckover" userId="5895743b-be28-4676-8a25-8aee7e374520" providerId="ADAL" clId="{5373FEF3-FA80-4776-8AB3-CF831EF9C4D0}" dt="2018-08-23T14:42:04.630" v="246" actId="1076"/>
          <ac:spMkLst>
            <pc:docMk/>
            <pc:sldMk cId="636014570" sldId="314"/>
            <ac:spMk id="2" creationId="{209F7D3B-0CB0-4B81-979C-DFB805ACD927}"/>
          </ac:spMkLst>
        </pc:spChg>
        <pc:spChg chg="add del mod">
          <ac:chgData name="Lee Peckover" userId="5895743b-be28-4676-8a25-8aee7e374520" providerId="ADAL" clId="{5373FEF3-FA80-4776-8AB3-CF831EF9C4D0}" dt="2018-08-23T14:41:22.490" v="176" actId="478"/>
          <ac:spMkLst>
            <pc:docMk/>
            <pc:sldMk cId="636014570" sldId="314"/>
            <ac:spMk id="3" creationId="{528F98DF-7BE9-4FD0-AB4F-14D75D9E602F}"/>
          </ac:spMkLst>
        </pc:spChg>
        <pc:spChg chg="add mod">
          <ac:chgData name="Lee Peckover" userId="5895743b-be28-4676-8a25-8aee7e374520" providerId="ADAL" clId="{5373FEF3-FA80-4776-8AB3-CF831EF9C4D0}" dt="2018-08-23T14:44:15.270" v="258" actId="164"/>
          <ac:spMkLst>
            <pc:docMk/>
            <pc:sldMk cId="636014570" sldId="314"/>
            <ac:spMk id="4" creationId="{5D479A45-1001-4EA7-B66B-C1A44D8F2DA7}"/>
          </ac:spMkLst>
        </pc:spChg>
        <pc:spChg chg="add mod">
          <ac:chgData name="Lee Peckover" userId="5895743b-be28-4676-8a25-8aee7e374520" providerId="ADAL" clId="{5373FEF3-FA80-4776-8AB3-CF831EF9C4D0}" dt="2018-08-23T14:44:15.270" v="258" actId="164"/>
          <ac:spMkLst>
            <pc:docMk/>
            <pc:sldMk cId="636014570" sldId="314"/>
            <ac:spMk id="5" creationId="{0FD14FF9-76C5-4F7B-94B6-0FF0EA7429FF}"/>
          </ac:spMkLst>
        </pc:spChg>
        <pc:spChg chg="add mod">
          <ac:chgData name="Lee Peckover" userId="5895743b-be28-4676-8a25-8aee7e374520" providerId="ADAL" clId="{5373FEF3-FA80-4776-8AB3-CF831EF9C4D0}" dt="2018-08-23T14:44:15.270" v="258" actId="164"/>
          <ac:spMkLst>
            <pc:docMk/>
            <pc:sldMk cId="636014570" sldId="314"/>
            <ac:spMk id="6" creationId="{273B5128-6A35-480C-9E04-B4AB2704FF31}"/>
          </ac:spMkLst>
        </pc:spChg>
        <pc:spChg chg="add mod">
          <ac:chgData name="Lee Peckover" userId="5895743b-be28-4676-8a25-8aee7e374520" providerId="ADAL" clId="{5373FEF3-FA80-4776-8AB3-CF831EF9C4D0}" dt="2018-08-23T14:44:15.270" v="258" actId="164"/>
          <ac:spMkLst>
            <pc:docMk/>
            <pc:sldMk cId="636014570" sldId="314"/>
            <ac:spMk id="9" creationId="{FB64A744-8F3B-4E5C-884E-D2E2AD270072}"/>
          </ac:spMkLst>
        </pc:spChg>
        <pc:spChg chg="add mod">
          <ac:chgData name="Lee Peckover" userId="5895743b-be28-4676-8a25-8aee7e374520" providerId="ADAL" clId="{5373FEF3-FA80-4776-8AB3-CF831EF9C4D0}" dt="2018-08-23T14:44:15.270" v="258" actId="164"/>
          <ac:spMkLst>
            <pc:docMk/>
            <pc:sldMk cId="636014570" sldId="314"/>
            <ac:spMk id="10" creationId="{927BAF85-68C7-4945-B608-E5D6121ABB07}"/>
          </ac:spMkLst>
        </pc:spChg>
        <pc:spChg chg="add mod">
          <ac:chgData name="Lee Peckover" userId="5895743b-be28-4676-8a25-8aee7e374520" providerId="ADAL" clId="{5373FEF3-FA80-4776-8AB3-CF831EF9C4D0}" dt="2018-08-23T14:44:15.270" v="258" actId="164"/>
          <ac:spMkLst>
            <pc:docMk/>
            <pc:sldMk cId="636014570" sldId="314"/>
            <ac:spMk id="12" creationId="{9BDB9836-AC98-4CBA-BCAD-577DEB7BA6F7}"/>
          </ac:spMkLst>
        </pc:spChg>
        <pc:grpChg chg="add mod">
          <ac:chgData name="Lee Peckover" userId="5895743b-be28-4676-8a25-8aee7e374520" providerId="ADAL" clId="{5373FEF3-FA80-4776-8AB3-CF831EF9C4D0}" dt="2018-08-23T14:44:15.270" v="258" actId="164"/>
          <ac:grpSpMkLst>
            <pc:docMk/>
            <pc:sldMk cId="636014570" sldId="314"/>
            <ac:grpSpMk id="11" creationId="{4553CF43-BB6E-4BB7-89F7-A63F8540B163}"/>
          </ac:grpSpMkLst>
        </pc:grpChg>
      </pc:sldChg>
      <pc:sldChg chg="modSp">
        <pc:chgData name="Lee Peckover" userId="5895743b-be28-4676-8a25-8aee7e374520" providerId="ADAL" clId="{5373FEF3-FA80-4776-8AB3-CF831EF9C4D0}" dt="2018-08-23T14:31:32.416" v="168" actId="20577"/>
        <pc:sldMkLst>
          <pc:docMk/>
          <pc:sldMk cId="1071900124" sldId="355"/>
        </pc:sldMkLst>
        <pc:spChg chg="mod">
          <ac:chgData name="Lee Peckover" userId="5895743b-be28-4676-8a25-8aee7e374520" providerId="ADAL" clId="{5373FEF3-FA80-4776-8AB3-CF831EF9C4D0}" dt="2018-08-23T14:31:32.416" v="168" actId="20577"/>
          <ac:spMkLst>
            <pc:docMk/>
            <pc:sldMk cId="1071900124" sldId="355"/>
            <ac:spMk id="19" creationId="{5252A847-DE45-4FA3-A1F8-EEBEB845FF8E}"/>
          </ac:spMkLst>
        </pc:spChg>
      </pc:sldChg>
      <pc:sldChg chg="modSp">
        <pc:chgData name="Lee Peckover" userId="5895743b-be28-4676-8a25-8aee7e374520" providerId="ADAL" clId="{5373FEF3-FA80-4776-8AB3-CF831EF9C4D0}" dt="2018-08-23T14:29:45.795" v="146" actId="207"/>
        <pc:sldMkLst>
          <pc:docMk/>
          <pc:sldMk cId="36917022" sldId="360"/>
        </pc:sldMkLst>
        <pc:graphicFrameChg chg="modGraphic">
          <ac:chgData name="Lee Peckover" userId="5895743b-be28-4676-8a25-8aee7e374520" providerId="ADAL" clId="{5373FEF3-FA80-4776-8AB3-CF831EF9C4D0}" dt="2018-08-23T14:29:45.795" v="146" actId="207"/>
          <ac:graphicFrameMkLst>
            <pc:docMk/>
            <pc:sldMk cId="36917022" sldId="360"/>
            <ac:graphicFrameMk id="9" creationId="{F7756BF5-C9AC-474D-AF73-7443B4E6345E}"/>
          </ac:graphicFrameMkLst>
        </pc:graphicFrameChg>
      </pc:sldChg>
      <pc:sldChg chg="addSp modSp">
        <pc:chgData name="Lee Peckover" userId="5895743b-be28-4676-8a25-8aee7e374520" providerId="ADAL" clId="{5373FEF3-FA80-4776-8AB3-CF831EF9C4D0}" dt="2018-08-23T14:29:37.290" v="145" actId="20577"/>
        <pc:sldMkLst>
          <pc:docMk/>
          <pc:sldMk cId="975921174" sldId="362"/>
        </pc:sldMkLst>
        <pc:spChg chg="add mod">
          <ac:chgData name="Lee Peckover" userId="5895743b-be28-4676-8a25-8aee7e374520" providerId="ADAL" clId="{5373FEF3-FA80-4776-8AB3-CF831EF9C4D0}" dt="2018-08-23T14:29:37.290" v="145" actId="20577"/>
          <ac:spMkLst>
            <pc:docMk/>
            <pc:sldMk cId="975921174" sldId="362"/>
            <ac:spMk id="2" creationId="{52663DEF-0967-470C-9CB2-1C24800E31E0}"/>
          </ac:spMkLst>
        </pc:spChg>
        <pc:graphicFrameChg chg="modGraphic">
          <ac:chgData name="Lee Peckover" userId="5895743b-be28-4676-8a25-8aee7e374520" providerId="ADAL" clId="{5373FEF3-FA80-4776-8AB3-CF831EF9C4D0}" dt="2018-08-23T14:19:07.368" v="5" actId="207"/>
          <ac:graphicFrameMkLst>
            <pc:docMk/>
            <pc:sldMk cId="975921174" sldId="362"/>
            <ac:graphicFrameMk id="9" creationId="{F7756BF5-C9AC-474D-AF73-7443B4E6345E}"/>
          </ac:graphicFrameMkLst>
        </pc:graphicFrameChg>
      </pc:sldChg>
      <pc:sldChg chg="modSp">
        <pc:chgData name="Lee Peckover" userId="5895743b-be28-4676-8a25-8aee7e374520" providerId="ADAL" clId="{5373FEF3-FA80-4776-8AB3-CF831EF9C4D0}" dt="2018-08-23T14:30:35.810" v="161" actId="20577"/>
        <pc:sldMkLst>
          <pc:docMk/>
          <pc:sldMk cId="158112644" sldId="365"/>
        </pc:sldMkLst>
        <pc:spChg chg="mod">
          <ac:chgData name="Lee Peckover" userId="5895743b-be28-4676-8a25-8aee7e374520" providerId="ADAL" clId="{5373FEF3-FA80-4776-8AB3-CF831EF9C4D0}" dt="2018-08-23T14:30:35.810" v="161" actId="20577"/>
          <ac:spMkLst>
            <pc:docMk/>
            <pc:sldMk cId="158112644" sldId="365"/>
            <ac:spMk id="19" creationId="{5252A847-DE45-4FA3-A1F8-EEBEB845FF8E}"/>
          </ac:spMkLst>
        </pc:spChg>
      </pc:sldChg>
      <pc:sldChg chg="modSp">
        <pc:chgData name="Lee Peckover" userId="5895743b-be28-4676-8a25-8aee7e374520" providerId="ADAL" clId="{5373FEF3-FA80-4776-8AB3-CF831EF9C4D0}" dt="2018-08-23T14:30:39.951" v="162" actId="20577"/>
        <pc:sldMkLst>
          <pc:docMk/>
          <pc:sldMk cId="605203200" sldId="368"/>
        </pc:sldMkLst>
        <pc:spChg chg="mod">
          <ac:chgData name="Lee Peckover" userId="5895743b-be28-4676-8a25-8aee7e374520" providerId="ADAL" clId="{5373FEF3-FA80-4776-8AB3-CF831EF9C4D0}" dt="2018-08-23T14:30:39.951" v="162" actId="20577"/>
          <ac:spMkLst>
            <pc:docMk/>
            <pc:sldMk cId="605203200" sldId="368"/>
            <ac:spMk id="19" creationId="{5252A847-DE45-4FA3-A1F8-EEBEB845FF8E}"/>
          </ac:spMkLst>
        </pc:spChg>
      </pc:sldChg>
      <pc:sldChg chg="modSp">
        <pc:chgData name="Lee Peckover" userId="5895743b-be28-4676-8a25-8aee7e374520" providerId="ADAL" clId="{5373FEF3-FA80-4776-8AB3-CF831EF9C4D0}" dt="2018-08-23T14:31:37.560" v="174" actId="20577"/>
        <pc:sldMkLst>
          <pc:docMk/>
          <pc:sldMk cId="2956007321" sldId="369"/>
        </pc:sldMkLst>
        <pc:spChg chg="mod">
          <ac:chgData name="Lee Peckover" userId="5895743b-be28-4676-8a25-8aee7e374520" providerId="ADAL" clId="{5373FEF3-FA80-4776-8AB3-CF831EF9C4D0}" dt="2018-08-23T14:31:37.560" v="174" actId="20577"/>
          <ac:spMkLst>
            <pc:docMk/>
            <pc:sldMk cId="2956007321" sldId="369"/>
            <ac:spMk id="19" creationId="{5252A847-DE45-4FA3-A1F8-EEBEB845FF8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24/08/2018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24/08/2018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24/08/2018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24/08/2018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24/08/2018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24/08/2018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24/08/2018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24/08/2018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24/08/2018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24/08/2018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24/08/2018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24/08/2018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classroomsecrets.co.uk/fact-families-year-2-addition-and-subtraction-free-resource-pack"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search/?fwp_topic=white-rose" TargetMode="External"/><Relationship Id="rId5" Type="http://schemas.openxmlformats.org/officeDocument/2006/relationships/hyperlink" Target="https://classroomsecrets.co.uk/content-domain-filter/?fwp_contentdomain=2c3" TargetMode="External"/><Relationship Id="rId4" Type="http://schemas.openxmlformats.org/officeDocument/2006/relationships/hyperlink" Target="https://classroomsecrets.co.uk/content-domain-filter/?fwp_contentdomain=2c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u="sng" dirty="0">
                <a:solidFill>
                  <a:srgbClr val="E7E6E6">
                    <a:lumMod val="50000"/>
                  </a:srgbClr>
                </a:solidFill>
                <a:latin typeface="SassoonCRInfantMedium" panose="02000603020000020003" pitchFamily="2" charset="0"/>
              </a:rPr>
              <a:t>Year 2 – Autumn Block 2 – Addition and Subtraction – Fact Families</a:t>
            </a:r>
          </a:p>
          <a:p>
            <a:pPr lvl="0" algn="ctr"/>
            <a:endParaRPr lang="en-GB" dirty="0">
              <a:solidFill>
                <a:srgbClr val="E7E6E6">
                  <a:lumMod val="25000"/>
                </a:srgbClr>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About This Resource:</a:t>
            </a: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sz="1400" dirty="0">
                <a:solidFill>
                  <a:prstClr val="black"/>
                </a:solidFill>
                <a:latin typeface="SassoonCRInfantMedium" panose="02000603020000020003" pitchFamily="2"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dirty="0">
              <a:solidFill>
                <a:prstClr val="black"/>
              </a:solidFill>
              <a:latin typeface="SassoonCRInfantMedium" panose="02000603020000020003" pitchFamily="2" charset="0"/>
            </a:endParaRP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National Curriculum Objectives:</a:t>
            </a:r>
            <a:endParaRPr lang="en-GB" dirty="0">
              <a:solidFill>
                <a:srgbClr val="FF0000"/>
              </a:solidFill>
              <a:latin typeface="SassoonCRInfantMedium" panose="02000603020000020003" pitchFamily="2" charset="0"/>
            </a:endParaRPr>
          </a:p>
          <a:p>
            <a:pPr lvl="0" fontAlgn="base">
              <a:defRPr/>
            </a:pPr>
            <a:endParaRPr lang="en-GB" sz="1400" dirty="0">
              <a:solidFill>
                <a:prstClr val="black"/>
              </a:solidFill>
              <a:latin typeface="SassoonCRInfantMedium" panose="02000603020000020003" pitchFamily="2" charset="0"/>
            </a:endParaRPr>
          </a:p>
          <a:p>
            <a:pPr fontAlgn="base">
              <a:lnSpc>
                <a:spcPct val="100000"/>
              </a:lnSpc>
              <a:spcAft>
                <a:spcPts val="0"/>
              </a:spcAft>
              <a:buClrTx/>
              <a:buSzTx/>
              <a:tabLst/>
              <a:defRPr/>
            </a:pPr>
            <a:r>
              <a:rPr lang="en-GB" sz="1400" dirty="0">
                <a:solidFill>
                  <a:prstClr val="black"/>
                </a:solidFill>
                <a:latin typeface="SassoonCRInfantMedium" panose="02000603020000020003" pitchFamily="2" charset="0"/>
              </a:rPr>
              <a:t>Mathematics Year </a:t>
            </a:r>
            <a:r>
              <a:rPr lang="en-GB" sz="1400" dirty="0">
                <a:solidFill>
                  <a:schemeClr val="tx1"/>
                </a:solidFill>
                <a:latin typeface="SassoonCRInfantMedium" panose="02000603020000020003" pitchFamily="2" charset="0"/>
              </a:rPr>
              <a:t>2: </a:t>
            </a:r>
            <a:r>
              <a:rPr lang="en-US" sz="1400" dirty="0">
                <a:solidFill>
                  <a:schemeClr val="tx1"/>
                </a:solidFill>
                <a:latin typeface="SassoonCRInfantMedium" panose="02000603020000020003" pitchFamily="2" charset="0"/>
              </a:rPr>
              <a:t>(2C1) </a:t>
            </a:r>
            <a:r>
              <a:rPr lang="en-US" sz="1400" dirty="0">
                <a:latin typeface="SassoonCRInfantMedium" panose="02000603020000020003" pitchFamily="2" charset="0"/>
                <a:hlinkClick r:id="rId4"/>
              </a:rPr>
              <a:t>Recall and use addition and subtraction facts to 20 fluently, and derive and use related facts up to 100</a:t>
            </a:r>
            <a:endParaRPr lang="en-US" sz="1400" dirty="0">
              <a:latin typeface="SassoonCRInfantMedium" panose="02000603020000020003" pitchFamily="2" charset="0"/>
            </a:endParaRPr>
          </a:p>
          <a:p>
            <a:pPr fontAlgn="base">
              <a:lnSpc>
                <a:spcPct val="100000"/>
              </a:lnSpc>
              <a:spcAft>
                <a:spcPts val="0"/>
              </a:spcAft>
              <a:buClrTx/>
              <a:buSzTx/>
              <a:tabLst/>
              <a:defRPr/>
            </a:pPr>
            <a:r>
              <a:rPr lang="en-US" sz="1400" dirty="0">
                <a:solidFill>
                  <a:schemeClr val="tx1"/>
                </a:solidFill>
                <a:latin typeface="SassoonCRInfantMedium" panose="02000603020000020003" pitchFamily="2" charset="0"/>
              </a:rPr>
              <a:t>Mathematics Year 2: (2C3)</a:t>
            </a:r>
            <a:r>
              <a:rPr lang="en-US" sz="1400" dirty="0">
                <a:latin typeface="SassoonCRInfantMedium" panose="02000603020000020003" pitchFamily="2" charset="0"/>
              </a:rPr>
              <a:t> </a:t>
            </a:r>
            <a:r>
              <a:rPr lang="en-US" sz="1400" dirty="0" err="1">
                <a:latin typeface="SassoonCRInfantMedium" panose="02000603020000020003" pitchFamily="2" charset="0"/>
                <a:hlinkClick r:id="rId5"/>
              </a:rPr>
              <a:t>Recognise</a:t>
            </a:r>
            <a:r>
              <a:rPr lang="en-US" sz="1400" dirty="0">
                <a:latin typeface="SassoonCRInfantMedium" panose="02000603020000020003" pitchFamily="2" charset="0"/>
                <a:hlinkClick r:id="rId5"/>
              </a:rPr>
              <a:t> and use the inverse relationship between addition and subtraction and use this to check calculations and missing number problems</a:t>
            </a:r>
            <a:br>
              <a:rPr lang="en-GB" sz="1400" u="sng" dirty="0">
                <a:solidFill>
                  <a:prstClr val="black"/>
                </a:solidFill>
                <a:latin typeface="SassoonCRInfantMedium" panose="02000603020000020003" pitchFamily="2" charset="0"/>
              </a:rPr>
            </a:br>
            <a:endParaRPr lang="en-GB" sz="1400" u="sng"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a:defRPr/>
            </a:pPr>
            <a:r>
              <a:rPr lang="en-GB" dirty="0">
                <a:solidFill>
                  <a:prstClr val="black"/>
                </a:solidFill>
                <a:latin typeface="SassoonCRInfantMedium" panose="02000603020000020003" pitchFamily="2" charset="0"/>
                <a:hlinkClick r:id="rId6"/>
              </a:rPr>
              <a:t>More resources</a:t>
            </a:r>
            <a:r>
              <a:rPr lang="en-GB" dirty="0">
                <a:solidFill>
                  <a:prstClr val="black"/>
                </a:solidFill>
                <a:latin typeface="SassoonCRInfantMedium" panose="02000603020000020003" pitchFamily="2" charset="0"/>
              </a:rPr>
              <a:t> which follow the same small steps as White Rose.</a:t>
            </a: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a:defRPr/>
            </a:pPr>
            <a:r>
              <a:rPr lang="en-GB" dirty="0">
                <a:solidFill>
                  <a:prstClr val="black"/>
                </a:solidFill>
                <a:latin typeface="SassoonCRInfantMedium" panose="02000603020000020003" pitchFamily="2" charset="0"/>
              </a:rPr>
              <a:t>Did you like this resource? Don’t forget to </a:t>
            </a:r>
            <a:r>
              <a:rPr lang="en-GB" dirty="0">
                <a:solidFill>
                  <a:prstClr val="black"/>
                </a:solidFill>
                <a:latin typeface="SassoonCRInfantMedium" panose="02000603020000020003" pitchFamily="2" charset="0"/>
                <a:hlinkClick r:id="rId7"/>
              </a:rPr>
              <a:t>review</a:t>
            </a:r>
            <a:r>
              <a:rPr lang="en-GB" dirty="0">
                <a:solidFill>
                  <a:prstClr val="black"/>
                </a:solidFill>
                <a:latin typeface="SassoonCRInfantMedium" panose="02000603020000020003" pitchFamily="2"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Fill in the missing part.</a:t>
            </a:r>
            <a:endParaRPr lang="en-GB" sz="2000" u="sng" dirty="0">
              <a:solidFill>
                <a:schemeClr val="tx1"/>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A27FCE9F-9190-44BD-ABDC-2B5AD6D09765}"/>
              </a:ext>
            </a:extLst>
          </p:cNvPr>
          <p:cNvGraphicFramePr>
            <a:graphicFrameLocks noGrp="1"/>
          </p:cNvGraphicFramePr>
          <p:nvPr>
            <p:extLst>
              <p:ext uri="{D42A27DB-BD31-4B8C-83A1-F6EECF244321}">
                <p14:modId xmlns:p14="http://schemas.microsoft.com/office/powerpoint/2010/main" val="2811725655"/>
              </p:ext>
            </p:extLst>
          </p:nvPr>
        </p:nvGraphicFramePr>
        <p:xfrm>
          <a:off x="1306563" y="2021647"/>
          <a:ext cx="6530874" cy="1760448"/>
        </p:xfrm>
        <a:graphic>
          <a:graphicData uri="http://schemas.openxmlformats.org/drawingml/2006/table">
            <a:tbl>
              <a:tblPr firstRow="1" bandRow="1">
                <a:tableStyleId>{5940675A-B579-460E-94D1-54222C63F5DA}</a:tableStyleId>
              </a:tblPr>
              <a:tblGrid>
                <a:gridCol w="4120202">
                  <a:extLst>
                    <a:ext uri="{9D8B030D-6E8A-4147-A177-3AD203B41FA5}">
                      <a16:colId xmlns:a16="http://schemas.microsoft.com/office/drawing/2014/main" val="169561274"/>
                    </a:ext>
                  </a:extLst>
                </a:gridCol>
                <a:gridCol w="2410672">
                  <a:extLst>
                    <a:ext uri="{9D8B030D-6E8A-4147-A177-3AD203B41FA5}">
                      <a16:colId xmlns:a16="http://schemas.microsoft.com/office/drawing/2014/main" val="4145967613"/>
                    </a:ext>
                  </a:extLst>
                </a:gridCol>
              </a:tblGrid>
              <a:tr h="880224">
                <a:tc gridSpan="2">
                  <a:txBody>
                    <a:bodyPr/>
                    <a:lstStyle/>
                    <a:p>
                      <a:pPr algn="ctr"/>
                      <a:r>
                        <a:rPr lang="en-GB" sz="4300" dirty="0">
                          <a:latin typeface="SassoonCRInfantMedium" panose="02000603020000020003" pitchFamily="2" charset="0"/>
                        </a:rPr>
                        <a:t>12</a:t>
                      </a:r>
                    </a:p>
                  </a:txBody>
                  <a:tcPr marL="220056" marR="220056" marT="110028" marB="110028" anchor="ctr">
                    <a:solidFill>
                      <a:schemeClr val="bg1"/>
                    </a:solidFill>
                  </a:tcPr>
                </a:tc>
                <a:tc hMerge="1">
                  <a:txBody>
                    <a:bodyPr/>
                    <a:lstStyle/>
                    <a:p>
                      <a:endParaRPr lang="en-GB" dirty="0"/>
                    </a:p>
                  </a:txBody>
                  <a:tcPr/>
                </a:tc>
                <a:extLst>
                  <a:ext uri="{0D108BD9-81ED-4DB2-BD59-A6C34878D82A}">
                    <a16:rowId xmlns:a16="http://schemas.microsoft.com/office/drawing/2014/main" val="1138050317"/>
                  </a:ext>
                </a:extLst>
              </a:tr>
              <a:tr h="880224">
                <a:tc>
                  <a:txBody>
                    <a:bodyPr/>
                    <a:lstStyle/>
                    <a:p>
                      <a:pPr algn="ctr"/>
                      <a:r>
                        <a:rPr lang="en-GB" sz="4300" dirty="0">
                          <a:latin typeface="SassoonCRInfantMedium" panose="02000603020000020003" pitchFamily="2" charset="0"/>
                        </a:rPr>
                        <a:t>8</a:t>
                      </a:r>
                    </a:p>
                  </a:txBody>
                  <a:tcPr marL="220056" marR="220056" marT="110028" marB="110028" anchor="ctr">
                    <a:solidFill>
                      <a:schemeClr val="bg1"/>
                    </a:solidFill>
                  </a:tcPr>
                </a:tc>
                <a:tc>
                  <a:txBody>
                    <a:bodyPr/>
                    <a:lstStyle/>
                    <a:p>
                      <a:pPr algn="ctr"/>
                      <a:r>
                        <a:rPr lang="en-GB" sz="4300" dirty="0">
                          <a:solidFill>
                            <a:srgbClr val="FF0000"/>
                          </a:solidFill>
                          <a:latin typeface="SassoonCRInfantMedium" panose="02000603020000020003" pitchFamily="2" charset="0"/>
                        </a:rPr>
                        <a:t>4</a:t>
                      </a:r>
                    </a:p>
                  </a:txBody>
                  <a:tcPr marL="220056" marR="220056" marT="110028" marB="110028" anchor="ctr">
                    <a:solidFill>
                      <a:schemeClr val="bg1"/>
                    </a:solidFill>
                  </a:tcPr>
                </a:tc>
                <a:extLst>
                  <a:ext uri="{0D108BD9-81ED-4DB2-BD59-A6C34878D82A}">
                    <a16:rowId xmlns:a16="http://schemas.microsoft.com/office/drawing/2014/main" val="543268270"/>
                  </a:ext>
                </a:extLst>
              </a:tr>
            </a:tbl>
          </a:graphicData>
        </a:graphic>
      </p:graphicFrame>
    </p:spTree>
    <p:extLst>
      <p:ext uri="{BB962C8B-B14F-4D97-AF65-F5344CB8AC3E}">
        <p14:creationId xmlns:p14="http://schemas.microsoft.com/office/powerpoint/2010/main" val="469778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Write four number sentences to describe the fact family </a:t>
            </a:r>
          </a:p>
          <a:p>
            <a:pPr algn="ctr"/>
            <a:r>
              <a:rPr lang="en-GB" sz="2400" dirty="0">
                <a:solidFill>
                  <a:schemeClr val="tx1"/>
                </a:solidFill>
                <a:latin typeface="SassoonCRInfantMedium" panose="02000603020000020003" pitchFamily="2" charset="0"/>
              </a:rPr>
              <a:t>shown in the part whole model.</a:t>
            </a:r>
            <a:endParaRPr lang="en-GB" sz="2000" u="sng" dirty="0">
              <a:solidFill>
                <a:schemeClr val="tx1"/>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D633931F-5B90-40B4-BA59-0431331EA730}"/>
              </a:ext>
            </a:extLst>
          </p:cNvPr>
          <p:cNvGrpSpPr/>
          <p:nvPr/>
        </p:nvGrpSpPr>
        <p:grpSpPr>
          <a:xfrm>
            <a:off x="2966907" y="2474976"/>
            <a:ext cx="3210186" cy="2689436"/>
            <a:chOff x="711199" y="1103086"/>
            <a:chExt cx="1712865" cy="1346858"/>
          </a:xfrm>
          <a:solidFill>
            <a:schemeClr val="bg1"/>
          </a:solidFill>
        </p:grpSpPr>
        <p:sp>
          <p:nvSpPr>
            <p:cNvPr id="9" name="Oval 8">
              <a:extLst>
                <a:ext uri="{FF2B5EF4-FFF2-40B4-BE49-F238E27FC236}">
                  <a16:creationId xmlns:a16="http://schemas.microsoft.com/office/drawing/2014/main" id="{AFFB3036-FBFC-4241-B468-9732851C4165}"/>
                </a:ext>
              </a:extLst>
            </p:cNvPr>
            <p:cNvSpPr/>
            <p:nvPr/>
          </p:nvSpPr>
          <p:spPr>
            <a:xfrm>
              <a:off x="711199" y="1103086"/>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chemeClr val="tx1"/>
                  </a:solidFill>
                  <a:latin typeface="SassoonCRInfantMedium" panose="02000603020000020003" pitchFamily="2" charset="0"/>
                </a:rPr>
                <a:t>16</a:t>
              </a:r>
            </a:p>
          </p:txBody>
        </p:sp>
        <p:cxnSp>
          <p:nvCxnSpPr>
            <p:cNvPr id="10" name="Straight Connector 9">
              <a:extLst>
                <a:ext uri="{FF2B5EF4-FFF2-40B4-BE49-F238E27FC236}">
                  <a16:creationId xmlns:a16="http://schemas.microsoft.com/office/drawing/2014/main" id="{35EEF114-7A75-4CC9-8CCE-C7788E8778D1}"/>
                </a:ext>
              </a:extLst>
            </p:cNvPr>
            <p:cNvCxnSpPr>
              <a:cxnSpLocks/>
              <a:stCxn id="9" idx="6"/>
              <a:endCxn id="12" idx="2"/>
            </p:cNvCxnSpPr>
            <p:nvPr/>
          </p:nvCxnSpPr>
          <p:spPr>
            <a:xfrm>
              <a:off x="1287457" y="1373086"/>
              <a:ext cx="560349" cy="96124"/>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3FCF29B-0C27-4D56-893E-D54D66680997}"/>
                </a:ext>
              </a:extLst>
            </p:cNvPr>
            <p:cNvCxnSpPr>
              <a:cxnSpLocks/>
              <a:stCxn id="9" idx="5"/>
              <a:endCxn id="13" idx="1"/>
            </p:cNvCxnSpPr>
            <p:nvPr/>
          </p:nvCxnSpPr>
          <p:spPr>
            <a:xfrm>
              <a:off x="1203066" y="1564005"/>
              <a:ext cx="209680" cy="425020"/>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D11AFA31-E739-4DA6-9297-F558C08C484A}"/>
                </a:ext>
              </a:extLst>
            </p:cNvPr>
            <p:cNvSpPr/>
            <p:nvPr/>
          </p:nvSpPr>
          <p:spPr>
            <a:xfrm>
              <a:off x="1847806" y="1199210"/>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SassoonCRInfantMedium" panose="02000603020000020003" pitchFamily="2" charset="0"/>
                </a:rPr>
                <a:t>6</a:t>
              </a:r>
            </a:p>
          </p:txBody>
        </p:sp>
        <p:sp>
          <p:nvSpPr>
            <p:cNvPr id="13" name="Oval 12">
              <a:extLst>
                <a:ext uri="{FF2B5EF4-FFF2-40B4-BE49-F238E27FC236}">
                  <a16:creationId xmlns:a16="http://schemas.microsoft.com/office/drawing/2014/main" id="{DB6D1D47-1E22-4A53-8D57-7862E314A517}"/>
                </a:ext>
              </a:extLst>
            </p:cNvPr>
            <p:cNvSpPr/>
            <p:nvPr/>
          </p:nvSpPr>
          <p:spPr>
            <a:xfrm>
              <a:off x="1328356" y="1909944"/>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chemeClr val="tx1"/>
                  </a:solidFill>
                  <a:latin typeface="SassoonCRInfantMedium" panose="02000603020000020003" pitchFamily="2" charset="0"/>
                </a:rPr>
                <a:t>10</a:t>
              </a:r>
            </a:p>
          </p:txBody>
        </p:sp>
      </p:grpSp>
    </p:spTree>
    <p:extLst>
      <p:ext uri="{BB962C8B-B14F-4D97-AF65-F5344CB8AC3E}">
        <p14:creationId xmlns:p14="http://schemas.microsoft.com/office/powerpoint/2010/main" val="158112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Write four number sentences to describe the fact family </a:t>
            </a:r>
          </a:p>
          <a:p>
            <a:pPr algn="ctr"/>
            <a:r>
              <a:rPr lang="en-GB" sz="2400" dirty="0">
                <a:solidFill>
                  <a:schemeClr val="tx1"/>
                </a:solidFill>
                <a:latin typeface="SassoonCRInfantMedium" panose="02000603020000020003" pitchFamily="2" charset="0"/>
              </a:rPr>
              <a:t>shown in the part whole model.</a:t>
            </a:r>
            <a:endParaRPr lang="en-GB" sz="2000" u="sng" dirty="0">
              <a:solidFill>
                <a:schemeClr val="tx1"/>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D633931F-5B90-40B4-BA59-0431331EA730}"/>
              </a:ext>
            </a:extLst>
          </p:cNvPr>
          <p:cNvGrpSpPr/>
          <p:nvPr/>
        </p:nvGrpSpPr>
        <p:grpSpPr>
          <a:xfrm>
            <a:off x="2966907" y="2474976"/>
            <a:ext cx="3210186" cy="2689436"/>
            <a:chOff x="711199" y="1103086"/>
            <a:chExt cx="1712865" cy="1346858"/>
          </a:xfrm>
          <a:solidFill>
            <a:schemeClr val="bg1"/>
          </a:solidFill>
        </p:grpSpPr>
        <p:sp>
          <p:nvSpPr>
            <p:cNvPr id="9" name="Oval 8">
              <a:extLst>
                <a:ext uri="{FF2B5EF4-FFF2-40B4-BE49-F238E27FC236}">
                  <a16:creationId xmlns:a16="http://schemas.microsoft.com/office/drawing/2014/main" id="{AFFB3036-FBFC-4241-B468-9732851C4165}"/>
                </a:ext>
              </a:extLst>
            </p:cNvPr>
            <p:cNvSpPr/>
            <p:nvPr/>
          </p:nvSpPr>
          <p:spPr>
            <a:xfrm>
              <a:off x="711199" y="1103086"/>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chemeClr val="tx1"/>
                  </a:solidFill>
                  <a:latin typeface="SassoonCRInfantMedium" panose="02000603020000020003" pitchFamily="2" charset="0"/>
                </a:rPr>
                <a:t>16</a:t>
              </a:r>
            </a:p>
          </p:txBody>
        </p:sp>
        <p:cxnSp>
          <p:nvCxnSpPr>
            <p:cNvPr id="10" name="Straight Connector 9">
              <a:extLst>
                <a:ext uri="{FF2B5EF4-FFF2-40B4-BE49-F238E27FC236}">
                  <a16:creationId xmlns:a16="http://schemas.microsoft.com/office/drawing/2014/main" id="{35EEF114-7A75-4CC9-8CCE-C7788E8778D1}"/>
                </a:ext>
              </a:extLst>
            </p:cNvPr>
            <p:cNvCxnSpPr>
              <a:cxnSpLocks/>
              <a:stCxn id="9" idx="6"/>
              <a:endCxn id="12" idx="2"/>
            </p:cNvCxnSpPr>
            <p:nvPr/>
          </p:nvCxnSpPr>
          <p:spPr>
            <a:xfrm>
              <a:off x="1287457" y="1373086"/>
              <a:ext cx="560349" cy="96124"/>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3FCF29B-0C27-4D56-893E-D54D66680997}"/>
                </a:ext>
              </a:extLst>
            </p:cNvPr>
            <p:cNvCxnSpPr>
              <a:cxnSpLocks/>
              <a:stCxn id="9" idx="5"/>
              <a:endCxn id="13" idx="1"/>
            </p:cNvCxnSpPr>
            <p:nvPr/>
          </p:nvCxnSpPr>
          <p:spPr>
            <a:xfrm>
              <a:off x="1203066" y="1564005"/>
              <a:ext cx="209680" cy="425020"/>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D11AFA31-E739-4DA6-9297-F558C08C484A}"/>
                </a:ext>
              </a:extLst>
            </p:cNvPr>
            <p:cNvSpPr/>
            <p:nvPr/>
          </p:nvSpPr>
          <p:spPr>
            <a:xfrm>
              <a:off x="1847806" y="1199210"/>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tx1"/>
                  </a:solidFill>
                  <a:latin typeface="SassoonCRInfantMedium" panose="02000603020000020003" pitchFamily="2" charset="0"/>
                </a:rPr>
                <a:t>6</a:t>
              </a:r>
            </a:p>
          </p:txBody>
        </p:sp>
        <p:sp>
          <p:nvSpPr>
            <p:cNvPr id="13" name="Oval 12">
              <a:extLst>
                <a:ext uri="{FF2B5EF4-FFF2-40B4-BE49-F238E27FC236}">
                  <a16:creationId xmlns:a16="http://schemas.microsoft.com/office/drawing/2014/main" id="{DB6D1D47-1E22-4A53-8D57-7862E314A517}"/>
                </a:ext>
              </a:extLst>
            </p:cNvPr>
            <p:cNvSpPr/>
            <p:nvPr/>
          </p:nvSpPr>
          <p:spPr>
            <a:xfrm>
              <a:off x="1328356" y="1909944"/>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chemeClr val="tx1"/>
                  </a:solidFill>
                  <a:latin typeface="SassoonCRInfantMedium" panose="02000603020000020003" pitchFamily="2" charset="0"/>
                </a:rPr>
                <a:t>10</a:t>
              </a:r>
            </a:p>
          </p:txBody>
        </p:sp>
      </p:grpSp>
      <p:sp>
        <p:nvSpPr>
          <p:cNvPr id="2" name="TextBox 1">
            <a:extLst>
              <a:ext uri="{FF2B5EF4-FFF2-40B4-BE49-F238E27FC236}">
                <a16:creationId xmlns:a16="http://schemas.microsoft.com/office/drawing/2014/main" id="{5C8D3D61-5E18-4891-B353-F38DEC837B3A}"/>
              </a:ext>
            </a:extLst>
          </p:cNvPr>
          <p:cNvSpPr txBox="1"/>
          <p:nvPr/>
        </p:nvSpPr>
        <p:spPr>
          <a:xfrm>
            <a:off x="526916" y="2204959"/>
            <a:ext cx="1996600" cy="2677656"/>
          </a:xfrm>
          <a:prstGeom prst="rect">
            <a:avLst/>
          </a:prstGeom>
          <a:noFill/>
        </p:spPr>
        <p:txBody>
          <a:bodyPr wrap="square" rtlCol="0">
            <a:spAutoFit/>
          </a:bodyPr>
          <a:lstStyle/>
          <a:p>
            <a:r>
              <a:rPr lang="en-GB" sz="2400" dirty="0">
                <a:solidFill>
                  <a:srgbClr val="FF0000"/>
                </a:solidFill>
                <a:latin typeface="SassoonCRInfantMedium" panose="02000603020000020003" pitchFamily="2" charset="0"/>
              </a:rPr>
              <a:t>10 + 6 = 16</a:t>
            </a:r>
          </a:p>
          <a:p>
            <a:endParaRPr lang="en-GB" sz="2400" dirty="0">
              <a:solidFill>
                <a:srgbClr val="FF0000"/>
              </a:solidFill>
              <a:latin typeface="SassoonCRInfantMedium" panose="02000603020000020003" pitchFamily="2" charset="0"/>
            </a:endParaRPr>
          </a:p>
          <a:p>
            <a:r>
              <a:rPr lang="en-GB" sz="2400" dirty="0">
                <a:solidFill>
                  <a:srgbClr val="FF0000"/>
                </a:solidFill>
                <a:latin typeface="SassoonCRInfantMedium" panose="02000603020000020003" pitchFamily="2" charset="0"/>
              </a:rPr>
              <a:t>6 + 10 = 16</a:t>
            </a:r>
          </a:p>
          <a:p>
            <a:endParaRPr lang="en-GB" sz="2400" dirty="0">
              <a:solidFill>
                <a:srgbClr val="FF0000"/>
              </a:solidFill>
              <a:latin typeface="SassoonCRInfantMedium" panose="02000603020000020003" pitchFamily="2" charset="0"/>
            </a:endParaRPr>
          </a:p>
          <a:p>
            <a:r>
              <a:rPr lang="en-GB" sz="2400" dirty="0">
                <a:solidFill>
                  <a:srgbClr val="FF0000"/>
                </a:solidFill>
                <a:latin typeface="SassoonCRInfantMedium" panose="02000603020000020003" pitchFamily="2" charset="0"/>
              </a:rPr>
              <a:t>16 – 10 = 6</a:t>
            </a:r>
          </a:p>
          <a:p>
            <a:endParaRPr lang="en-GB" sz="2400" dirty="0">
              <a:solidFill>
                <a:srgbClr val="FF0000"/>
              </a:solidFill>
              <a:latin typeface="SassoonCRInfantMedium" panose="02000603020000020003" pitchFamily="2" charset="0"/>
            </a:endParaRPr>
          </a:p>
          <a:p>
            <a:r>
              <a:rPr lang="en-GB" sz="2400" dirty="0">
                <a:solidFill>
                  <a:srgbClr val="FF0000"/>
                </a:solidFill>
                <a:latin typeface="SassoonCRInfantMedium" panose="02000603020000020003" pitchFamily="2" charset="0"/>
              </a:rPr>
              <a:t>16 – 6 = 10</a:t>
            </a:r>
          </a:p>
        </p:txBody>
      </p:sp>
    </p:spTree>
    <p:extLst>
      <p:ext uri="{BB962C8B-B14F-4D97-AF65-F5344CB8AC3E}">
        <p14:creationId xmlns:p14="http://schemas.microsoft.com/office/powerpoint/2010/main" val="605203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What pairs of numbers could complete the part whole model?</a:t>
            </a: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Choose one set and write the fact family for it. </a:t>
            </a:r>
          </a:p>
          <a:p>
            <a:pPr algn="ctr"/>
            <a:endParaRPr lang="en-GB" sz="2800" dirty="0">
              <a:solidFill>
                <a:srgbClr val="FF0000"/>
              </a:solidFill>
              <a:latin typeface="SassoonCRInfantMedium" panose="02000603020000020003" pitchFamily="2" charset="0"/>
            </a:endParaRPr>
          </a:p>
        </p:txBody>
      </p:sp>
      <p:grpSp>
        <p:nvGrpSpPr>
          <p:cNvPr id="7" name="Group 6">
            <a:extLst>
              <a:ext uri="{FF2B5EF4-FFF2-40B4-BE49-F238E27FC236}">
                <a16:creationId xmlns:a16="http://schemas.microsoft.com/office/drawing/2014/main" id="{DE1BA2F3-16C7-474E-8B6F-3D9E0EFB89F4}"/>
              </a:ext>
            </a:extLst>
          </p:cNvPr>
          <p:cNvGrpSpPr/>
          <p:nvPr/>
        </p:nvGrpSpPr>
        <p:grpSpPr>
          <a:xfrm>
            <a:off x="2966907" y="1570518"/>
            <a:ext cx="3210186" cy="2689436"/>
            <a:chOff x="711199" y="1103086"/>
            <a:chExt cx="1712865" cy="1346858"/>
          </a:xfrm>
          <a:solidFill>
            <a:schemeClr val="bg1"/>
          </a:solidFill>
        </p:grpSpPr>
        <p:sp>
          <p:nvSpPr>
            <p:cNvPr id="9" name="Oval 8">
              <a:extLst>
                <a:ext uri="{FF2B5EF4-FFF2-40B4-BE49-F238E27FC236}">
                  <a16:creationId xmlns:a16="http://schemas.microsoft.com/office/drawing/2014/main" id="{B701AB75-6C73-41B5-88D6-819C3DE1932E}"/>
                </a:ext>
              </a:extLst>
            </p:cNvPr>
            <p:cNvSpPr/>
            <p:nvPr/>
          </p:nvSpPr>
          <p:spPr>
            <a:xfrm>
              <a:off x="711199" y="1103086"/>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chemeClr val="tx1"/>
                  </a:solidFill>
                  <a:latin typeface="SassoonCRInfantMedium" panose="02000603020000020003" pitchFamily="2" charset="0"/>
                </a:rPr>
                <a:t>15</a:t>
              </a:r>
            </a:p>
          </p:txBody>
        </p:sp>
        <p:cxnSp>
          <p:nvCxnSpPr>
            <p:cNvPr id="10" name="Straight Connector 9">
              <a:extLst>
                <a:ext uri="{FF2B5EF4-FFF2-40B4-BE49-F238E27FC236}">
                  <a16:creationId xmlns:a16="http://schemas.microsoft.com/office/drawing/2014/main" id="{334A1E89-D621-4A14-BE73-E9C5D2969059}"/>
                </a:ext>
              </a:extLst>
            </p:cNvPr>
            <p:cNvCxnSpPr>
              <a:cxnSpLocks/>
              <a:stCxn id="9" idx="6"/>
              <a:endCxn id="12" idx="2"/>
            </p:cNvCxnSpPr>
            <p:nvPr/>
          </p:nvCxnSpPr>
          <p:spPr>
            <a:xfrm>
              <a:off x="1287457" y="1373086"/>
              <a:ext cx="560349" cy="96124"/>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C8D9229-7FD8-45D0-BF7D-3C713C2119AE}"/>
                </a:ext>
              </a:extLst>
            </p:cNvPr>
            <p:cNvCxnSpPr>
              <a:cxnSpLocks/>
              <a:stCxn id="9" idx="5"/>
              <a:endCxn id="13" idx="1"/>
            </p:cNvCxnSpPr>
            <p:nvPr/>
          </p:nvCxnSpPr>
          <p:spPr>
            <a:xfrm>
              <a:off x="1203066" y="1564005"/>
              <a:ext cx="209680" cy="425020"/>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F1FDFFA-8656-405C-ADF2-471B6EA690AC}"/>
                </a:ext>
              </a:extLst>
            </p:cNvPr>
            <p:cNvSpPr/>
            <p:nvPr/>
          </p:nvSpPr>
          <p:spPr>
            <a:xfrm>
              <a:off x="1847806" y="1199210"/>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dirty="0">
                <a:solidFill>
                  <a:schemeClr val="tx1"/>
                </a:solidFill>
                <a:latin typeface="SassoonCRInfantMedium" panose="02000603020000020003" pitchFamily="2" charset="0"/>
              </a:endParaRPr>
            </a:p>
          </p:txBody>
        </p:sp>
        <p:sp>
          <p:nvSpPr>
            <p:cNvPr id="13" name="Oval 12">
              <a:extLst>
                <a:ext uri="{FF2B5EF4-FFF2-40B4-BE49-F238E27FC236}">
                  <a16:creationId xmlns:a16="http://schemas.microsoft.com/office/drawing/2014/main" id="{2D4DA717-BE07-4CF9-86DC-B0965DB94675}"/>
                </a:ext>
              </a:extLst>
            </p:cNvPr>
            <p:cNvSpPr/>
            <p:nvPr/>
          </p:nvSpPr>
          <p:spPr>
            <a:xfrm>
              <a:off x="1328356" y="1909944"/>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3600" dirty="0">
                <a:solidFill>
                  <a:schemeClr val="tx1"/>
                </a:solidFill>
                <a:latin typeface="SassoonCRInfantMedium" panose="02000603020000020003" pitchFamily="2" charset="0"/>
              </a:endParaRPr>
            </a:p>
          </p:txBody>
        </p:sp>
      </p:grpSp>
    </p:spTree>
    <p:extLst>
      <p:ext uri="{BB962C8B-B14F-4D97-AF65-F5344CB8AC3E}">
        <p14:creationId xmlns:p14="http://schemas.microsoft.com/office/powerpoint/2010/main" val="1071900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What pairs of numbers could complete the part whole model?</a:t>
            </a:r>
          </a:p>
          <a:p>
            <a:r>
              <a:rPr lang="en-GB" sz="2400" dirty="0">
                <a:solidFill>
                  <a:srgbClr val="FF0000"/>
                </a:solidFill>
                <a:latin typeface="SassoonCRInfantMedium" panose="02000603020000020003" pitchFamily="2" charset="0"/>
              </a:rPr>
              <a:t>Example answer:</a:t>
            </a: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Choose one set and write the fact family for it. </a:t>
            </a:r>
          </a:p>
          <a:p>
            <a:pPr algn="ctr"/>
            <a:r>
              <a:rPr lang="en-GB" sz="2800" dirty="0">
                <a:solidFill>
                  <a:srgbClr val="FF0000"/>
                </a:solidFill>
                <a:latin typeface="SassoonCRInfantMedium" panose="02000603020000020003" pitchFamily="2" charset="0"/>
              </a:rPr>
              <a:t>7 + 8 = 15    15 – 7 = 8 </a:t>
            </a:r>
          </a:p>
          <a:p>
            <a:pPr algn="ctr"/>
            <a:r>
              <a:rPr lang="en-GB" sz="2800" dirty="0">
                <a:solidFill>
                  <a:srgbClr val="FF0000"/>
                </a:solidFill>
                <a:latin typeface="SassoonCRInfantMedium" panose="02000603020000020003" pitchFamily="2" charset="0"/>
              </a:rPr>
              <a:t>8 + 7 = 15    15 – 8 = 7</a:t>
            </a:r>
          </a:p>
        </p:txBody>
      </p:sp>
      <p:grpSp>
        <p:nvGrpSpPr>
          <p:cNvPr id="7" name="Group 6">
            <a:extLst>
              <a:ext uri="{FF2B5EF4-FFF2-40B4-BE49-F238E27FC236}">
                <a16:creationId xmlns:a16="http://schemas.microsoft.com/office/drawing/2014/main" id="{DE1BA2F3-16C7-474E-8B6F-3D9E0EFB89F4}"/>
              </a:ext>
            </a:extLst>
          </p:cNvPr>
          <p:cNvGrpSpPr/>
          <p:nvPr/>
        </p:nvGrpSpPr>
        <p:grpSpPr>
          <a:xfrm>
            <a:off x="2966907" y="1570518"/>
            <a:ext cx="3210186" cy="2689436"/>
            <a:chOff x="711199" y="1103086"/>
            <a:chExt cx="1712865" cy="1346858"/>
          </a:xfrm>
          <a:solidFill>
            <a:schemeClr val="bg1"/>
          </a:solidFill>
        </p:grpSpPr>
        <p:sp>
          <p:nvSpPr>
            <p:cNvPr id="9" name="Oval 8">
              <a:extLst>
                <a:ext uri="{FF2B5EF4-FFF2-40B4-BE49-F238E27FC236}">
                  <a16:creationId xmlns:a16="http://schemas.microsoft.com/office/drawing/2014/main" id="{B701AB75-6C73-41B5-88D6-819C3DE1932E}"/>
                </a:ext>
              </a:extLst>
            </p:cNvPr>
            <p:cNvSpPr/>
            <p:nvPr/>
          </p:nvSpPr>
          <p:spPr>
            <a:xfrm>
              <a:off x="711199" y="1103086"/>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chemeClr val="tx1"/>
                  </a:solidFill>
                  <a:latin typeface="SassoonCRInfantMedium" panose="02000603020000020003" pitchFamily="2" charset="0"/>
                </a:rPr>
                <a:t>15</a:t>
              </a:r>
            </a:p>
          </p:txBody>
        </p:sp>
        <p:cxnSp>
          <p:nvCxnSpPr>
            <p:cNvPr id="10" name="Straight Connector 9">
              <a:extLst>
                <a:ext uri="{FF2B5EF4-FFF2-40B4-BE49-F238E27FC236}">
                  <a16:creationId xmlns:a16="http://schemas.microsoft.com/office/drawing/2014/main" id="{334A1E89-D621-4A14-BE73-E9C5D2969059}"/>
                </a:ext>
              </a:extLst>
            </p:cNvPr>
            <p:cNvCxnSpPr>
              <a:cxnSpLocks/>
              <a:stCxn id="9" idx="6"/>
              <a:endCxn id="12" idx="2"/>
            </p:cNvCxnSpPr>
            <p:nvPr/>
          </p:nvCxnSpPr>
          <p:spPr>
            <a:xfrm>
              <a:off x="1287457" y="1373086"/>
              <a:ext cx="560349" cy="96124"/>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C8D9229-7FD8-45D0-BF7D-3C713C2119AE}"/>
                </a:ext>
              </a:extLst>
            </p:cNvPr>
            <p:cNvCxnSpPr>
              <a:cxnSpLocks/>
              <a:stCxn id="9" idx="5"/>
              <a:endCxn id="13" idx="1"/>
            </p:cNvCxnSpPr>
            <p:nvPr/>
          </p:nvCxnSpPr>
          <p:spPr>
            <a:xfrm>
              <a:off x="1203066" y="1564005"/>
              <a:ext cx="209680" cy="425020"/>
            </a:xfrm>
            <a:prstGeom prst="line">
              <a:avLst/>
            </a:prstGeom>
            <a:grpFill/>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0F1FDFFA-8656-405C-ADF2-471B6EA690AC}"/>
                </a:ext>
              </a:extLst>
            </p:cNvPr>
            <p:cNvSpPr/>
            <p:nvPr/>
          </p:nvSpPr>
          <p:spPr>
            <a:xfrm>
              <a:off x="1847806" y="1199210"/>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rgbClr val="FF0000"/>
                  </a:solidFill>
                  <a:latin typeface="SassoonCRInfantMedium" panose="02000603020000020003" pitchFamily="2" charset="0"/>
                </a:rPr>
                <a:t>8</a:t>
              </a:r>
            </a:p>
          </p:txBody>
        </p:sp>
        <p:sp>
          <p:nvSpPr>
            <p:cNvPr id="13" name="Oval 12">
              <a:extLst>
                <a:ext uri="{FF2B5EF4-FFF2-40B4-BE49-F238E27FC236}">
                  <a16:creationId xmlns:a16="http://schemas.microsoft.com/office/drawing/2014/main" id="{2D4DA717-BE07-4CF9-86DC-B0965DB94675}"/>
                </a:ext>
              </a:extLst>
            </p:cNvPr>
            <p:cNvSpPr/>
            <p:nvPr/>
          </p:nvSpPr>
          <p:spPr>
            <a:xfrm>
              <a:off x="1328356" y="1909944"/>
              <a:ext cx="576258" cy="540000"/>
            </a:xfrm>
            <a:prstGeom prst="ellips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3600" dirty="0">
                  <a:solidFill>
                    <a:srgbClr val="FF0000"/>
                  </a:solidFill>
                  <a:latin typeface="SassoonCRInfantMedium" panose="02000603020000020003" pitchFamily="2" charset="0"/>
                </a:rPr>
                <a:t>7</a:t>
              </a:r>
            </a:p>
          </p:txBody>
        </p:sp>
      </p:grpSp>
    </p:spTree>
    <p:extLst>
      <p:ext uri="{BB962C8B-B14F-4D97-AF65-F5344CB8AC3E}">
        <p14:creationId xmlns:p14="http://schemas.microsoft.com/office/powerpoint/2010/main" val="2956007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Hollie is counting the apples in the fruit bowl. </a:t>
            </a:r>
          </a:p>
          <a:p>
            <a:pPr algn="ctr"/>
            <a:r>
              <a:rPr lang="en-GB" sz="2400" dirty="0">
                <a:solidFill>
                  <a:schemeClr val="tx1"/>
                </a:solidFill>
                <a:latin typeface="SassoonCRInfantMedium" panose="02000603020000020003" pitchFamily="2" charset="0"/>
              </a:rPr>
              <a:t>There are 6 red apples and 5 green apples. </a:t>
            </a: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pPr lvl="0" algn="ctr" defTabSz="514350">
              <a:defRPr/>
            </a:pPr>
            <a:r>
              <a:rPr lang="en-GB" sz="2400" dirty="0">
                <a:solidFill>
                  <a:schemeClr val="tx1"/>
                </a:solidFill>
                <a:latin typeface="SassoonCRInfantMedium" panose="02000603020000020003" pitchFamily="2" charset="0"/>
              </a:rPr>
              <a:t>Write four number facts to represent the apples</a:t>
            </a:r>
          </a:p>
          <a:p>
            <a:pPr lvl="0" algn="ctr" defTabSz="514350">
              <a:defRPr/>
            </a:pPr>
            <a:r>
              <a:rPr lang="en-GB" sz="2400" dirty="0">
                <a:solidFill>
                  <a:schemeClr val="tx1"/>
                </a:solidFill>
                <a:latin typeface="SassoonCRInfantMedium" panose="02000603020000020003" pitchFamily="2" charset="0"/>
              </a:rPr>
              <a:t>in the fruit bowl. </a:t>
            </a:r>
          </a:p>
          <a:p>
            <a:pPr lvl="0" algn="ctr" defTabSz="514350">
              <a:defRPr/>
            </a:pPr>
            <a:endParaRPr lang="en-GB" sz="2400" dirty="0">
              <a:solidFill>
                <a:schemeClr val="tx1"/>
              </a:solidFill>
              <a:latin typeface="SassoonCRInfantMedium" panose="02000603020000020003" pitchFamily="2" charset="0"/>
            </a:endParaRPr>
          </a:p>
          <a:p>
            <a:pPr algn="ctr"/>
            <a:endParaRPr lang="en-GB" sz="2000" u="sng" dirty="0">
              <a:solidFill>
                <a:schemeClr val="bg2">
                  <a:lumMod val="50000"/>
                </a:schemeClr>
              </a:solidFill>
              <a:latin typeface="SassoonCRInfantMedium" panose="02000603020000020003" pitchFamily="2" charset="0"/>
            </a:endParaRPr>
          </a:p>
        </p:txBody>
      </p:sp>
    </p:spTree>
    <p:extLst>
      <p:ext uri="{BB962C8B-B14F-4D97-AF65-F5344CB8AC3E}">
        <p14:creationId xmlns:p14="http://schemas.microsoft.com/office/powerpoint/2010/main" val="3217491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Hollie is counting the apples in the fruit bowl. </a:t>
            </a:r>
          </a:p>
          <a:p>
            <a:pPr algn="ctr"/>
            <a:r>
              <a:rPr lang="en-GB" sz="2400" dirty="0">
                <a:solidFill>
                  <a:schemeClr val="tx1"/>
                </a:solidFill>
                <a:latin typeface="SassoonCRInfantMedium" panose="02000603020000020003" pitchFamily="2" charset="0"/>
              </a:rPr>
              <a:t>There are 6 red apples and 5 green apples. </a:t>
            </a: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pPr lvl="0" algn="ctr" defTabSz="514350">
              <a:defRPr/>
            </a:pPr>
            <a:r>
              <a:rPr lang="en-GB" sz="2400" dirty="0">
                <a:solidFill>
                  <a:schemeClr val="tx1"/>
                </a:solidFill>
                <a:latin typeface="SassoonCRInfantMedium" panose="02000603020000020003" pitchFamily="2" charset="0"/>
              </a:rPr>
              <a:t>Write four number facts to represent the apples</a:t>
            </a:r>
          </a:p>
          <a:p>
            <a:pPr lvl="0" algn="ctr" defTabSz="514350">
              <a:defRPr/>
            </a:pPr>
            <a:r>
              <a:rPr lang="en-GB" sz="2400" dirty="0">
                <a:solidFill>
                  <a:schemeClr val="tx1"/>
                </a:solidFill>
                <a:latin typeface="SassoonCRInfantMedium" panose="02000603020000020003" pitchFamily="2" charset="0"/>
              </a:rPr>
              <a:t>in the fruit bowl. </a:t>
            </a:r>
          </a:p>
          <a:p>
            <a:pPr lvl="0" algn="ctr" defTabSz="514350">
              <a:defRPr/>
            </a:pPr>
            <a:endParaRPr lang="en-GB" sz="2400" dirty="0">
              <a:solidFill>
                <a:schemeClr val="tx1"/>
              </a:solidFill>
              <a:latin typeface="SassoonCRInfantMedium" panose="02000603020000020003" pitchFamily="2" charset="0"/>
            </a:endParaRPr>
          </a:p>
          <a:p>
            <a:pPr lvl="0" algn="ctr" defTabSz="514350">
              <a:defRPr/>
            </a:pPr>
            <a:r>
              <a:rPr lang="en-GB" sz="2400" dirty="0">
                <a:solidFill>
                  <a:srgbClr val="FF0000"/>
                </a:solidFill>
                <a:latin typeface="SassoonCRInfantMedium" panose="02000603020000020003" pitchFamily="2" charset="0"/>
              </a:rPr>
              <a:t>6 + 5 = 11</a:t>
            </a:r>
          </a:p>
          <a:p>
            <a:pPr lvl="0" algn="ctr" defTabSz="514350">
              <a:defRPr/>
            </a:pPr>
            <a:r>
              <a:rPr lang="en-GB" sz="2400" dirty="0">
                <a:solidFill>
                  <a:srgbClr val="FF0000"/>
                </a:solidFill>
                <a:latin typeface="SassoonCRInfantMedium" panose="02000603020000020003" pitchFamily="2" charset="0"/>
              </a:rPr>
              <a:t>5 + 6 = 11</a:t>
            </a:r>
          </a:p>
          <a:p>
            <a:pPr lvl="0" algn="ctr" defTabSz="514350">
              <a:defRPr/>
            </a:pPr>
            <a:r>
              <a:rPr lang="en-GB" sz="2400" dirty="0">
                <a:solidFill>
                  <a:srgbClr val="FF0000"/>
                </a:solidFill>
                <a:latin typeface="SassoonCRInfantMedium" panose="02000603020000020003" pitchFamily="2" charset="0"/>
              </a:rPr>
              <a:t>11 – 5 = 6</a:t>
            </a:r>
          </a:p>
          <a:p>
            <a:pPr lvl="0" algn="ctr" defTabSz="514350">
              <a:defRPr/>
            </a:pPr>
            <a:r>
              <a:rPr lang="en-GB" sz="2400" dirty="0">
                <a:solidFill>
                  <a:srgbClr val="FF0000"/>
                </a:solidFill>
                <a:latin typeface="SassoonCRInfantMedium" panose="02000603020000020003" pitchFamily="2" charset="0"/>
              </a:rPr>
              <a:t>11 – 6 = 5</a:t>
            </a:r>
          </a:p>
          <a:p>
            <a:pPr algn="ctr"/>
            <a:endParaRPr lang="en-GB" sz="2000" u="sng" dirty="0">
              <a:solidFill>
                <a:schemeClr val="bg2">
                  <a:lumMod val="50000"/>
                </a:schemeClr>
              </a:solidFill>
              <a:latin typeface="SassoonCRInfantMedium" panose="02000603020000020003" pitchFamily="2" charset="0"/>
            </a:endParaRPr>
          </a:p>
        </p:txBody>
      </p:sp>
    </p:spTree>
    <p:extLst>
      <p:ext uri="{BB962C8B-B14F-4D97-AF65-F5344CB8AC3E}">
        <p14:creationId xmlns:p14="http://schemas.microsoft.com/office/powerpoint/2010/main" val="1302816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0" name="Picture 19">
            <a:extLst>
              <a:ext uri="{FF2B5EF4-FFF2-40B4-BE49-F238E27FC236}">
                <a16:creationId xmlns:a16="http://schemas.microsoft.com/office/drawing/2014/main" id="{E16C0F2D-8D3B-44DF-9556-518BEFE5349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1" name="Rectangle 20">
            <a:extLst>
              <a:ext uri="{FF2B5EF4-FFF2-40B4-BE49-F238E27FC236}">
                <a16:creationId xmlns:a16="http://schemas.microsoft.com/office/drawing/2014/main" id="{8987C1DA-D3A4-4D73-BD62-52AD509E2E94}"/>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pPr algn="ctr" fontAlgn="base"/>
            <a:r>
              <a:rPr lang="en-GB" sz="2400" dirty="0">
                <a:solidFill>
                  <a:schemeClr val="tx1"/>
                </a:solidFill>
                <a:latin typeface="SassoonCRInfantMedium" panose="02000603020000020003" pitchFamily="2" charset="0"/>
              </a:rPr>
              <a:t>Christine says,</a:t>
            </a: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lvl="0" algn="ctr" defTabSz="514350" fontAlgn="base">
              <a:defRPr/>
            </a:pPr>
            <a:r>
              <a:rPr lang="en-GB" sz="2400" dirty="0">
                <a:solidFill>
                  <a:schemeClr val="tx1"/>
                </a:solidFill>
                <a:latin typeface="SassoonCRInfantMedium" panose="02000603020000020003" pitchFamily="2" charset="0"/>
              </a:rPr>
              <a:t>Is she correct? Prove it.</a:t>
            </a:r>
          </a:p>
          <a:p>
            <a:pPr lvl="0" defTabSz="514350" fontAlgn="base">
              <a:defRPr/>
            </a:pPr>
            <a:endParaRPr lang="en-GB" sz="2400" dirty="0">
              <a:solidFill>
                <a:srgbClr val="FF0000"/>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22" name="Rounded Rectangular Callout 107">
            <a:extLst>
              <a:ext uri="{FF2B5EF4-FFF2-40B4-BE49-F238E27FC236}">
                <a16:creationId xmlns:a16="http://schemas.microsoft.com/office/drawing/2014/main" id="{D03CCE38-3EB3-4F23-970B-94A14F424F10}"/>
              </a:ext>
            </a:extLst>
          </p:cNvPr>
          <p:cNvSpPr/>
          <p:nvPr/>
        </p:nvSpPr>
        <p:spPr>
          <a:xfrm>
            <a:off x="4471559" y="1761653"/>
            <a:ext cx="3042424" cy="1418869"/>
          </a:xfrm>
          <a:prstGeom prst="wedgeRoundRectCallout">
            <a:avLst>
              <a:gd name="adj1" fmla="val -63931"/>
              <a:gd name="adj2" fmla="val 31011"/>
              <a:gd name="adj3" fmla="val 16667"/>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dirty="0">
                <a:solidFill>
                  <a:schemeClr val="tx1"/>
                </a:solidFill>
                <a:latin typeface="SassoonCRInfantMedium" panose="02000603020000020003" pitchFamily="2" charset="0"/>
              </a:rPr>
              <a:t>I can use the numbers 5, 7 and 13 to write a fact family.</a:t>
            </a:r>
          </a:p>
        </p:txBody>
      </p:sp>
    </p:spTree>
    <p:extLst>
      <p:ext uri="{BB962C8B-B14F-4D97-AF65-F5344CB8AC3E}">
        <p14:creationId xmlns:p14="http://schemas.microsoft.com/office/powerpoint/2010/main" val="636014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0" name="Picture 19">
            <a:extLst>
              <a:ext uri="{FF2B5EF4-FFF2-40B4-BE49-F238E27FC236}">
                <a16:creationId xmlns:a16="http://schemas.microsoft.com/office/drawing/2014/main" id="{E16C0F2D-8D3B-44DF-9556-518BEFE5349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1" name="Rectangle 20">
            <a:extLst>
              <a:ext uri="{FF2B5EF4-FFF2-40B4-BE49-F238E27FC236}">
                <a16:creationId xmlns:a16="http://schemas.microsoft.com/office/drawing/2014/main" id="{8987C1DA-D3A4-4D73-BD62-52AD509E2E94}"/>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pPr algn="ctr" fontAlgn="base"/>
            <a:r>
              <a:rPr lang="en-GB" sz="2400" dirty="0">
                <a:solidFill>
                  <a:schemeClr val="tx1"/>
                </a:solidFill>
                <a:latin typeface="SassoonCRInfantMedium" panose="02000603020000020003" pitchFamily="2" charset="0"/>
              </a:rPr>
              <a:t>Christine says,</a:t>
            </a: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lvl="0" algn="ctr" defTabSz="514350" fontAlgn="base">
              <a:defRPr/>
            </a:pPr>
            <a:r>
              <a:rPr lang="en-GB" sz="2400" dirty="0">
                <a:solidFill>
                  <a:schemeClr val="tx1"/>
                </a:solidFill>
                <a:latin typeface="SassoonCRInfantMedium" panose="02000603020000020003" pitchFamily="2" charset="0"/>
              </a:rPr>
              <a:t>Is she correct? Prove it.</a:t>
            </a:r>
          </a:p>
          <a:p>
            <a:pPr lvl="0" algn="ctr" defTabSz="514350" fontAlgn="base">
              <a:defRPr/>
            </a:pPr>
            <a:endParaRPr lang="en-GB" sz="2400" dirty="0">
              <a:solidFill>
                <a:schemeClr val="tx1"/>
              </a:solidFill>
              <a:latin typeface="SassoonCRInfantMedium" panose="02000603020000020003" pitchFamily="2" charset="0"/>
            </a:endParaRPr>
          </a:p>
          <a:p>
            <a:pPr defTabSz="514350" fontAlgn="base">
              <a:defRPr/>
            </a:pPr>
            <a:r>
              <a:rPr lang="en-GB" sz="2400" dirty="0">
                <a:solidFill>
                  <a:schemeClr val="tx1"/>
                </a:solidFill>
                <a:latin typeface="SassoonCRInfantMedium" panose="02000603020000020003" pitchFamily="2" charset="0"/>
              </a:rPr>
              <a:t>Christine is incorrect because…</a:t>
            </a:r>
            <a:endParaRPr lang="en-GB" sz="2800" dirty="0">
              <a:solidFill>
                <a:schemeClr val="tx1"/>
              </a:solidFill>
              <a:latin typeface="SassoonCRInfantMedium" panose="02000603020000020003" pitchFamily="2" charset="0"/>
            </a:endParaRPr>
          </a:p>
          <a:p>
            <a:pPr lvl="0" algn="ctr" defTabSz="514350" fontAlgn="base">
              <a:defRPr/>
            </a:pPr>
            <a:endParaRPr lang="en-GB" sz="2400" dirty="0">
              <a:solidFill>
                <a:schemeClr val="tx1"/>
              </a:solidFill>
              <a:latin typeface="SassoonCRInfantMedium" panose="02000603020000020003" pitchFamily="2" charset="0"/>
            </a:endParaRPr>
          </a:p>
          <a:p>
            <a:pPr lvl="0" defTabSz="514350" fontAlgn="base">
              <a:defRPr/>
            </a:pPr>
            <a:endParaRPr lang="en-GB" sz="2400" dirty="0">
              <a:solidFill>
                <a:srgbClr val="FF0000"/>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22" name="Rounded Rectangular Callout 107">
            <a:extLst>
              <a:ext uri="{FF2B5EF4-FFF2-40B4-BE49-F238E27FC236}">
                <a16:creationId xmlns:a16="http://schemas.microsoft.com/office/drawing/2014/main" id="{D03CCE38-3EB3-4F23-970B-94A14F424F10}"/>
              </a:ext>
            </a:extLst>
          </p:cNvPr>
          <p:cNvSpPr/>
          <p:nvPr/>
        </p:nvSpPr>
        <p:spPr>
          <a:xfrm>
            <a:off x="4471559" y="1761653"/>
            <a:ext cx="3042424" cy="1418869"/>
          </a:xfrm>
          <a:prstGeom prst="wedgeRoundRectCallout">
            <a:avLst>
              <a:gd name="adj1" fmla="val -63931"/>
              <a:gd name="adj2" fmla="val 31011"/>
              <a:gd name="adj3" fmla="val 16667"/>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dirty="0">
                <a:solidFill>
                  <a:schemeClr val="tx1"/>
                </a:solidFill>
                <a:latin typeface="SassoonCRInfantMedium" panose="02000603020000020003" pitchFamily="2" charset="0"/>
              </a:rPr>
              <a:t>I can use the numbers 5, 7 and 13 to write a fact family.</a:t>
            </a:r>
          </a:p>
        </p:txBody>
      </p:sp>
    </p:spTree>
    <p:extLst>
      <p:ext uri="{BB962C8B-B14F-4D97-AF65-F5344CB8AC3E}">
        <p14:creationId xmlns:p14="http://schemas.microsoft.com/office/powerpoint/2010/main" val="3303427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20" name="Picture 19">
            <a:extLst>
              <a:ext uri="{FF2B5EF4-FFF2-40B4-BE49-F238E27FC236}">
                <a16:creationId xmlns:a16="http://schemas.microsoft.com/office/drawing/2014/main" id="{E16C0F2D-8D3B-44DF-9556-518BEFE5349B}"/>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1" name="Rectangle 20">
            <a:extLst>
              <a:ext uri="{FF2B5EF4-FFF2-40B4-BE49-F238E27FC236}">
                <a16:creationId xmlns:a16="http://schemas.microsoft.com/office/drawing/2014/main" id="{8987C1DA-D3A4-4D73-BD62-52AD509E2E94}"/>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pPr algn="ctr" fontAlgn="base"/>
            <a:r>
              <a:rPr lang="en-GB" sz="2400" dirty="0">
                <a:solidFill>
                  <a:schemeClr val="tx1"/>
                </a:solidFill>
                <a:latin typeface="SassoonCRInfantMedium" panose="02000603020000020003" pitchFamily="2" charset="0"/>
              </a:rPr>
              <a:t>Christine says,</a:t>
            </a: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algn="ctr" fontAlgn="base"/>
            <a:endParaRPr lang="en-GB" sz="2400" dirty="0">
              <a:solidFill>
                <a:schemeClr val="tx1"/>
              </a:solidFill>
              <a:latin typeface="SassoonCRInfantMedium" panose="02000603020000020003" pitchFamily="2" charset="0"/>
            </a:endParaRPr>
          </a:p>
          <a:p>
            <a:pPr lvl="0" algn="ctr" defTabSz="514350" fontAlgn="base">
              <a:defRPr/>
            </a:pPr>
            <a:r>
              <a:rPr lang="en-GB" sz="2400" dirty="0">
                <a:solidFill>
                  <a:schemeClr val="tx1"/>
                </a:solidFill>
                <a:latin typeface="SassoonCRInfantMedium" panose="02000603020000020003" pitchFamily="2" charset="0"/>
              </a:rPr>
              <a:t>Is she correct? Prove it.</a:t>
            </a:r>
          </a:p>
          <a:p>
            <a:pPr lvl="0" algn="ctr" defTabSz="514350" fontAlgn="base">
              <a:defRPr/>
            </a:pPr>
            <a:endParaRPr lang="en-GB" sz="2400" dirty="0">
              <a:solidFill>
                <a:schemeClr val="tx1"/>
              </a:solidFill>
              <a:latin typeface="SassoonCRInfantMedium" panose="02000603020000020003" pitchFamily="2" charset="0"/>
            </a:endParaRPr>
          </a:p>
          <a:p>
            <a:pPr lvl="0" defTabSz="514350" fontAlgn="base">
              <a:defRPr/>
            </a:pPr>
            <a:r>
              <a:rPr lang="en-GB" sz="2400" dirty="0">
                <a:solidFill>
                  <a:srgbClr val="FF0000"/>
                </a:solidFill>
                <a:latin typeface="SassoonCRInfantMedium" panose="02000603020000020003" pitchFamily="2" charset="0"/>
              </a:rPr>
              <a:t>Christine is incorrect because 5 + 7 = 12, 5 + 13 = 18 and </a:t>
            </a:r>
          </a:p>
          <a:p>
            <a:pPr lvl="0" defTabSz="514350" fontAlgn="base">
              <a:defRPr/>
            </a:pPr>
            <a:r>
              <a:rPr lang="en-GB" sz="2400" dirty="0">
                <a:solidFill>
                  <a:srgbClr val="FF0000"/>
                </a:solidFill>
                <a:latin typeface="SassoonCRInfantMedium" panose="02000603020000020003" pitchFamily="2" charset="0"/>
              </a:rPr>
              <a:t>7 + 13 = 20 so she cannot use these three numbers to make a fact family. </a:t>
            </a:r>
            <a:r>
              <a:rPr lang="en-GB" sz="2400" dirty="0">
                <a:solidFill>
                  <a:schemeClr val="tx1"/>
                </a:solidFill>
                <a:latin typeface="SassoonCRInfantMedium" panose="02000603020000020003" pitchFamily="2" charset="0"/>
              </a:rPr>
              <a:t> </a:t>
            </a:r>
          </a:p>
          <a:p>
            <a:pPr lvl="0" algn="ctr" defTabSz="514350" fontAlgn="base">
              <a:defRPr/>
            </a:pPr>
            <a:endParaRPr lang="en-GB" sz="2400" dirty="0">
              <a:solidFill>
                <a:schemeClr val="tx1"/>
              </a:solidFill>
              <a:latin typeface="SassoonCRInfantMedium" panose="02000603020000020003" pitchFamily="2" charset="0"/>
            </a:endParaRPr>
          </a:p>
          <a:p>
            <a:pPr lvl="0" defTabSz="514350" fontAlgn="base">
              <a:defRPr/>
            </a:pPr>
            <a:endParaRPr lang="en-GB" sz="2400" dirty="0">
              <a:solidFill>
                <a:srgbClr val="FF0000"/>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sp>
        <p:nvSpPr>
          <p:cNvPr id="22" name="Rounded Rectangular Callout 107">
            <a:extLst>
              <a:ext uri="{FF2B5EF4-FFF2-40B4-BE49-F238E27FC236}">
                <a16:creationId xmlns:a16="http://schemas.microsoft.com/office/drawing/2014/main" id="{D03CCE38-3EB3-4F23-970B-94A14F424F10}"/>
              </a:ext>
            </a:extLst>
          </p:cNvPr>
          <p:cNvSpPr/>
          <p:nvPr/>
        </p:nvSpPr>
        <p:spPr>
          <a:xfrm>
            <a:off x="4471559" y="1761653"/>
            <a:ext cx="3042424" cy="1418869"/>
          </a:xfrm>
          <a:prstGeom prst="wedgeRoundRectCallout">
            <a:avLst>
              <a:gd name="adj1" fmla="val -63931"/>
              <a:gd name="adj2" fmla="val 31011"/>
              <a:gd name="adj3" fmla="val 16667"/>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400" dirty="0">
                <a:solidFill>
                  <a:schemeClr val="tx1"/>
                </a:solidFill>
                <a:latin typeface="SassoonCRInfantMedium" panose="02000603020000020003" pitchFamily="2" charset="0"/>
              </a:rPr>
              <a:t>I can use the numbers 5, 7 and 13 to write a fact family.</a:t>
            </a:r>
          </a:p>
        </p:txBody>
      </p:sp>
    </p:spTree>
    <p:extLst>
      <p:ext uri="{BB962C8B-B14F-4D97-AF65-F5344CB8AC3E}">
        <p14:creationId xmlns:p14="http://schemas.microsoft.com/office/powerpoint/2010/main" val="3992642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u="sng" dirty="0">
                <a:solidFill>
                  <a:srgbClr val="E7E6E6">
                    <a:lumMod val="50000"/>
                  </a:srgbClr>
                </a:solidFill>
                <a:latin typeface="SassoonCRInfantMedium" panose="02000603020000020003" pitchFamily="2" charset="0"/>
              </a:rPr>
              <a:t>Year 2 – Autumn Block 2 – Addition and Subtraction</a:t>
            </a:r>
            <a:br>
              <a:rPr lang="en-GB" sz="2000" dirty="0">
                <a:solidFill>
                  <a:schemeClr val="bg2">
                    <a:lumMod val="50000"/>
                  </a:schemeClr>
                </a:solidFill>
                <a:latin typeface="SassoonCRInfantMedium" panose="02000603020000020003" pitchFamily="2" charset="0"/>
              </a:rPr>
            </a:br>
            <a:endParaRPr lang="en-GB" sz="20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r>
              <a:rPr lang="en-GB" sz="5400" dirty="0">
                <a:solidFill>
                  <a:schemeClr val="bg2">
                    <a:lumMod val="25000"/>
                  </a:schemeClr>
                </a:solidFill>
                <a:latin typeface="SassoonCRInfantMedium" panose="02000603020000020003" pitchFamily="2" charset="0"/>
              </a:rPr>
              <a:t>Step 1: Fact Families</a:t>
            </a: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bg2">
                    <a:lumMod val="25000"/>
                  </a:schemeClr>
                </a:solidFill>
                <a:latin typeface="SassoonCRInfantMedium" panose="02000603020000020003" pitchFamily="2" charset="0"/>
              </a:rPr>
              <a:t>List all the pairs of numbers that add to make 10.</a:t>
            </a:r>
          </a:p>
        </p:txBody>
      </p:sp>
    </p:spTree>
    <p:extLst>
      <p:ext uri="{BB962C8B-B14F-4D97-AF65-F5344CB8AC3E}">
        <p14:creationId xmlns:p14="http://schemas.microsoft.com/office/powerpoint/2010/main" val="273723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bg2">
                    <a:lumMod val="25000"/>
                  </a:schemeClr>
                </a:solidFill>
                <a:latin typeface="SassoonCRInfantMedium" panose="02000603020000020003" pitchFamily="2" charset="0"/>
              </a:rPr>
              <a:t>List all the pairs of numbers that add to make 10.</a:t>
            </a:r>
          </a:p>
          <a:p>
            <a:pPr algn="ctr"/>
            <a:endParaRPr lang="en-GB" sz="2800" dirty="0">
              <a:solidFill>
                <a:schemeClr val="bg2">
                  <a:lumMod val="25000"/>
                </a:schemeClr>
              </a:solidFill>
              <a:latin typeface="SassoonCRInfantMedium" panose="02000603020000020003" pitchFamily="2" charset="0"/>
            </a:endParaRPr>
          </a:p>
          <a:p>
            <a:pPr algn="ctr"/>
            <a:endParaRPr lang="en-GB" sz="2800" dirty="0">
              <a:solidFill>
                <a:schemeClr val="bg2">
                  <a:lumMod val="25000"/>
                </a:schemeClr>
              </a:solidFill>
              <a:latin typeface="SassoonCRInfantMedium" panose="02000603020000020003" pitchFamily="2" charset="0"/>
            </a:endParaRPr>
          </a:p>
        </p:txBody>
      </p:sp>
      <p:graphicFrame>
        <p:nvGraphicFramePr>
          <p:cNvPr id="2" name="Table 1">
            <a:extLst>
              <a:ext uri="{FF2B5EF4-FFF2-40B4-BE49-F238E27FC236}">
                <a16:creationId xmlns:a16="http://schemas.microsoft.com/office/drawing/2014/main" id="{F1B673A8-DA0A-41B8-8E55-D2DEC17E1726}"/>
              </a:ext>
            </a:extLst>
          </p:cNvPr>
          <p:cNvGraphicFramePr>
            <a:graphicFrameLocks noGrp="1"/>
          </p:cNvGraphicFramePr>
          <p:nvPr>
            <p:extLst>
              <p:ext uri="{D42A27DB-BD31-4B8C-83A1-F6EECF244321}">
                <p14:modId xmlns:p14="http://schemas.microsoft.com/office/powerpoint/2010/main" val="1026687006"/>
              </p:ext>
            </p:extLst>
          </p:nvPr>
        </p:nvGraphicFramePr>
        <p:xfrm>
          <a:off x="2228924" y="1532259"/>
          <a:ext cx="4710494" cy="4441826"/>
        </p:xfrm>
        <a:graphic>
          <a:graphicData uri="http://schemas.openxmlformats.org/drawingml/2006/table">
            <a:tbl>
              <a:tblPr firstRow="1" bandRow="1">
                <a:tableStyleId>{5C22544A-7EE6-4342-B048-85BDC9FD1C3A}</a:tableStyleId>
              </a:tblPr>
              <a:tblGrid>
                <a:gridCol w="2355247">
                  <a:extLst>
                    <a:ext uri="{9D8B030D-6E8A-4147-A177-3AD203B41FA5}">
                      <a16:colId xmlns:a16="http://schemas.microsoft.com/office/drawing/2014/main" val="2962426831"/>
                    </a:ext>
                  </a:extLst>
                </a:gridCol>
                <a:gridCol w="2355247">
                  <a:extLst>
                    <a:ext uri="{9D8B030D-6E8A-4147-A177-3AD203B41FA5}">
                      <a16:colId xmlns:a16="http://schemas.microsoft.com/office/drawing/2014/main" val="974879521"/>
                    </a:ext>
                  </a:extLst>
                </a:gridCol>
              </a:tblGrid>
              <a:tr h="0">
                <a:tc>
                  <a:txBody>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0 and 10</a:t>
                      </a:r>
                      <a:b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b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1 and 9</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2 and 8</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3 and 7</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4 and 6</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10 and 0</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9 and 1</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8 and 2</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7 and 3</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6 and 4</a:t>
                      </a:r>
                      <a:endParaRPr lang="en-GB" sz="2000" dirty="0">
                        <a:solidFill>
                          <a:srgbClr val="FF0000"/>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06851483"/>
                  </a:ext>
                </a:extLst>
              </a:tr>
              <a:tr h="0">
                <a:tc gridSpan="2">
                  <a:txBody>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rPr>
                        <a:t>5 and 5</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hMerge="1">
                  <a:txBody>
                    <a:bodyPr/>
                    <a:lstStyle/>
                    <a:p>
                      <a:pPr marL="0" marR="0" lvl="0" indent="0" algn="ctr" defTabSz="457200" rtl="0" eaLnBrk="1" fontAlgn="auto" latinLnBrk="0" hangingPunct="1">
                        <a:lnSpc>
                          <a:spcPct val="150000"/>
                        </a:lnSpc>
                        <a:spcBef>
                          <a:spcPts val="0"/>
                        </a:spcBef>
                        <a:spcAft>
                          <a:spcPts val="0"/>
                        </a:spcAft>
                        <a:buClrTx/>
                        <a:buSzTx/>
                        <a:buFontTx/>
                        <a:buNone/>
                        <a:tabLst/>
                        <a:defRPr/>
                      </a:pPr>
                      <a:endParaRPr lang="en-GB" sz="2000" dirty="0"/>
                    </a:p>
                  </a:txBody>
                  <a:tcPr>
                    <a:noFill/>
                  </a:tcPr>
                </a:tc>
                <a:extLst>
                  <a:ext uri="{0D108BD9-81ED-4DB2-BD59-A6C34878D82A}">
                    <a16:rowId xmlns:a16="http://schemas.microsoft.com/office/drawing/2014/main" val="3743413225"/>
                  </a:ext>
                </a:extLst>
              </a:tr>
            </a:tbl>
          </a:graphicData>
        </a:graphic>
      </p:graphicFrame>
    </p:spTree>
    <p:extLst>
      <p:ext uri="{BB962C8B-B14F-4D97-AF65-F5344CB8AC3E}">
        <p14:creationId xmlns:p14="http://schemas.microsoft.com/office/powerpoint/2010/main" val="3371897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Which number fact does not match the counters in </a:t>
            </a:r>
          </a:p>
          <a:p>
            <a:pPr algn="ctr"/>
            <a:r>
              <a:rPr lang="en-GB" sz="2400" dirty="0">
                <a:solidFill>
                  <a:schemeClr val="tx1"/>
                </a:solidFill>
                <a:latin typeface="SassoonCRInfantMedium" panose="02000603020000020003" pitchFamily="2" charset="0"/>
              </a:rPr>
              <a:t>these ten frames? </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E848B4E9-4956-4B56-9F86-01C71ECEAE6B}"/>
              </a:ext>
            </a:extLst>
          </p:cNvPr>
          <p:cNvGraphicFramePr>
            <a:graphicFrameLocks noGrp="1"/>
          </p:cNvGraphicFramePr>
          <p:nvPr>
            <p:extLst>
              <p:ext uri="{D42A27DB-BD31-4B8C-83A1-F6EECF244321}">
                <p14:modId xmlns:p14="http://schemas.microsoft.com/office/powerpoint/2010/main" val="3375398070"/>
              </p:ext>
            </p:extLst>
          </p:nvPr>
        </p:nvGraphicFramePr>
        <p:xfrm>
          <a:off x="3179596" y="1842627"/>
          <a:ext cx="2784808" cy="2437685"/>
        </p:xfrm>
        <a:graphic>
          <a:graphicData uri="http://schemas.openxmlformats.org/drawingml/2006/table">
            <a:tbl>
              <a:tblPr firstRow="1" bandRow="1">
                <a:tableStyleId>{5940675A-B579-460E-94D1-54222C63F5DA}</a:tableStyleId>
              </a:tblPr>
              <a:tblGrid>
                <a:gridCol w="2784808">
                  <a:extLst>
                    <a:ext uri="{9D8B030D-6E8A-4147-A177-3AD203B41FA5}">
                      <a16:colId xmlns:a16="http://schemas.microsoft.com/office/drawing/2014/main" val="2995022159"/>
                    </a:ext>
                  </a:extLst>
                </a:gridCol>
              </a:tblGrid>
              <a:tr h="534287">
                <a:tc>
                  <a:txBody>
                    <a:bodyPr/>
                    <a:lstStyle/>
                    <a:p>
                      <a:pPr algn="ctr"/>
                      <a:r>
                        <a:rPr lang="en-GB" sz="3200" kern="1200" dirty="0">
                          <a:solidFill>
                            <a:schemeClr val="tx1"/>
                          </a:solidFill>
                          <a:effectLst/>
                          <a:latin typeface="SassoonCRInfantMedium" panose="02000603020000020003" pitchFamily="2" charset="0"/>
                          <a:ea typeface="+mn-ea"/>
                          <a:cs typeface="+mn-cs"/>
                        </a:rPr>
                        <a:t>15 + 5 = 20</a:t>
                      </a:r>
                      <a:endParaRPr lang="en-GB" sz="1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5064573"/>
                  </a:ext>
                </a:extLst>
              </a:tr>
              <a:tr h="100179">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59155662"/>
                  </a:ext>
                </a:extLst>
              </a:tr>
              <a:tr h="534287">
                <a:tc>
                  <a:txBody>
                    <a:bodyPr/>
                    <a:lstStyle/>
                    <a:p>
                      <a:pPr algn="ctr"/>
                      <a:r>
                        <a:rPr lang="en-GB" sz="3200" kern="1200" dirty="0">
                          <a:solidFill>
                            <a:schemeClr val="tx1"/>
                          </a:solidFill>
                          <a:effectLst/>
                          <a:latin typeface="SassoonCRInfantMedium" panose="02000603020000020003" pitchFamily="2" charset="0"/>
                          <a:ea typeface="+mn-ea"/>
                          <a:cs typeface="+mn-cs"/>
                        </a:rPr>
                        <a:t>5 + 15 = 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4395024"/>
                  </a:ext>
                </a:extLst>
              </a:tr>
              <a:tr h="100179">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53672640"/>
                  </a:ext>
                </a:extLst>
              </a:tr>
              <a:tr h="534287">
                <a:tc>
                  <a:txBody>
                    <a:bodyPr/>
                    <a:lstStyle/>
                    <a:p>
                      <a:pPr algn="ctr"/>
                      <a:r>
                        <a:rPr lang="en-GB" sz="3200" kern="1200" dirty="0">
                          <a:solidFill>
                            <a:schemeClr val="tx1"/>
                          </a:solidFill>
                          <a:effectLst/>
                          <a:latin typeface="SassoonCRInfantMedium" panose="02000603020000020003" pitchFamily="2" charset="0"/>
                          <a:ea typeface="+mn-ea"/>
                          <a:cs typeface="+mn-cs"/>
                        </a:rPr>
                        <a:t>20 – 5 = 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9684444"/>
                  </a:ext>
                </a:extLst>
              </a:tr>
              <a:tr h="100179">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7207206"/>
                  </a:ext>
                </a:extLst>
              </a:tr>
              <a:tr h="53428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kern="1200" dirty="0">
                          <a:solidFill>
                            <a:schemeClr val="tx1"/>
                          </a:solidFill>
                          <a:effectLst/>
                          <a:latin typeface="SassoonCRInfantMedium" panose="02000603020000020003" pitchFamily="2" charset="0"/>
                          <a:ea typeface="+mn-ea"/>
                          <a:cs typeface="+mn-cs"/>
                        </a:rPr>
                        <a:t>15 – 20 = 5</a:t>
                      </a:r>
                      <a:endParaRPr kumimoji="0" lang="en-GB" sz="3200" b="0" i="0" u="none" strike="noStrike" kern="1200" cap="none" spc="0" normalizeH="0" baseline="0" noProof="0" dirty="0">
                        <a:ln>
                          <a:noFill/>
                        </a:ln>
                        <a:solidFill>
                          <a:prstClr val="black"/>
                        </a:solidFill>
                        <a:effectLst/>
                        <a:uLnTx/>
                        <a:uFillTx/>
                        <a:latin typeface="SassoonCRInfantMedium" panose="02000603020000020003" pitchFamily="2" charset="0"/>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26005771"/>
                  </a:ext>
                </a:extLst>
              </a:tr>
            </a:tbl>
          </a:graphicData>
        </a:graphic>
      </p:graphicFrame>
      <p:graphicFrame>
        <p:nvGraphicFramePr>
          <p:cNvPr id="9" name="Table 8">
            <a:extLst>
              <a:ext uri="{FF2B5EF4-FFF2-40B4-BE49-F238E27FC236}">
                <a16:creationId xmlns:a16="http://schemas.microsoft.com/office/drawing/2014/main" id="{F7756BF5-C9AC-474D-AF73-7443B4E6345E}"/>
              </a:ext>
            </a:extLst>
          </p:cNvPr>
          <p:cNvGraphicFramePr>
            <a:graphicFrameLocks noGrp="1"/>
          </p:cNvGraphicFramePr>
          <p:nvPr>
            <p:extLst>
              <p:ext uri="{D42A27DB-BD31-4B8C-83A1-F6EECF244321}">
                <p14:modId xmlns:p14="http://schemas.microsoft.com/office/powerpoint/2010/main" val="3871569448"/>
              </p:ext>
            </p:extLst>
          </p:nvPr>
        </p:nvGraphicFramePr>
        <p:xfrm>
          <a:off x="648000" y="4576190"/>
          <a:ext cx="3600000" cy="1440000"/>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297047008"/>
                    </a:ext>
                  </a:extLst>
                </a:gridCol>
                <a:gridCol w="720000">
                  <a:extLst>
                    <a:ext uri="{9D8B030D-6E8A-4147-A177-3AD203B41FA5}">
                      <a16:colId xmlns:a16="http://schemas.microsoft.com/office/drawing/2014/main" val="1239594746"/>
                    </a:ext>
                  </a:extLst>
                </a:gridCol>
                <a:gridCol w="720000">
                  <a:extLst>
                    <a:ext uri="{9D8B030D-6E8A-4147-A177-3AD203B41FA5}">
                      <a16:colId xmlns:a16="http://schemas.microsoft.com/office/drawing/2014/main" val="2726095122"/>
                    </a:ext>
                  </a:extLst>
                </a:gridCol>
                <a:gridCol w="720000">
                  <a:extLst>
                    <a:ext uri="{9D8B030D-6E8A-4147-A177-3AD203B41FA5}">
                      <a16:colId xmlns:a16="http://schemas.microsoft.com/office/drawing/2014/main" val="4128165998"/>
                    </a:ext>
                  </a:extLst>
                </a:gridCol>
                <a:gridCol w="720000">
                  <a:extLst>
                    <a:ext uri="{9D8B030D-6E8A-4147-A177-3AD203B41FA5}">
                      <a16:colId xmlns:a16="http://schemas.microsoft.com/office/drawing/2014/main" val="3974952599"/>
                    </a:ext>
                  </a:extLst>
                </a:gridCol>
              </a:tblGrid>
              <a:tr h="720000">
                <a:tc>
                  <a:txBody>
                    <a:bodyPr/>
                    <a:lstStyle/>
                    <a:p>
                      <a:pPr algn="ct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extLst>
                  <a:ext uri="{0D108BD9-81ED-4DB2-BD59-A6C34878D82A}">
                    <a16:rowId xmlns:a16="http://schemas.microsoft.com/office/drawing/2014/main" val="2382808757"/>
                  </a:ext>
                </a:extLst>
              </a:tr>
              <a:tr h="720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extLst>
                  <a:ext uri="{0D108BD9-81ED-4DB2-BD59-A6C34878D82A}">
                    <a16:rowId xmlns:a16="http://schemas.microsoft.com/office/drawing/2014/main" val="462472637"/>
                  </a:ext>
                </a:extLst>
              </a:tr>
            </a:tbl>
          </a:graphicData>
        </a:graphic>
      </p:graphicFrame>
      <p:graphicFrame>
        <p:nvGraphicFramePr>
          <p:cNvPr id="10" name="Table 9">
            <a:extLst>
              <a:ext uri="{FF2B5EF4-FFF2-40B4-BE49-F238E27FC236}">
                <a16:creationId xmlns:a16="http://schemas.microsoft.com/office/drawing/2014/main" id="{5F9EB88C-A791-43E9-9ADA-8C013C4A88F2}"/>
              </a:ext>
            </a:extLst>
          </p:cNvPr>
          <p:cNvGraphicFramePr>
            <a:graphicFrameLocks noGrp="1"/>
          </p:cNvGraphicFramePr>
          <p:nvPr>
            <p:extLst>
              <p:ext uri="{D42A27DB-BD31-4B8C-83A1-F6EECF244321}">
                <p14:modId xmlns:p14="http://schemas.microsoft.com/office/powerpoint/2010/main" val="1587427790"/>
              </p:ext>
            </p:extLst>
          </p:nvPr>
        </p:nvGraphicFramePr>
        <p:xfrm>
          <a:off x="4896000" y="4576190"/>
          <a:ext cx="3600000" cy="1440000"/>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297047008"/>
                    </a:ext>
                  </a:extLst>
                </a:gridCol>
                <a:gridCol w="720000">
                  <a:extLst>
                    <a:ext uri="{9D8B030D-6E8A-4147-A177-3AD203B41FA5}">
                      <a16:colId xmlns:a16="http://schemas.microsoft.com/office/drawing/2014/main" val="1239594746"/>
                    </a:ext>
                  </a:extLst>
                </a:gridCol>
                <a:gridCol w="720000">
                  <a:extLst>
                    <a:ext uri="{9D8B030D-6E8A-4147-A177-3AD203B41FA5}">
                      <a16:colId xmlns:a16="http://schemas.microsoft.com/office/drawing/2014/main" val="2726095122"/>
                    </a:ext>
                  </a:extLst>
                </a:gridCol>
                <a:gridCol w="720000">
                  <a:extLst>
                    <a:ext uri="{9D8B030D-6E8A-4147-A177-3AD203B41FA5}">
                      <a16:colId xmlns:a16="http://schemas.microsoft.com/office/drawing/2014/main" val="4128165998"/>
                    </a:ext>
                  </a:extLst>
                </a:gridCol>
                <a:gridCol w="720000">
                  <a:extLst>
                    <a:ext uri="{9D8B030D-6E8A-4147-A177-3AD203B41FA5}">
                      <a16:colId xmlns:a16="http://schemas.microsoft.com/office/drawing/2014/main" val="3974952599"/>
                    </a:ext>
                  </a:extLst>
                </a:gridCol>
              </a:tblGrid>
              <a:tr h="720000">
                <a:tc>
                  <a:txBody>
                    <a:bodyPr/>
                    <a:lstStyle/>
                    <a:p>
                      <a:pPr algn="ct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extLst>
                  <a:ext uri="{0D108BD9-81ED-4DB2-BD59-A6C34878D82A}">
                    <a16:rowId xmlns:a16="http://schemas.microsoft.com/office/drawing/2014/main" val="2382808757"/>
                  </a:ext>
                </a:extLst>
              </a:tr>
              <a:tr h="720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extLst>
                  <a:ext uri="{0D108BD9-81ED-4DB2-BD59-A6C34878D82A}">
                    <a16:rowId xmlns:a16="http://schemas.microsoft.com/office/drawing/2014/main" val="462472637"/>
                  </a:ext>
                </a:extLst>
              </a:tr>
            </a:tbl>
          </a:graphicData>
        </a:graphic>
      </p:graphicFrame>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Which number fact does not match the counters in </a:t>
            </a:r>
          </a:p>
          <a:p>
            <a:pPr algn="ctr"/>
            <a:r>
              <a:rPr lang="en-GB" sz="2400" dirty="0">
                <a:solidFill>
                  <a:schemeClr val="tx1"/>
                </a:solidFill>
                <a:latin typeface="SassoonCRInfantMedium" panose="02000603020000020003" pitchFamily="2" charset="0"/>
              </a:rPr>
              <a:t>these ten frames? </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E848B4E9-4956-4B56-9F86-01C71ECEAE6B}"/>
              </a:ext>
            </a:extLst>
          </p:cNvPr>
          <p:cNvGraphicFramePr>
            <a:graphicFrameLocks noGrp="1"/>
          </p:cNvGraphicFramePr>
          <p:nvPr>
            <p:extLst>
              <p:ext uri="{D42A27DB-BD31-4B8C-83A1-F6EECF244321}">
                <p14:modId xmlns:p14="http://schemas.microsoft.com/office/powerpoint/2010/main" val="2192101610"/>
              </p:ext>
            </p:extLst>
          </p:nvPr>
        </p:nvGraphicFramePr>
        <p:xfrm>
          <a:off x="3179596" y="1842627"/>
          <a:ext cx="2784808" cy="2437685"/>
        </p:xfrm>
        <a:graphic>
          <a:graphicData uri="http://schemas.openxmlformats.org/drawingml/2006/table">
            <a:tbl>
              <a:tblPr firstRow="1" bandRow="1">
                <a:tableStyleId>{5940675A-B579-460E-94D1-54222C63F5DA}</a:tableStyleId>
              </a:tblPr>
              <a:tblGrid>
                <a:gridCol w="2784808">
                  <a:extLst>
                    <a:ext uri="{9D8B030D-6E8A-4147-A177-3AD203B41FA5}">
                      <a16:colId xmlns:a16="http://schemas.microsoft.com/office/drawing/2014/main" val="2995022159"/>
                    </a:ext>
                  </a:extLst>
                </a:gridCol>
              </a:tblGrid>
              <a:tr h="534287">
                <a:tc>
                  <a:txBody>
                    <a:bodyPr/>
                    <a:lstStyle/>
                    <a:p>
                      <a:pPr algn="ctr"/>
                      <a:r>
                        <a:rPr lang="en-GB" sz="3200" kern="1200" dirty="0">
                          <a:solidFill>
                            <a:schemeClr val="bg1">
                              <a:lumMod val="65000"/>
                            </a:schemeClr>
                          </a:solidFill>
                          <a:effectLst/>
                          <a:latin typeface="SassoonCRInfantMedium" panose="02000603020000020003" pitchFamily="2" charset="0"/>
                          <a:ea typeface="+mn-ea"/>
                          <a:cs typeface="+mn-cs"/>
                        </a:rPr>
                        <a:t>15 + 5 = 20</a:t>
                      </a:r>
                      <a:endParaRPr lang="en-GB" sz="100" dirty="0">
                        <a:solidFill>
                          <a:schemeClr val="bg1">
                            <a:lumMod val="65000"/>
                          </a:schemeClr>
                        </a:solidFill>
                        <a:latin typeface="SassoonCRInfantMedium" panose="02000603020000020003" pitchFamily="2"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5064573"/>
                  </a:ext>
                </a:extLst>
              </a:tr>
              <a:tr h="100179">
                <a:tc>
                  <a:txBody>
                    <a:bodyPr/>
                    <a:lstStyle/>
                    <a:p>
                      <a:pPr algn="ctr"/>
                      <a:endParaRPr lang="en-GB" sz="100" dirty="0">
                        <a:solidFill>
                          <a:schemeClr val="bg1">
                            <a:lumMod val="65000"/>
                          </a:schemeClr>
                        </a:solidFill>
                        <a:latin typeface="SassoonCRInfantMedium" panose="02000603020000020003" pitchFamily="2" charset="0"/>
                      </a:endParaRPr>
                    </a:p>
                  </a:txBody>
                  <a:tcPr marL="0" marR="0" marT="0" marB="0" anchor="ctr">
                    <a:lnL w="12700" cmpd="sng">
                      <a:noFill/>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59155662"/>
                  </a:ext>
                </a:extLst>
              </a:tr>
              <a:tr h="534287">
                <a:tc>
                  <a:txBody>
                    <a:bodyPr/>
                    <a:lstStyle/>
                    <a:p>
                      <a:pPr algn="ctr"/>
                      <a:r>
                        <a:rPr lang="en-GB" sz="3200" kern="1200" dirty="0">
                          <a:solidFill>
                            <a:schemeClr val="bg1">
                              <a:lumMod val="65000"/>
                            </a:schemeClr>
                          </a:solidFill>
                          <a:effectLst/>
                          <a:latin typeface="SassoonCRInfantMedium" panose="02000603020000020003" pitchFamily="2" charset="0"/>
                          <a:ea typeface="+mn-ea"/>
                          <a:cs typeface="+mn-cs"/>
                        </a:rPr>
                        <a:t>5 + 15 = 20</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64395024"/>
                  </a:ext>
                </a:extLst>
              </a:tr>
              <a:tr h="100179">
                <a:tc>
                  <a:txBody>
                    <a:bodyPr/>
                    <a:lstStyle/>
                    <a:p>
                      <a:pPr algn="ctr"/>
                      <a:endParaRPr lang="en-GB" sz="100" dirty="0">
                        <a:solidFill>
                          <a:schemeClr val="bg1">
                            <a:lumMod val="65000"/>
                          </a:schemeClr>
                        </a:solidFill>
                        <a:latin typeface="SassoonCRInfantMedium" panose="02000603020000020003" pitchFamily="2" charset="0"/>
                      </a:endParaRPr>
                    </a:p>
                  </a:txBody>
                  <a:tcPr marL="0" marR="0" marT="0" marB="0" anchor="ctr">
                    <a:lnL w="12700" cmpd="sng">
                      <a:noFill/>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3672640"/>
                  </a:ext>
                </a:extLst>
              </a:tr>
              <a:tr h="534287">
                <a:tc>
                  <a:txBody>
                    <a:bodyPr/>
                    <a:lstStyle/>
                    <a:p>
                      <a:pPr algn="ctr"/>
                      <a:r>
                        <a:rPr lang="en-GB" sz="3200" kern="1200" dirty="0">
                          <a:solidFill>
                            <a:schemeClr val="bg1">
                              <a:lumMod val="65000"/>
                            </a:schemeClr>
                          </a:solidFill>
                          <a:effectLst/>
                          <a:latin typeface="SassoonCRInfantMedium" panose="02000603020000020003" pitchFamily="2" charset="0"/>
                          <a:ea typeface="+mn-ea"/>
                          <a:cs typeface="+mn-cs"/>
                        </a:rPr>
                        <a:t>20 – 5 = 15</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9684444"/>
                  </a:ext>
                </a:extLst>
              </a:tr>
              <a:tr h="100179">
                <a:tc>
                  <a:txBody>
                    <a:bodyPr/>
                    <a:lstStyle/>
                    <a:p>
                      <a:pPr algn="ctr"/>
                      <a:endParaRPr lang="en-GB" sz="100" dirty="0">
                        <a:latin typeface="SassoonCRInfantMedium" panose="02000603020000020003" pitchFamily="2" charset="0"/>
                      </a:endParaRPr>
                    </a:p>
                  </a:txBody>
                  <a:tcPr marL="0" marR="0" marT="0" marB="0" anchor="ctr">
                    <a:lnL w="12700" cmpd="sng">
                      <a:noFill/>
                    </a:lnL>
                    <a:lnR w="12700" cmpd="sng">
                      <a:noFill/>
                    </a:lnR>
                    <a:lnT w="12700" cap="flat" cmpd="sng" algn="ctr">
                      <a:solidFill>
                        <a:schemeClr val="bg1">
                          <a:lumMod val="65000"/>
                        </a:schemeClr>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7207206"/>
                  </a:ext>
                </a:extLst>
              </a:tr>
              <a:tr h="534287">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kern="1200" dirty="0">
                          <a:solidFill>
                            <a:srgbClr val="FF0000"/>
                          </a:solidFill>
                          <a:effectLst/>
                          <a:latin typeface="SassoonCRInfantMedium" panose="02000603020000020003" pitchFamily="2" charset="0"/>
                          <a:ea typeface="+mn-ea"/>
                          <a:cs typeface="+mn-cs"/>
                        </a:rPr>
                        <a:t>15 – 20 = 5</a:t>
                      </a:r>
                      <a:endParaRPr kumimoji="0" lang="en-GB" sz="3200" b="0" i="0" u="none" strike="noStrike" kern="1200" cap="none" spc="0" normalizeH="0" baseline="0" noProof="0" dirty="0">
                        <a:ln>
                          <a:noFill/>
                        </a:ln>
                        <a:solidFill>
                          <a:srgbClr val="FF0000"/>
                        </a:solidFill>
                        <a:effectLst/>
                        <a:uLnTx/>
                        <a:uFillTx/>
                        <a:latin typeface="SassoonCRInfantMedium" panose="02000603020000020003" pitchFamily="2" charset="0"/>
                        <a:ea typeface="+mn-ea"/>
                        <a:cs typeface="+mn-cs"/>
                      </a:endParaRPr>
                    </a:p>
                  </a:txBody>
                  <a:tcPr marL="0" marR="0" marT="0" marB="0" anchor="ctr">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26005771"/>
                  </a:ext>
                </a:extLst>
              </a:tr>
            </a:tbl>
          </a:graphicData>
        </a:graphic>
      </p:graphicFrame>
      <p:graphicFrame>
        <p:nvGraphicFramePr>
          <p:cNvPr id="9" name="Table 8">
            <a:extLst>
              <a:ext uri="{FF2B5EF4-FFF2-40B4-BE49-F238E27FC236}">
                <a16:creationId xmlns:a16="http://schemas.microsoft.com/office/drawing/2014/main" id="{F7756BF5-C9AC-474D-AF73-7443B4E6345E}"/>
              </a:ext>
            </a:extLst>
          </p:cNvPr>
          <p:cNvGraphicFramePr>
            <a:graphicFrameLocks noGrp="1"/>
          </p:cNvGraphicFramePr>
          <p:nvPr>
            <p:extLst>
              <p:ext uri="{D42A27DB-BD31-4B8C-83A1-F6EECF244321}">
                <p14:modId xmlns:p14="http://schemas.microsoft.com/office/powerpoint/2010/main" val="2881935408"/>
              </p:ext>
            </p:extLst>
          </p:nvPr>
        </p:nvGraphicFramePr>
        <p:xfrm>
          <a:off x="648000" y="4576190"/>
          <a:ext cx="3600000" cy="1440000"/>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297047008"/>
                    </a:ext>
                  </a:extLst>
                </a:gridCol>
                <a:gridCol w="720000">
                  <a:extLst>
                    <a:ext uri="{9D8B030D-6E8A-4147-A177-3AD203B41FA5}">
                      <a16:colId xmlns:a16="http://schemas.microsoft.com/office/drawing/2014/main" val="1239594746"/>
                    </a:ext>
                  </a:extLst>
                </a:gridCol>
                <a:gridCol w="720000">
                  <a:extLst>
                    <a:ext uri="{9D8B030D-6E8A-4147-A177-3AD203B41FA5}">
                      <a16:colId xmlns:a16="http://schemas.microsoft.com/office/drawing/2014/main" val="2726095122"/>
                    </a:ext>
                  </a:extLst>
                </a:gridCol>
                <a:gridCol w="720000">
                  <a:extLst>
                    <a:ext uri="{9D8B030D-6E8A-4147-A177-3AD203B41FA5}">
                      <a16:colId xmlns:a16="http://schemas.microsoft.com/office/drawing/2014/main" val="4128165998"/>
                    </a:ext>
                  </a:extLst>
                </a:gridCol>
                <a:gridCol w="720000">
                  <a:extLst>
                    <a:ext uri="{9D8B030D-6E8A-4147-A177-3AD203B41FA5}">
                      <a16:colId xmlns:a16="http://schemas.microsoft.com/office/drawing/2014/main" val="3974952599"/>
                    </a:ext>
                  </a:extLst>
                </a:gridCol>
              </a:tblGrid>
              <a:tr h="720000">
                <a:tc>
                  <a:txBody>
                    <a:bodyPr/>
                    <a:lstStyle/>
                    <a:p>
                      <a:pPr algn="ct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FFFF00"/>
                          </a:solidFill>
                          <a:sym typeface="Wingdings" panose="05000000000000000000" pitchFamily="2" charset="2"/>
                        </a:rPr>
                        <a:t></a:t>
                      </a:r>
                      <a:endParaRPr lang="en-GB" sz="4400" dirty="0">
                        <a:solidFill>
                          <a:srgbClr val="FFFF00"/>
                        </a:solidFill>
                      </a:endParaRPr>
                    </a:p>
                  </a:txBody>
                  <a:tcPr marL="0" marR="0" marT="0" marB="0" anchor="ctr">
                    <a:solidFill>
                      <a:schemeClr val="bg1"/>
                    </a:solidFill>
                  </a:tcPr>
                </a:tc>
                <a:extLst>
                  <a:ext uri="{0D108BD9-81ED-4DB2-BD59-A6C34878D82A}">
                    <a16:rowId xmlns:a16="http://schemas.microsoft.com/office/drawing/2014/main" val="2382808757"/>
                  </a:ext>
                </a:extLst>
              </a:tr>
              <a:tr h="720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extLst>
                  <a:ext uri="{0D108BD9-81ED-4DB2-BD59-A6C34878D82A}">
                    <a16:rowId xmlns:a16="http://schemas.microsoft.com/office/drawing/2014/main" val="462472637"/>
                  </a:ext>
                </a:extLst>
              </a:tr>
            </a:tbl>
          </a:graphicData>
        </a:graphic>
      </p:graphicFrame>
      <p:graphicFrame>
        <p:nvGraphicFramePr>
          <p:cNvPr id="10" name="Table 9">
            <a:extLst>
              <a:ext uri="{FF2B5EF4-FFF2-40B4-BE49-F238E27FC236}">
                <a16:creationId xmlns:a16="http://schemas.microsoft.com/office/drawing/2014/main" id="{5F9EB88C-A791-43E9-9ADA-8C013C4A88F2}"/>
              </a:ext>
            </a:extLst>
          </p:cNvPr>
          <p:cNvGraphicFramePr>
            <a:graphicFrameLocks noGrp="1"/>
          </p:cNvGraphicFramePr>
          <p:nvPr>
            <p:extLst/>
          </p:nvPr>
        </p:nvGraphicFramePr>
        <p:xfrm>
          <a:off x="4896000" y="4576190"/>
          <a:ext cx="3600000" cy="1440000"/>
        </p:xfrm>
        <a:graphic>
          <a:graphicData uri="http://schemas.openxmlformats.org/drawingml/2006/table">
            <a:tbl>
              <a:tblPr firstRow="1" bandRow="1">
                <a:tableStyleId>{5940675A-B579-460E-94D1-54222C63F5DA}</a:tableStyleId>
              </a:tblPr>
              <a:tblGrid>
                <a:gridCol w="720000">
                  <a:extLst>
                    <a:ext uri="{9D8B030D-6E8A-4147-A177-3AD203B41FA5}">
                      <a16:colId xmlns:a16="http://schemas.microsoft.com/office/drawing/2014/main" val="297047008"/>
                    </a:ext>
                  </a:extLst>
                </a:gridCol>
                <a:gridCol w="720000">
                  <a:extLst>
                    <a:ext uri="{9D8B030D-6E8A-4147-A177-3AD203B41FA5}">
                      <a16:colId xmlns:a16="http://schemas.microsoft.com/office/drawing/2014/main" val="1239594746"/>
                    </a:ext>
                  </a:extLst>
                </a:gridCol>
                <a:gridCol w="720000">
                  <a:extLst>
                    <a:ext uri="{9D8B030D-6E8A-4147-A177-3AD203B41FA5}">
                      <a16:colId xmlns:a16="http://schemas.microsoft.com/office/drawing/2014/main" val="2726095122"/>
                    </a:ext>
                  </a:extLst>
                </a:gridCol>
                <a:gridCol w="720000">
                  <a:extLst>
                    <a:ext uri="{9D8B030D-6E8A-4147-A177-3AD203B41FA5}">
                      <a16:colId xmlns:a16="http://schemas.microsoft.com/office/drawing/2014/main" val="4128165998"/>
                    </a:ext>
                  </a:extLst>
                </a:gridCol>
                <a:gridCol w="720000">
                  <a:extLst>
                    <a:ext uri="{9D8B030D-6E8A-4147-A177-3AD203B41FA5}">
                      <a16:colId xmlns:a16="http://schemas.microsoft.com/office/drawing/2014/main" val="3974952599"/>
                    </a:ext>
                  </a:extLst>
                </a:gridCol>
              </a:tblGrid>
              <a:tr h="720000">
                <a:tc>
                  <a:txBody>
                    <a:bodyPr/>
                    <a:lstStyle/>
                    <a:p>
                      <a:pPr algn="ct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extLst>
                  <a:ext uri="{0D108BD9-81ED-4DB2-BD59-A6C34878D82A}">
                    <a16:rowId xmlns:a16="http://schemas.microsoft.com/office/drawing/2014/main" val="2382808757"/>
                  </a:ext>
                </a:extLst>
              </a:tr>
              <a:tr h="720000">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p>
                  </a:txBody>
                  <a:tcPr marL="0" marR="0" marT="0" marB="0" anchor="ctr">
                    <a:solidFill>
                      <a:schemeClr val="bg1"/>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4400" dirty="0">
                          <a:solidFill>
                            <a:srgbClr val="00B0F0"/>
                          </a:solidFill>
                          <a:sym typeface="Wingdings" panose="05000000000000000000" pitchFamily="2" charset="2"/>
                        </a:rPr>
                        <a:t></a:t>
                      </a:r>
                      <a:endParaRPr lang="en-GB" sz="4400" dirty="0">
                        <a:solidFill>
                          <a:srgbClr val="00B0F0"/>
                        </a:solidFill>
                      </a:endParaRPr>
                    </a:p>
                  </a:txBody>
                  <a:tcPr marL="0" marR="0" marT="0" marB="0" anchor="ctr">
                    <a:solidFill>
                      <a:schemeClr val="bg1"/>
                    </a:solidFill>
                  </a:tcPr>
                </a:tc>
                <a:extLst>
                  <a:ext uri="{0D108BD9-81ED-4DB2-BD59-A6C34878D82A}">
                    <a16:rowId xmlns:a16="http://schemas.microsoft.com/office/drawing/2014/main" val="462472637"/>
                  </a:ext>
                </a:extLst>
              </a:tr>
            </a:tbl>
          </a:graphicData>
        </a:graphic>
      </p:graphicFrame>
    </p:spTree>
    <p:extLst>
      <p:ext uri="{BB962C8B-B14F-4D97-AF65-F5344CB8AC3E}">
        <p14:creationId xmlns:p14="http://schemas.microsoft.com/office/powerpoint/2010/main" val="975921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lvl="0" algn="ctr" defTabSz="685800">
              <a:defRPr/>
            </a:pPr>
            <a:r>
              <a:rPr lang="en-GB" sz="2400" dirty="0">
                <a:solidFill>
                  <a:schemeClr val="tx1"/>
                </a:solidFill>
                <a:latin typeface="SassoonCRInfantMedium" panose="02000603020000020003" pitchFamily="2" charset="0"/>
              </a:rPr>
              <a:t>True or false?</a:t>
            </a: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algn="ctr"/>
            <a:r>
              <a:rPr lang="en-GB" sz="3200" dirty="0">
                <a:solidFill>
                  <a:schemeClr val="tx1"/>
                </a:solidFill>
                <a:latin typeface="SassoonCRInfantMedium" panose="02000603020000020003" pitchFamily="2" charset="0"/>
              </a:rPr>
              <a:t>If 17 + 3 = 20, then 20 – 17 = 3.</a:t>
            </a:r>
          </a:p>
          <a:p>
            <a:pPr algn="ctr"/>
            <a:endParaRPr lang="en-GB" sz="2000" u="sng" dirty="0">
              <a:solidFill>
                <a:schemeClr val="bg2">
                  <a:lumMod val="50000"/>
                </a:schemeClr>
              </a:solidFill>
              <a:latin typeface="SassoonCRInfantMedium" panose="02000603020000020003" pitchFamily="2" charset="0"/>
            </a:endParaRPr>
          </a:p>
        </p:txBody>
      </p:sp>
    </p:spTree>
    <p:extLst>
      <p:ext uri="{BB962C8B-B14F-4D97-AF65-F5344CB8AC3E}">
        <p14:creationId xmlns:p14="http://schemas.microsoft.com/office/powerpoint/2010/main" val="409695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lvl="0" algn="ctr" defTabSz="685800">
              <a:defRPr/>
            </a:pPr>
            <a:r>
              <a:rPr lang="en-GB" sz="2400" dirty="0">
                <a:solidFill>
                  <a:schemeClr val="tx1"/>
                </a:solidFill>
                <a:latin typeface="SassoonCRInfantMedium" panose="02000603020000020003" pitchFamily="2" charset="0"/>
              </a:rPr>
              <a:t>True or false?</a:t>
            </a: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algn="ctr"/>
            <a:r>
              <a:rPr lang="en-GB" sz="3200" dirty="0">
                <a:solidFill>
                  <a:schemeClr val="tx1"/>
                </a:solidFill>
                <a:latin typeface="SassoonCRInfantMedium" panose="02000603020000020003" pitchFamily="2" charset="0"/>
              </a:rPr>
              <a:t>If 17 + 3 = 20, then 20 – 17 = 3.</a:t>
            </a:r>
          </a:p>
          <a:p>
            <a:pPr algn="ctr"/>
            <a:endParaRPr lang="en-GB" sz="3200" dirty="0">
              <a:solidFill>
                <a:schemeClr val="tx1"/>
              </a:solidFill>
              <a:latin typeface="SassoonCRInfantMedium" panose="02000603020000020003" pitchFamily="2" charset="0"/>
            </a:endParaRPr>
          </a:p>
          <a:p>
            <a:pPr algn="ctr"/>
            <a:r>
              <a:rPr lang="en-GB" sz="3200" dirty="0">
                <a:solidFill>
                  <a:srgbClr val="FF0000"/>
                </a:solidFill>
                <a:latin typeface="SassoonCRInfantMedium" panose="02000603020000020003" pitchFamily="2" charset="0"/>
              </a:rPr>
              <a:t>True</a:t>
            </a:r>
          </a:p>
          <a:p>
            <a:pPr algn="ctr"/>
            <a:endParaRPr lang="en-GB" sz="2000" u="sng" dirty="0">
              <a:solidFill>
                <a:schemeClr val="bg2">
                  <a:lumMod val="50000"/>
                </a:schemeClr>
              </a:solidFill>
              <a:latin typeface="SassoonCRInfantMedium" panose="02000603020000020003" pitchFamily="2" charset="0"/>
            </a:endParaRPr>
          </a:p>
        </p:txBody>
      </p:sp>
    </p:spTree>
    <p:extLst>
      <p:ext uri="{BB962C8B-B14F-4D97-AF65-F5344CB8AC3E}">
        <p14:creationId xmlns:p14="http://schemas.microsoft.com/office/powerpoint/2010/main" val="33964158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Fill in the missing part.</a:t>
            </a:r>
            <a:endParaRPr lang="en-GB" sz="2000" u="sng" dirty="0">
              <a:solidFill>
                <a:schemeClr val="tx1"/>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A27FCE9F-9190-44BD-ABDC-2B5AD6D09765}"/>
              </a:ext>
            </a:extLst>
          </p:cNvPr>
          <p:cNvGraphicFramePr>
            <a:graphicFrameLocks noGrp="1"/>
          </p:cNvGraphicFramePr>
          <p:nvPr>
            <p:extLst>
              <p:ext uri="{D42A27DB-BD31-4B8C-83A1-F6EECF244321}">
                <p14:modId xmlns:p14="http://schemas.microsoft.com/office/powerpoint/2010/main" val="3695707300"/>
              </p:ext>
            </p:extLst>
          </p:nvPr>
        </p:nvGraphicFramePr>
        <p:xfrm>
          <a:off x="1306563" y="2021647"/>
          <a:ext cx="6530874" cy="1760448"/>
        </p:xfrm>
        <a:graphic>
          <a:graphicData uri="http://schemas.openxmlformats.org/drawingml/2006/table">
            <a:tbl>
              <a:tblPr firstRow="1" bandRow="1">
                <a:tableStyleId>{5940675A-B579-460E-94D1-54222C63F5DA}</a:tableStyleId>
              </a:tblPr>
              <a:tblGrid>
                <a:gridCol w="4120202">
                  <a:extLst>
                    <a:ext uri="{9D8B030D-6E8A-4147-A177-3AD203B41FA5}">
                      <a16:colId xmlns:a16="http://schemas.microsoft.com/office/drawing/2014/main" val="169561274"/>
                    </a:ext>
                  </a:extLst>
                </a:gridCol>
                <a:gridCol w="2410672">
                  <a:extLst>
                    <a:ext uri="{9D8B030D-6E8A-4147-A177-3AD203B41FA5}">
                      <a16:colId xmlns:a16="http://schemas.microsoft.com/office/drawing/2014/main" val="4145967613"/>
                    </a:ext>
                  </a:extLst>
                </a:gridCol>
              </a:tblGrid>
              <a:tr h="880224">
                <a:tc gridSpan="2">
                  <a:txBody>
                    <a:bodyPr/>
                    <a:lstStyle/>
                    <a:p>
                      <a:pPr algn="ctr"/>
                      <a:r>
                        <a:rPr lang="en-GB" sz="4300" dirty="0">
                          <a:latin typeface="SassoonCRInfantMedium" panose="02000603020000020003" pitchFamily="2" charset="0"/>
                        </a:rPr>
                        <a:t>12</a:t>
                      </a:r>
                    </a:p>
                  </a:txBody>
                  <a:tcPr marL="220056" marR="220056" marT="110028" marB="110028" anchor="ctr">
                    <a:solidFill>
                      <a:schemeClr val="bg1"/>
                    </a:solidFill>
                  </a:tcPr>
                </a:tc>
                <a:tc hMerge="1">
                  <a:txBody>
                    <a:bodyPr/>
                    <a:lstStyle/>
                    <a:p>
                      <a:endParaRPr lang="en-GB" dirty="0"/>
                    </a:p>
                  </a:txBody>
                  <a:tcPr/>
                </a:tc>
                <a:extLst>
                  <a:ext uri="{0D108BD9-81ED-4DB2-BD59-A6C34878D82A}">
                    <a16:rowId xmlns:a16="http://schemas.microsoft.com/office/drawing/2014/main" val="1138050317"/>
                  </a:ext>
                </a:extLst>
              </a:tr>
              <a:tr h="880224">
                <a:tc>
                  <a:txBody>
                    <a:bodyPr/>
                    <a:lstStyle/>
                    <a:p>
                      <a:pPr algn="ctr"/>
                      <a:r>
                        <a:rPr lang="en-GB" sz="4300" dirty="0">
                          <a:latin typeface="SassoonCRInfantMedium" panose="02000603020000020003" pitchFamily="2" charset="0"/>
                        </a:rPr>
                        <a:t>8</a:t>
                      </a:r>
                    </a:p>
                  </a:txBody>
                  <a:tcPr marL="220056" marR="220056" marT="110028" marB="110028" anchor="ctr">
                    <a:solidFill>
                      <a:schemeClr val="bg1"/>
                    </a:solidFill>
                  </a:tcPr>
                </a:tc>
                <a:tc>
                  <a:txBody>
                    <a:bodyPr/>
                    <a:lstStyle/>
                    <a:p>
                      <a:pPr algn="ctr"/>
                      <a:endParaRPr lang="en-GB" sz="4300" dirty="0">
                        <a:latin typeface="SassoonCRInfantMedium" panose="02000603020000020003" pitchFamily="2" charset="0"/>
                      </a:endParaRPr>
                    </a:p>
                  </a:txBody>
                  <a:tcPr marL="220056" marR="220056" marT="110028" marB="110028" anchor="ctr">
                    <a:solidFill>
                      <a:schemeClr val="bg1"/>
                    </a:solidFill>
                  </a:tcPr>
                </a:tc>
                <a:extLst>
                  <a:ext uri="{0D108BD9-81ED-4DB2-BD59-A6C34878D82A}">
                    <a16:rowId xmlns:a16="http://schemas.microsoft.com/office/drawing/2014/main" val="543268270"/>
                  </a:ext>
                </a:extLst>
              </a:tr>
            </a:tbl>
          </a:graphicData>
        </a:graphic>
      </p:graphicFrame>
    </p:spTree>
    <p:extLst>
      <p:ext uri="{BB962C8B-B14F-4D97-AF65-F5344CB8AC3E}">
        <p14:creationId xmlns:p14="http://schemas.microsoft.com/office/powerpoint/2010/main" val="16536008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F8F11D-A449-4684-B8E0-461263A2E192}">
  <ds:schemaRefs>
    <ds:schemaRef ds:uri="http://schemas.openxmlformats.org/package/2006/metadata/core-properties"/>
    <ds:schemaRef ds:uri="http://www.w3.org/XML/1998/namespace"/>
    <ds:schemaRef ds:uri="http://purl.org/dc/dcmitype/"/>
    <ds:schemaRef ds:uri="86144f90-c7b6-48d0-aae5-f5e9e48cc3df"/>
    <ds:schemaRef ds:uri="http://purl.org/dc/terms/"/>
    <ds:schemaRef ds:uri="http://schemas.microsoft.com/office/2006/metadata/properties"/>
    <ds:schemaRef ds:uri="http://schemas.microsoft.com/office/2006/documentManagement/types"/>
    <ds:schemaRef ds:uri="http://schemas.microsoft.com/sharepoint/v3"/>
    <ds:schemaRef ds:uri="http://purl.org/dc/elements/1.1/"/>
    <ds:schemaRef ds:uri="http://schemas.microsoft.com/office/infopath/2007/PartnerControls"/>
    <ds:schemaRef ds:uri="0f0ae0ff-29c4-4766-b250-c1a9bee8d430"/>
  </ds:schemaRefs>
</ds:datastoreItem>
</file>

<file path=customXml/itemProps2.xml><?xml version="1.0" encoding="utf-8"?>
<ds:datastoreItem xmlns:ds="http://schemas.openxmlformats.org/officeDocument/2006/customXml" ds:itemID="{A271CE87-B58B-4639-A580-6CA195505B88}"/>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2389</TotalTime>
  <Words>777</Words>
  <Application>Microsoft Office PowerPoint</Application>
  <PresentationFormat>On-screen Show (4:3)</PresentationFormat>
  <Paragraphs>256</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SassoonCRInfantMedium</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Sian Stebbings</cp:lastModifiedBy>
  <cp:revision>49</cp:revision>
  <dcterms:created xsi:type="dcterms:W3CDTF">2018-03-17T10:08:43Z</dcterms:created>
  <dcterms:modified xsi:type="dcterms:W3CDTF">2018-08-24T15:11:47Z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