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sldIdLst>
    <p:sldId id="256" r:id="rId5"/>
    <p:sldId id="301" r:id="rId6"/>
    <p:sldId id="367" r:id="rId7"/>
    <p:sldId id="368" r:id="rId8"/>
    <p:sldId id="360" r:id="rId9"/>
    <p:sldId id="372" r:id="rId10"/>
    <p:sldId id="369" r:id="rId11"/>
    <p:sldId id="373" r:id="rId12"/>
    <p:sldId id="374" r:id="rId13"/>
    <p:sldId id="384" r:id="rId14"/>
    <p:sldId id="371" r:id="rId15"/>
    <p:sldId id="375" r:id="rId16"/>
    <p:sldId id="378" r:id="rId17"/>
    <p:sldId id="383" r:id="rId18"/>
    <p:sldId id="382" r:id="rId19"/>
    <p:sldId id="376" r:id="rId20"/>
    <p:sldId id="379" r:id="rId21"/>
    <p:sldId id="380" r:id="rId22"/>
    <p:sldId id="355" r:id="rId23"/>
    <p:sldId id="381" r:id="rId2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AFAF"/>
    <a:srgbClr val="FF9F9F"/>
    <a:srgbClr val="FFFFA7"/>
    <a:srgbClr val="FFFF89"/>
    <a:srgbClr val="CC99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861" autoAdjust="0"/>
    <p:restoredTop sz="94660"/>
  </p:normalViewPr>
  <p:slideViewPr>
    <p:cSldViewPr snapToGrid="0">
      <p:cViewPr varScale="1">
        <p:scale>
          <a:sx n="72" d="100"/>
          <a:sy n="72" d="100"/>
        </p:scale>
        <p:origin x="1314"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shleigh Sobol" userId="8430f2a2-602f-4dde-a79b-412efd9dd8bf" providerId="ADAL" clId="{7237518A-3E8A-45FB-B8EA-063A27882DF1}"/>
    <pc:docChg chg="custSel addSld delSld modSld">
      <pc:chgData name="Ashleigh Sobol" userId="8430f2a2-602f-4dde-a79b-412efd9dd8bf" providerId="ADAL" clId="{7237518A-3E8A-45FB-B8EA-063A27882DF1}" dt="2018-08-28T14:45:25.651" v="113" actId="20577"/>
      <pc:docMkLst>
        <pc:docMk/>
      </pc:docMkLst>
      <pc:sldChg chg="modSp">
        <pc:chgData name="Ashleigh Sobol" userId="8430f2a2-602f-4dde-a79b-412efd9dd8bf" providerId="ADAL" clId="{7237518A-3E8A-45FB-B8EA-063A27882DF1}" dt="2018-08-28T14:45:25.651" v="113" actId="20577"/>
        <pc:sldMkLst>
          <pc:docMk/>
          <pc:sldMk cId="2637481266" sldId="256"/>
        </pc:sldMkLst>
        <pc:spChg chg="mod">
          <ac:chgData name="Ashleigh Sobol" userId="8430f2a2-602f-4dde-a79b-412efd9dd8bf" providerId="ADAL" clId="{7237518A-3E8A-45FB-B8EA-063A27882DF1}" dt="2018-08-28T14:45:25.651" v="113" actId="20577"/>
          <ac:spMkLst>
            <pc:docMk/>
            <pc:sldMk cId="2637481266" sldId="256"/>
            <ac:spMk id="19" creationId="{5252A847-DE45-4FA3-A1F8-EEBEB845FF8E}"/>
          </ac:spMkLst>
        </pc:spChg>
      </pc:sldChg>
      <pc:sldChg chg="modSp">
        <pc:chgData name="Ashleigh Sobol" userId="8430f2a2-602f-4dde-a79b-412efd9dd8bf" providerId="ADAL" clId="{7237518A-3E8A-45FB-B8EA-063A27882DF1}" dt="2018-08-28T14:45:15.893" v="90" actId="20577"/>
        <pc:sldMkLst>
          <pc:docMk/>
          <pc:sldMk cId="3855900595" sldId="301"/>
        </pc:sldMkLst>
        <pc:spChg chg="mod">
          <ac:chgData name="Ashleigh Sobol" userId="8430f2a2-602f-4dde-a79b-412efd9dd8bf" providerId="ADAL" clId="{7237518A-3E8A-45FB-B8EA-063A27882DF1}" dt="2018-08-28T14:45:15.893" v="90" actId="20577"/>
          <ac:spMkLst>
            <pc:docMk/>
            <pc:sldMk cId="3855900595" sldId="301"/>
            <ac:spMk id="19" creationId="{5252A847-DE45-4FA3-A1F8-EEBEB845FF8E}"/>
          </ac:spMkLst>
        </pc:spChg>
      </pc:sldChg>
      <pc:sldChg chg="modSp">
        <pc:chgData name="Ashleigh Sobol" userId="8430f2a2-602f-4dde-a79b-412efd9dd8bf" providerId="ADAL" clId="{7237518A-3E8A-45FB-B8EA-063A27882DF1}" dt="2018-08-28T14:44:12.658" v="29" actId="20577"/>
        <pc:sldMkLst>
          <pc:docMk/>
          <pc:sldMk cId="2530200527" sldId="367"/>
        </pc:sldMkLst>
        <pc:graphicFrameChg chg="modGraphic">
          <ac:chgData name="Ashleigh Sobol" userId="8430f2a2-602f-4dde-a79b-412efd9dd8bf" providerId="ADAL" clId="{7237518A-3E8A-45FB-B8EA-063A27882DF1}" dt="2018-08-28T14:44:12.658" v="29" actId="20577"/>
          <ac:graphicFrameMkLst>
            <pc:docMk/>
            <pc:sldMk cId="2530200527" sldId="367"/>
            <ac:graphicFrameMk id="3" creationId="{775BF152-9DD7-4EBC-9B17-FB00870F991C}"/>
          </ac:graphicFrameMkLst>
        </pc:graphicFrameChg>
      </pc:sldChg>
      <pc:sldChg chg="modSp add">
        <pc:chgData name="Ashleigh Sobol" userId="8430f2a2-602f-4dde-a79b-412efd9dd8bf" providerId="ADAL" clId="{7237518A-3E8A-45FB-B8EA-063A27882DF1}" dt="2018-08-28T14:44:57.300" v="66" actId="207"/>
        <pc:sldMkLst>
          <pc:docMk/>
          <pc:sldMk cId="189185899" sldId="368"/>
        </pc:sldMkLst>
        <pc:graphicFrameChg chg="modGraphic">
          <ac:chgData name="Ashleigh Sobol" userId="8430f2a2-602f-4dde-a79b-412efd9dd8bf" providerId="ADAL" clId="{7237518A-3E8A-45FB-B8EA-063A27882DF1}" dt="2018-08-28T14:44:57.300" v="66" actId="207"/>
          <ac:graphicFrameMkLst>
            <pc:docMk/>
            <pc:sldMk cId="189185899" sldId="368"/>
            <ac:graphicFrameMk id="3" creationId="{775BF152-9DD7-4EBC-9B17-FB00870F991C}"/>
          </ac:graphicFrameMkLst>
        </pc:graphicFrameChg>
      </pc:sldChg>
    </pc:docChg>
  </pc:docChgLst>
  <pc:docChgLst>
    <pc:chgData name="Siàn Stebbings" userId="e14ea2a2-07d0-4302-97b9-16dc822a37cc" providerId="ADAL" clId="{906F1CE8-C286-4AE3-9DBD-ED9445D4595F}"/>
    <pc:docChg chg="modSld">
      <pc:chgData name="Siàn Stebbings" userId="e14ea2a2-07d0-4302-97b9-16dc822a37cc" providerId="ADAL" clId="{906F1CE8-C286-4AE3-9DBD-ED9445D4595F}" dt="2018-09-21T12:46:51.161" v="8" actId="20577"/>
      <pc:docMkLst>
        <pc:docMk/>
      </pc:docMkLst>
      <pc:sldChg chg="modSp">
        <pc:chgData name="Siàn Stebbings" userId="e14ea2a2-07d0-4302-97b9-16dc822a37cc" providerId="ADAL" clId="{906F1CE8-C286-4AE3-9DBD-ED9445D4595F}" dt="2018-09-21T12:46:51.161" v="8" actId="20577"/>
        <pc:sldMkLst>
          <pc:docMk/>
          <pc:sldMk cId="904473304" sldId="380"/>
        </pc:sldMkLst>
        <pc:spChg chg="mod">
          <ac:chgData name="Siàn Stebbings" userId="e14ea2a2-07d0-4302-97b9-16dc822a37cc" providerId="ADAL" clId="{906F1CE8-C286-4AE3-9DBD-ED9445D4595F}" dt="2018-09-21T12:46:51.161" v="8" actId="20577"/>
          <ac:spMkLst>
            <pc:docMk/>
            <pc:sldMk cId="904473304" sldId="380"/>
            <ac:spMk id="19" creationId="{5252A847-DE45-4FA3-A1F8-EEBEB845FF8E}"/>
          </ac:spMkLst>
        </pc:spChg>
      </pc:sldChg>
    </pc:docChg>
  </pc:docChgLst>
  <pc:docChgLst>
    <pc:chgData name="Siàn Stebbings" userId="e14ea2a2-07d0-4302-97b9-16dc822a37cc" providerId="ADAL" clId="{875AA454-71B6-4185-9F7F-E1DF4C75D957}"/>
    <pc:docChg chg="undo custSel addSld modSld sldOrd">
      <pc:chgData name="Siàn Stebbings" userId="e14ea2a2-07d0-4302-97b9-16dc822a37cc" providerId="ADAL" clId="{875AA454-71B6-4185-9F7F-E1DF4C75D957}" dt="2018-09-12T13:35:49.478" v="598" actId="207"/>
      <pc:docMkLst>
        <pc:docMk/>
      </pc:docMkLst>
      <pc:sldChg chg="addSp modSp">
        <pc:chgData name="Siàn Stebbings" userId="e14ea2a2-07d0-4302-97b9-16dc822a37cc" providerId="ADAL" clId="{875AA454-71B6-4185-9F7F-E1DF4C75D957}" dt="2018-09-12T13:35:18.316" v="588" actId="1035"/>
        <pc:sldMkLst>
          <pc:docMk/>
          <pc:sldMk cId="1071900124" sldId="355"/>
        </pc:sldMkLst>
        <pc:spChg chg="mod">
          <ac:chgData name="Siàn Stebbings" userId="e14ea2a2-07d0-4302-97b9-16dc822a37cc" providerId="ADAL" clId="{875AA454-71B6-4185-9F7F-E1DF4C75D957}" dt="2018-09-12T13:34:28.550" v="459" actId="207"/>
          <ac:spMkLst>
            <pc:docMk/>
            <pc:sldMk cId="1071900124" sldId="355"/>
            <ac:spMk id="19" creationId="{5252A847-DE45-4FA3-A1F8-EEBEB845FF8E}"/>
          </ac:spMkLst>
        </pc:spChg>
        <pc:graphicFrameChg chg="add mod modGraphic">
          <ac:chgData name="Siàn Stebbings" userId="e14ea2a2-07d0-4302-97b9-16dc822a37cc" providerId="ADAL" clId="{875AA454-71B6-4185-9F7F-E1DF4C75D957}" dt="2018-09-12T13:35:18.316" v="588" actId="1035"/>
          <ac:graphicFrameMkLst>
            <pc:docMk/>
            <pc:sldMk cId="1071900124" sldId="355"/>
            <ac:graphicFrameMk id="7" creationId="{ABAF9BAC-F379-4267-B8B9-6DFC5DDC2FC8}"/>
          </ac:graphicFrameMkLst>
        </pc:graphicFrameChg>
        <pc:graphicFrameChg chg="add mod modGraphic">
          <ac:chgData name="Siàn Stebbings" userId="e14ea2a2-07d0-4302-97b9-16dc822a37cc" providerId="ADAL" clId="{875AA454-71B6-4185-9F7F-E1DF4C75D957}" dt="2018-09-12T13:35:07.787" v="487" actId="12788"/>
          <ac:graphicFrameMkLst>
            <pc:docMk/>
            <pc:sldMk cId="1071900124" sldId="355"/>
            <ac:graphicFrameMk id="9" creationId="{3E36EDB7-89E6-4693-AC47-C833B6B39CBE}"/>
          </ac:graphicFrameMkLst>
        </pc:graphicFrameChg>
      </pc:sldChg>
      <pc:sldChg chg="addSp modSp">
        <pc:chgData name="Siàn Stebbings" userId="e14ea2a2-07d0-4302-97b9-16dc822a37cc" providerId="ADAL" clId="{875AA454-71B6-4185-9F7F-E1DF4C75D957}" dt="2018-09-12T13:22:34.006" v="24" actId="207"/>
        <pc:sldMkLst>
          <pc:docMk/>
          <pc:sldMk cId="36917022" sldId="360"/>
        </pc:sldMkLst>
        <pc:spChg chg="mod">
          <ac:chgData name="Siàn Stebbings" userId="e14ea2a2-07d0-4302-97b9-16dc822a37cc" providerId="ADAL" clId="{875AA454-71B6-4185-9F7F-E1DF4C75D957}" dt="2018-09-12T13:22:09.217" v="18" actId="403"/>
          <ac:spMkLst>
            <pc:docMk/>
            <pc:sldMk cId="36917022" sldId="360"/>
            <ac:spMk id="19" creationId="{5252A847-DE45-4FA3-A1F8-EEBEB845FF8E}"/>
          </ac:spMkLst>
        </pc:spChg>
        <pc:graphicFrameChg chg="add mod modGraphic">
          <ac:chgData name="Siàn Stebbings" userId="e14ea2a2-07d0-4302-97b9-16dc822a37cc" providerId="ADAL" clId="{875AA454-71B6-4185-9F7F-E1DF4C75D957}" dt="2018-09-12T13:22:34.006" v="24" actId="207"/>
          <ac:graphicFrameMkLst>
            <pc:docMk/>
            <pc:sldMk cId="36917022" sldId="360"/>
            <ac:graphicFrameMk id="7" creationId="{7B733CAB-E744-48EC-9BA4-FFA261456BBE}"/>
          </ac:graphicFrameMkLst>
        </pc:graphicFrameChg>
      </pc:sldChg>
      <pc:sldChg chg="modSp">
        <pc:chgData name="Siàn Stebbings" userId="e14ea2a2-07d0-4302-97b9-16dc822a37cc" providerId="ADAL" clId="{875AA454-71B6-4185-9F7F-E1DF4C75D957}" dt="2018-09-12T13:21:11.192" v="2" actId="403"/>
        <pc:sldMkLst>
          <pc:docMk/>
          <pc:sldMk cId="2530200527" sldId="367"/>
        </pc:sldMkLst>
        <pc:graphicFrameChg chg="modGraphic">
          <ac:chgData name="Siàn Stebbings" userId="e14ea2a2-07d0-4302-97b9-16dc822a37cc" providerId="ADAL" clId="{875AA454-71B6-4185-9F7F-E1DF4C75D957}" dt="2018-09-12T13:21:11.192" v="2" actId="403"/>
          <ac:graphicFrameMkLst>
            <pc:docMk/>
            <pc:sldMk cId="2530200527" sldId="367"/>
            <ac:graphicFrameMk id="3" creationId="{775BF152-9DD7-4EBC-9B17-FB00870F991C}"/>
          </ac:graphicFrameMkLst>
        </pc:graphicFrameChg>
      </pc:sldChg>
      <pc:sldChg chg="modSp">
        <pc:chgData name="Siàn Stebbings" userId="e14ea2a2-07d0-4302-97b9-16dc822a37cc" providerId="ADAL" clId="{875AA454-71B6-4185-9F7F-E1DF4C75D957}" dt="2018-09-12T13:21:20.430" v="5" actId="207"/>
        <pc:sldMkLst>
          <pc:docMk/>
          <pc:sldMk cId="189185899" sldId="368"/>
        </pc:sldMkLst>
        <pc:graphicFrameChg chg="modGraphic">
          <ac:chgData name="Siàn Stebbings" userId="e14ea2a2-07d0-4302-97b9-16dc822a37cc" providerId="ADAL" clId="{875AA454-71B6-4185-9F7F-E1DF4C75D957}" dt="2018-09-12T13:21:20.430" v="5" actId="207"/>
          <ac:graphicFrameMkLst>
            <pc:docMk/>
            <pc:sldMk cId="189185899" sldId="368"/>
            <ac:graphicFrameMk id="3" creationId="{775BF152-9DD7-4EBC-9B17-FB00870F991C}"/>
          </ac:graphicFrameMkLst>
        </pc:graphicFrameChg>
      </pc:sldChg>
      <pc:sldChg chg="addSp modSp add">
        <pc:chgData name="Siàn Stebbings" userId="e14ea2a2-07d0-4302-97b9-16dc822a37cc" providerId="ADAL" clId="{875AA454-71B6-4185-9F7F-E1DF4C75D957}" dt="2018-09-12T13:24:09.323" v="88" actId="207"/>
        <pc:sldMkLst>
          <pc:docMk/>
          <pc:sldMk cId="2730343886" sldId="369"/>
        </pc:sldMkLst>
        <pc:spChg chg="mod">
          <ac:chgData name="Siàn Stebbings" userId="e14ea2a2-07d0-4302-97b9-16dc822a37cc" providerId="ADAL" clId="{875AA454-71B6-4185-9F7F-E1DF4C75D957}" dt="2018-09-12T13:23:25.028" v="38" actId="207"/>
          <ac:spMkLst>
            <pc:docMk/>
            <pc:sldMk cId="2730343886" sldId="369"/>
            <ac:spMk id="19" creationId="{5252A847-DE45-4FA3-A1F8-EEBEB845FF8E}"/>
          </ac:spMkLst>
        </pc:spChg>
        <pc:graphicFrameChg chg="add mod modGraphic">
          <ac:chgData name="Siàn Stebbings" userId="e14ea2a2-07d0-4302-97b9-16dc822a37cc" providerId="ADAL" clId="{875AA454-71B6-4185-9F7F-E1DF4C75D957}" dt="2018-09-12T13:24:09.323" v="88" actId="207"/>
          <ac:graphicFrameMkLst>
            <pc:docMk/>
            <pc:sldMk cId="2730343886" sldId="369"/>
            <ac:graphicFrameMk id="7" creationId="{221C54D6-E2E6-472B-A65C-39520D658EF6}"/>
          </ac:graphicFrameMkLst>
        </pc:graphicFrameChg>
        <pc:graphicFrameChg chg="add mod modGraphic">
          <ac:chgData name="Siàn Stebbings" userId="e14ea2a2-07d0-4302-97b9-16dc822a37cc" providerId="ADAL" clId="{875AA454-71B6-4185-9F7F-E1DF4C75D957}" dt="2018-09-12T13:24:03.709" v="85" actId="207"/>
          <ac:graphicFrameMkLst>
            <pc:docMk/>
            <pc:sldMk cId="2730343886" sldId="369"/>
            <ac:graphicFrameMk id="9" creationId="{355E19D7-51B6-4B27-A3B5-BE376FCF819A}"/>
          </ac:graphicFrameMkLst>
        </pc:graphicFrameChg>
      </pc:sldChg>
      <pc:sldChg chg="addSp modSp add">
        <pc:chgData name="Siàn Stebbings" userId="e14ea2a2-07d0-4302-97b9-16dc822a37cc" providerId="ADAL" clId="{875AA454-71B6-4185-9F7F-E1DF4C75D957}" dt="2018-09-12T13:27:35.817" v="168" actId="12788"/>
        <pc:sldMkLst>
          <pc:docMk/>
          <pc:sldMk cId="171826021" sldId="371"/>
        </pc:sldMkLst>
        <pc:spChg chg="mod">
          <ac:chgData name="Siàn Stebbings" userId="e14ea2a2-07d0-4302-97b9-16dc822a37cc" providerId="ADAL" clId="{875AA454-71B6-4185-9F7F-E1DF4C75D957}" dt="2018-09-12T13:27:02.981" v="135" actId="122"/>
          <ac:spMkLst>
            <pc:docMk/>
            <pc:sldMk cId="171826021" sldId="371"/>
            <ac:spMk id="19" creationId="{5252A847-DE45-4FA3-A1F8-EEBEB845FF8E}"/>
          </ac:spMkLst>
        </pc:spChg>
        <pc:graphicFrameChg chg="add mod modGraphic">
          <ac:chgData name="Siàn Stebbings" userId="e14ea2a2-07d0-4302-97b9-16dc822a37cc" providerId="ADAL" clId="{875AA454-71B6-4185-9F7F-E1DF4C75D957}" dt="2018-09-12T13:27:35.817" v="168" actId="12788"/>
          <ac:graphicFrameMkLst>
            <pc:docMk/>
            <pc:sldMk cId="171826021" sldId="371"/>
            <ac:graphicFrameMk id="7" creationId="{D879A81F-8089-47D4-A447-450713E8E8A4}"/>
          </ac:graphicFrameMkLst>
        </pc:graphicFrameChg>
        <pc:graphicFrameChg chg="add mod modGraphic">
          <ac:chgData name="Siàn Stebbings" userId="e14ea2a2-07d0-4302-97b9-16dc822a37cc" providerId="ADAL" clId="{875AA454-71B6-4185-9F7F-E1DF4C75D957}" dt="2018-09-12T13:27:35.817" v="168" actId="12788"/>
          <ac:graphicFrameMkLst>
            <pc:docMk/>
            <pc:sldMk cId="171826021" sldId="371"/>
            <ac:graphicFrameMk id="9" creationId="{6066D62E-0E11-41C9-8562-75C3A38A0257}"/>
          </ac:graphicFrameMkLst>
        </pc:graphicFrameChg>
        <pc:graphicFrameChg chg="add mod modGraphic">
          <ac:chgData name="Siàn Stebbings" userId="e14ea2a2-07d0-4302-97b9-16dc822a37cc" providerId="ADAL" clId="{875AA454-71B6-4185-9F7F-E1DF4C75D957}" dt="2018-09-12T13:27:35.817" v="168" actId="12788"/>
          <ac:graphicFrameMkLst>
            <pc:docMk/>
            <pc:sldMk cId="171826021" sldId="371"/>
            <ac:graphicFrameMk id="10" creationId="{E532080A-C2CB-409F-8CA9-43E91A8E28BD}"/>
          </ac:graphicFrameMkLst>
        </pc:graphicFrameChg>
      </pc:sldChg>
      <pc:sldChg chg="addSp delSp modSp add">
        <pc:chgData name="Siàn Stebbings" userId="e14ea2a2-07d0-4302-97b9-16dc822a37cc" providerId="ADAL" clId="{875AA454-71B6-4185-9F7F-E1DF4C75D957}" dt="2018-09-12T13:23:06.942" v="34" actId="572"/>
        <pc:sldMkLst>
          <pc:docMk/>
          <pc:sldMk cId="3364845711" sldId="372"/>
        </pc:sldMkLst>
        <pc:spChg chg="add del mod">
          <ac:chgData name="Siàn Stebbings" userId="e14ea2a2-07d0-4302-97b9-16dc822a37cc" providerId="ADAL" clId="{875AA454-71B6-4185-9F7F-E1DF4C75D957}" dt="2018-09-12T13:22:59.734" v="31" actId="478"/>
          <ac:spMkLst>
            <pc:docMk/>
            <pc:sldMk cId="3364845711" sldId="372"/>
            <ac:spMk id="2" creationId="{1169A6EC-5AE3-4E6E-BEC4-1E27A0AD07A3}"/>
          </ac:spMkLst>
        </pc:spChg>
        <pc:graphicFrameChg chg="mod modGraphic">
          <ac:chgData name="Siàn Stebbings" userId="e14ea2a2-07d0-4302-97b9-16dc822a37cc" providerId="ADAL" clId="{875AA454-71B6-4185-9F7F-E1DF4C75D957}" dt="2018-09-12T13:23:06.942" v="34" actId="572"/>
          <ac:graphicFrameMkLst>
            <pc:docMk/>
            <pc:sldMk cId="3364845711" sldId="372"/>
            <ac:graphicFrameMk id="7" creationId="{7B733CAB-E744-48EC-9BA4-FFA261456BBE}"/>
          </ac:graphicFrameMkLst>
        </pc:graphicFrameChg>
      </pc:sldChg>
      <pc:sldChg chg="modSp add">
        <pc:chgData name="Siàn Stebbings" userId="e14ea2a2-07d0-4302-97b9-16dc822a37cc" providerId="ADAL" clId="{875AA454-71B6-4185-9F7F-E1DF4C75D957}" dt="2018-09-12T13:24:32.383" v="107" actId="207"/>
        <pc:sldMkLst>
          <pc:docMk/>
          <pc:sldMk cId="769251344" sldId="373"/>
        </pc:sldMkLst>
        <pc:graphicFrameChg chg="modGraphic">
          <ac:chgData name="Siàn Stebbings" userId="e14ea2a2-07d0-4302-97b9-16dc822a37cc" providerId="ADAL" clId="{875AA454-71B6-4185-9F7F-E1DF4C75D957}" dt="2018-09-12T13:24:32.383" v="107" actId="207"/>
          <ac:graphicFrameMkLst>
            <pc:docMk/>
            <pc:sldMk cId="769251344" sldId="373"/>
            <ac:graphicFrameMk id="7" creationId="{221C54D6-E2E6-472B-A65C-39520D658EF6}"/>
          </ac:graphicFrameMkLst>
        </pc:graphicFrameChg>
        <pc:graphicFrameChg chg="modGraphic">
          <ac:chgData name="Siàn Stebbings" userId="e14ea2a2-07d0-4302-97b9-16dc822a37cc" providerId="ADAL" clId="{875AA454-71B6-4185-9F7F-E1DF4C75D957}" dt="2018-09-12T13:24:27.224" v="104" actId="207"/>
          <ac:graphicFrameMkLst>
            <pc:docMk/>
            <pc:sldMk cId="769251344" sldId="373"/>
            <ac:graphicFrameMk id="9" creationId="{355E19D7-51B6-4B27-A3B5-BE376FCF819A}"/>
          </ac:graphicFrameMkLst>
        </pc:graphicFrameChg>
      </pc:sldChg>
      <pc:sldChg chg="modSp add">
        <pc:chgData name="Siàn Stebbings" userId="e14ea2a2-07d0-4302-97b9-16dc822a37cc" providerId="ADAL" clId="{875AA454-71B6-4185-9F7F-E1DF4C75D957}" dt="2018-09-12T13:26:25.314" v="130" actId="572"/>
        <pc:sldMkLst>
          <pc:docMk/>
          <pc:sldMk cId="781492985" sldId="374"/>
        </pc:sldMkLst>
        <pc:graphicFrameChg chg="mod modGraphic">
          <ac:chgData name="Siàn Stebbings" userId="e14ea2a2-07d0-4302-97b9-16dc822a37cc" providerId="ADAL" clId="{875AA454-71B6-4185-9F7F-E1DF4C75D957}" dt="2018-09-12T13:26:25.314" v="130" actId="572"/>
          <ac:graphicFrameMkLst>
            <pc:docMk/>
            <pc:sldMk cId="781492985" sldId="374"/>
            <ac:graphicFrameMk id="10" creationId="{B32F95AB-2E35-4559-BD25-24B43E5E42C8}"/>
          </ac:graphicFrameMkLst>
        </pc:graphicFrameChg>
      </pc:sldChg>
      <pc:sldChg chg="modSp add">
        <pc:chgData name="Siàn Stebbings" userId="e14ea2a2-07d0-4302-97b9-16dc822a37cc" providerId="ADAL" clId="{875AA454-71B6-4185-9F7F-E1DF4C75D957}" dt="2018-09-12T13:28:00.844" v="205" actId="20577"/>
        <pc:sldMkLst>
          <pc:docMk/>
          <pc:sldMk cId="799885560" sldId="375"/>
        </pc:sldMkLst>
        <pc:spChg chg="mod">
          <ac:chgData name="Siàn Stebbings" userId="e14ea2a2-07d0-4302-97b9-16dc822a37cc" providerId="ADAL" clId="{875AA454-71B6-4185-9F7F-E1DF4C75D957}" dt="2018-09-12T13:28:00.844" v="205" actId="20577"/>
          <ac:spMkLst>
            <pc:docMk/>
            <pc:sldMk cId="799885560" sldId="375"/>
            <ac:spMk id="19" creationId="{5252A847-DE45-4FA3-A1F8-EEBEB845FF8E}"/>
          </ac:spMkLst>
        </pc:spChg>
      </pc:sldChg>
      <pc:sldChg chg="addSp modSp add">
        <pc:chgData name="Siàn Stebbings" userId="e14ea2a2-07d0-4302-97b9-16dc822a37cc" providerId="ADAL" clId="{875AA454-71B6-4185-9F7F-E1DF4C75D957}" dt="2018-09-12T13:33:16.209" v="370" actId="1036"/>
        <pc:sldMkLst>
          <pc:docMk/>
          <pc:sldMk cId="3182535276" sldId="376"/>
        </pc:sldMkLst>
        <pc:spChg chg="mod">
          <ac:chgData name="Siàn Stebbings" userId="e14ea2a2-07d0-4302-97b9-16dc822a37cc" providerId="ADAL" clId="{875AA454-71B6-4185-9F7F-E1DF4C75D957}" dt="2018-09-12T13:31:56.132" v="298" actId="122"/>
          <ac:spMkLst>
            <pc:docMk/>
            <pc:sldMk cId="3182535276" sldId="376"/>
            <ac:spMk id="19" creationId="{5252A847-DE45-4FA3-A1F8-EEBEB845FF8E}"/>
          </ac:spMkLst>
        </pc:spChg>
        <pc:graphicFrameChg chg="add mod modGraphic">
          <ac:chgData name="Siàn Stebbings" userId="e14ea2a2-07d0-4302-97b9-16dc822a37cc" providerId="ADAL" clId="{875AA454-71B6-4185-9F7F-E1DF4C75D957}" dt="2018-09-12T13:33:16.209" v="370" actId="1036"/>
          <ac:graphicFrameMkLst>
            <pc:docMk/>
            <pc:sldMk cId="3182535276" sldId="376"/>
            <ac:graphicFrameMk id="7" creationId="{FE5D2B66-AE49-4D88-830C-087F5A20454D}"/>
          </ac:graphicFrameMkLst>
        </pc:graphicFrameChg>
        <pc:graphicFrameChg chg="add mod modGraphic">
          <ac:chgData name="Siàn Stebbings" userId="e14ea2a2-07d0-4302-97b9-16dc822a37cc" providerId="ADAL" clId="{875AA454-71B6-4185-9F7F-E1DF4C75D957}" dt="2018-09-12T13:33:16.209" v="370" actId="1036"/>
          <ac:graphicFrameMkLst>
            <pc:docMk/>
            <pc:sldMk cId="3182535276" sldId="376"/>
            <ac:graphicFrameMk id="9" creationId="{4CD19F27-D7C6-4FBE-B14D-D17CD98F28C1}"/>
          </ac:graphicFrameMkLst>
        </pc:graphicFrameChg>
        <pc:graphicFrameChg chg="add mod modGraphic">
          <ac:chgData name="Siàn Stebbings" userId="e14ea2a2-07d0-4302-97b9-16dc822a37cc" providerId="ADAL" clId="{875AA454-71B6-4185-9F7F-E1DF4C75D957}" dt="2018-09-12T13:33:16.209" v="370" actId="1036"/>
          <ac:graphicFrameMkLst>
            <pc:docMk/>
            <pc:sldMk cId="3182535276" sldId="376"/>
            <ac:graphicFrameMk id="10" creationId="{A5EC3148-FE36-4FEF-B73B-D9F3432A4AFF}"/>
          </ac:graphicFrameMkLst>
        </pc:graphicFrameChg>
      </pc:sldChg>
      <pc:sldChg chg="add">
        <pc:chgData name="Siàn Stebbings" userId="e14ea2a2-07d0-4302-97b9-16dc822a37cc" providerId="ADAL" clId="{875AA454-71B6-4185-9F7F-E1DF4C75D957}" dt="2018-09-12T13:31:25.510" v="287"/>
        <pc:sldMkLst>
          <pc:docMk/>
          <pc:sldMk cId="2632856979" sldId="378"/>
        </pc:sldMkLst>
      </pc:sldChg>
      <pc:sldChg chg="modSp add">
        <pc:chgData name="Siàn Stebbings" userId="e14ea2a2-07d0-4302-97b9-16dc822a37cc" providerId="ADAL" clId="{875AA454-71B6-4185-9F7F-E1DF4C75D957}" dt="2018-09-12T13:34:16.259" v="456" actId="207"/>
        <pc:sldMkLst>
          <pc:docMk/>
          <pc:sldMk cId="3074495232" sldId="379"/>
        </pc:sldMkLst>
        <pc:spChg chg="mod">
          <ac:chgData name="Siàn Stebbings" userId="e14ea2a2-07d0-4302-97b9-16dc822a37cc" providerId="ADAL" clId="{875AA454-71B6-4185-9F7F-E1DF4C75D957}" dt="2018-09-12T13:34:16.259" v="456" actId="207"/>
          <ac:spMkLst>
            <pc:docMk/>
            <pc:sldMk cId="3074495232" sldId="379"/>
            <ac:spMk id="19" creationId="{5252A847-DE45-4FA3-A1F8-EEBEB845FF8E}"/>
          </ac:spMkLst>
        </pc:spChg>
      </pc:sldChg>
      <pc:sldChg chg="add">
        <pc:chgData name="Siàn Stebbings" userId="e14ea2a2-07d0-4302-97b9-16dc822a37cc" providerId="ADAL" clId="{875AA454-71B6-4185-9F7F-E1DF4C75D957}" dt="2018-09-12T13:34:09.276" v="450"/>
        <pc:sldMkLst>
          <pc:docMk/>
          <pc:sldMk cId="904473304" sldId="380"/>
        </pc:sldMkLst>
      </pc:sldChg>
      <pc:sldChg chg="modSp add">
        <pc:chgData name="Siàn Stebbings" userId="e14ea2a2-07d0-4302-97b9-16dc822a37cc" providerId="ADAL" clId="{875AA454-71B6-4185-9F7F-E1DF4C75D957}" dt="2018-09-12T13:35:49.478" v="598" actId="207"/>
        <pc:sldMkLst>
          <pc:docMk/>
          <pc:sldMk cId="2938033221" sldId="381"/>
        </pc:sldMkLst>
        <pc:graphicFrameChg chg="mod modGraphic">
          <ac:chgData name="Siàn Stebbings" userId="e14ea2a2-07d0-4302-97b9-16dc822a37cc" providerId="ADAL" clId="{875AA454-71B6-4185-9F7F-E1DF4C75D957}" dt="2018-09-12T13:35:49.478" v="598" actId="207"/>
          <ac:graphicFrameMkLst>
            <pc:docMk/>
            <pc:sldMk cId="2938033221" sldId="381"/>
            <ac:graphicFrameMk id="7" creationId="{ABAF9BAC-F379-4267-B8B9-6DFC5DDC2FC8}"/>
          </ac:graphicFrameMkLst>
        </pc:graphicFrameChg>
        <pc:graphicFrameChg chg="mod modGraphic">
          <ac:chgData name="Siàn Stebbings" userId="e14ea2a2-07d0-4302-97b9-16dc822a37cc" providerId="ADAL" clId="{875AA454-71B6-4185-9F7F-E1DF4C75D957}" dt="2018-09-12T13:35:47.086" v="597" actId="207"/>
          <ac:graphicFrameMkLst>
            <pc:docMk/>
            <pc:sldMk cId="2938033221" sldId="381"/>
            <ac:graphicFrameMk id="9" creationId="{3E36EDB7-89E6-4693-AC47-C833B6B39CBE}"/>
          </ac:graphicFrameMkLst>
        </pc:graphicFrameChg>
      </pc:sldChg>
    </pc:docChg>
  </pc:docChgLst>
  <pc:docChgLst>
    <pc:chgData name="Kyle Tidswell-Brown" userId="3518c4a0-5c99-4880-b127-cb60ccf11a39" providerId="ADAL" clId="{8B84A676-ED42-4E47-9712-E345FA57F2A2}"/>
    <pc:docChg chg="custSel modSld">
      <pc:chgData name="Kyle Tidswell-Brown" userId="3518c4a0-5c99-4880-b127-cb60ccf11a39" providerId="ADAL" clId="{8B84A676-ED42-4E47-9712-E345FA57F2A2}" dt="2018-09-12T13:53:05.669" v="101" actId="313"/>
      <pc:docMkLst>
        <pc:docMk/>
      </pc:docMkLst>
      <pc:sldChg chg="modSp">
        <pc:chgData name="Kyle Tidswell-Brown" userId="3518c4a0-5c99-4880-b127-cb60ccf11a39" providerId="ADAL" clId="{8B84A676-ED42-4E47-9712-E345FA57F2A2}" dt="2018-09-12T13:50:06.795" v="2" actId="572"/>
        <pc:sldMkLst>
          <pc:docMk/>
          <pc:sldMk cId="2530200527" sldId="367"/>
        </pc:sldMkLst>
        <pc:graphicFrameChg chg="mod">
          <ac:chgData name="Kyle Tidswell-Brown" userId="3518c4a0-5c99-4880-b127-cb60ccf11a39" providerId="ADAL" clId="{8B84A676-ED42-4E47-9712-E345FA57F2A2}" dt="2018-09-12T13:50:06.795" v="2" actId="572"/>
          <ac:graphicFrameMkLst>
            <pc:docMk/>
            <pc:sldMk cId="2530200527" sldId="367"/>
            <ac:graphicFrameMk id="3" creationId="{775BF152-9DD7-4EBC-9B17-FB00870F991C}"/>
          </ac:graphicFrameMkLst>
        </pc:graphicFrame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2C43C518-2E58-4E98-8F61-29A47E1D445A}" type="datetimeFigureOut">
              <a:rPr lang="en-GB" smtClean="0"/>
              <a:t>04/01/2019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12686816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C43C518-2E58-4E98-8F61-29A47E1D445A}" type="datetimeFigureOut">
              <a:rPr lang="en-GB" smtClean="0"/>
              <a:t>04/01/2019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40117486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C43C518-2E58-4E98-8F61-29A47E1D445A}" type="datetimeFigureOut">
              <a:rPr lang="en-GB" smtClean="0"/>
              <a:t>04/01/2019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33039993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C43C518-2E58-4E98-8F61-29A47E1D445A}" type="datetimeFigureOut">
              <a:rPr lang="en-GB" smtClean="0"/>
              <a:t>04/01/2019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42146660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2C43C518-2E58-4E98-8F61-29A47E1D445A}" type="datetimeFigureOut">
              <a:rPr lang="en-GB" smtClean="0"/>
              <a:t>04/01/2019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681169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2C43C518-2E58-4E98-8F61-29A47E1D445A}" type="datetimeFigureOut">
              <a:rPr lang="en-GB" smtClean="0"/>
              <a:t>04/01/2019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30931389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2C43C518-2E58-4E98-8F61-29A47E1D445A}" type="datetimeFigureOut">
              <a:rPr lang="en-GB" smtClean="0"/>
              <a:t>04/01/2019</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13213319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2C43C518-2E58-4E98-8F61-29A47E1D445A}" type="datetimeFigureOut">
              <a:rPr lang="en-GB" smtClean="0"/>
              <a:t>04/01/2019</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2328380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C43C518-2E58-4E98-8F61-29A47E1D445A}" type="datetimeFigureOut">
              <a:rPr lang="en-GB" smtClean="0"/>
              <a:t>04/01/2019</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31310637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2C43C518-2E58-4E98-8F61-29A47E1D445A}" type="datetimeFigureOut">
              <a:rPr lang="en-GB" smtClean="0"/>
              <a:t>04/01/2019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40387609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2C43C518-2E58-4E98-8F61-29A47E1D445A}" type="datetimeFigureOut">
              <a:rPr lang="en-GB" smtClean="0"/>
              <a:t>04/01/2019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42458489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C43C518-2E58-4E98-8F61-29A47E1D445A}" type="datetimeFigureOut">
              <a:rPr lang="en-GB" smtClean="0"/>
              <a:t>04/01/2019</a:t>
            </a:fld>
            <a:endParaRPr lang="en-GB"/>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2B0018D-5503-4B9E-8996-530C5B2D4BAD}" type="slidenum">
              <a:rPr lang="en-GB" smtClean="0"/>
              <a:t>‹#›</a:t>
            </a:fld>
            <a:endParaRPr lang="en-GB"/>
          </a:p>
        </p:txBody>
      </p:sp>
    </p:spTree>
    <p:extLst>
      <p:ext uri="{BB962C8B-B14F-4D97-AF65-F5344CB8AC3E}">
        <p14:creationId xmlns:p14="http://schemas.microsoft.com/office/powerpoint/2010/main" val="425241140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hyperlink" Target="https://classroomsecrets.co.uk/add-and-subtract-1s-year-2-addition-and-subtraction-resource-pack" TargetMode="External"/><Relationship Id="rId5" Type="http://schemas.openxmlformats.org/officeDocument/2006/relationships/hyperlink" Target="https://classroomsecrets.co.uk/category/maths/year-2/autumn-block-2-addition-and-subtraction-year-2/" TargetMode="External"/><Relationship Id="rId4" Type="http://schemas.openxmlformats.org/officeDocument/2006/relationships/hyperlink" Target="https://classroomsecrets.co.uk/content-domain-filter/?fwp_contentdomain=2c1"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lgn="ctr"/>
            <a:r>
              <a:rPr lang="en-GB" u="sng" dirty="0">
                <a:solidFill>
                  <a:srgbClr val="E7E6E6">
                    <a:lumMod val="50000"/>
                  </a:srgbClr>
                </a:solidFill>
                <a:latin typeface="SassoonCRInfantMedium" panose="02000603020000020003" pitchFamily="2" charset="0"/>
              </a:rPr>
              <a:t>Year 2 – Autumn Block 2 – Addition and Subtraction – Add and Subtract 1s</a:t>
            </a:r>
          </a:p>
          <a:p>
            <a:pPr lvl="0" algn="ctr"/>
            <a:endParaRPr lang="en-GB" dirty="0">
              <a:solidFill>
                <a:srgbClr val="E7E6E6">
                  <a:lumMod val="25000"/>
                </a:srgbClr>
              </a:solidFill>
              <a:latin typeface="SassoonCRInfantMedium" panose="02000603020000020003" pitchFamily="2" charset="0"/>
            </a:endParaRPr>
          </a:p>
          <a:p>
            <a:pPr lvl="0" defTabSz="457200">
              <a:defRPr/>
            </a:pPr>
            <a:r>
              <a:rPr lang="en-GB" dirty="0">
                <a:solidFill>
                  <a:prstClr val="black"/>
                </a:solidFill>
                <a:latin typeface="SassoonCRInfantMedium" panose="02000603020000020003" pitchFamily="2" charset="0"/>
              </a:rPr>
              <a:t>About This Resource:</a:t>
            </a:r>
          </a:p>
          <a:p>
            <a:pPr lvl="0" defTabSz="457200">
              <a:defRPr/>
            </a:pPr>
            <a:endParaRPr lang="en-GB" sz="1400" dirty="0">
              <a:solidFill>
                <a:prstClr val="black"/>
              </a:solidFill>
              <a:latin typeface="SassoonCRInfantMedium" panose="02000603020000020003" pitchFamily="2" charset="0"/>
            </a:endParaRPr>
          </a:p>
          <a:p>
            <a:pPr lvl="0" defTabSz="457200">
              <a:defRPr/>
            </a:pPr>
            <a:r>
              <a:rPr lang="en-GB" sz="1400" dirty="0">
                <a:solidFill>
                  <a:prstClr val="black"/>
                </a:solidFill>
                <a:latin typeface="SassoonCRInfantMedium" panose="02000603020000020003" pitchFamily="2" charset="0"/>
              </a:rPr>
              <a:t>This PowerPoint has been designed to support your teaching of this small step. It includes a starter activity and an example of each question from the Varied Fluency and Reasoning and Problem Solving resources also provided in this pack. You can choose to work through all examples provided or a selection of them depending on the needs of your class.</a:t>
            </a:r>
          </a:p>
          <a:p>
            <a:pPr lvl="0" defTabSz="457200">
              <a:defRPr/>
            </a:pPr>
            <a:endParaRPr lang="en-GB" sz="1400" dirty="0">
              <a:solidFill>
                <a:prstClr val="black"/>
              </a:solidFill>
              <a:latin typeface="SassoonCRInfantMedium" panose="02000603020000020003" pitchFamily="2" charset="0"/>
            </a:endParaRPr>
          </a:p>
          <a:p>
            <a:pPr lvl="0" defTabSz="457200">
              <a:defRPr/>
            </a:pPr>
            <a:endParaRPr lang="en-GB" sz="1400" dirty="0">
              <a:solidFill>
                <a:prstClr val="black"/>
              </a:solidFill>
              <a:latin typeface="SassoonCRInfantMedium" panose="02000603020000020003" pitchFamily="2" charset="0"/>
            </a:endParaRPr>
          </a:p>
          <a:p>
            <a:pPr lvl="0" defTabSz="457200">
              <a:defRPr/>
            </a:pPr>
            <a:r>
              <a:rPr lang="en-GB" dirty="0">
                <a:solidFill>
                  <a:prstClr val="black"/>
                </a:solidFill>
                <a:latin typeface="SassoonCRInfantMedium" panose="02000603020000020003" pitchFamily="2" charset="0"/>
              </a:rPr>
              <a:t>National Curriculum Objectives:</a:t>
            </a:r>
            <a:endParaRPr lang="en-GB" dirty="0">
              <a:solidFill>
                <a:srgbClr val="FF0000"/>
              </a:solidFill>
              <a:latin typeface="SassoonCRInfantMedium" panose="02000603020000020003" pitchFamily="2" charset="0"/>
            </a:endParaRPr>
          </a:p>
          <a:p>
            <a:pPr lvl="0" fontAlgn="base">
              <a:defRPr/>
            </a:pPr>
            <a:endParaRPr lang="en-GB" sz="1400" dirty="0">
              <a:solidFill>
                <a:prstClr val="black"/>
              </a:solidFill>
              <a:latin typeface="SassoonCRInfantMedium" panose="02000603020000020003" pitchFamily="2" charset="0"/>
            </a:endParaRPr>
          </a:p>
          <a:p>
            <a:pPr fontAlgn="base"/>
            <a:r>
              <a:rPr lang="en-GB" sz="1400" dirty="0">
                <a:solidFill>
                  <a:prstClr val="black"/>
                </a:solidFill>
                <a:latin typeface="SassoonCRInfantMedium" panose="02000603020000020003" pitchFamily="2" charset="0"/>
              </a:rPr>
              <a:t>Mathematics Year 2</a:t>
            </a:r>
            <a:r>
              <a:rPr lang="en-GB" sz="1400" dirty="0">
                <a:solidFill>
                  <a:schemeClr val="tx1"/>
                </a:solidFill>
                <a:latin typeface="SassoonCRInfantMedium" panose="02000603020000020003" pitchFamily="2" charset="0"/>
              </a:rPr>
              <a:t>: (2C1) </a:t>
            </a:r>
            <a:r>
              <a:rPr lang="en-GB" sz="1400" dirty="0">
                <a:latin typeface="SassoonCRInfantMedium" panose="02000603020000020003" pitchFamily="2" charset="0"/>
                <a:hlinkClick r:id="rId4"/>
              </a:rPr>
              <a:t>Recall and use addition and subtraction facts to 20 fluently, and derive and use related facts up to 100</a:t>
            </a:r>
            <a:br>
              <a:rPr lang="en-GB" sz="1400" u="sng" dirty="0">
                <a:solidFill>
                  <a:prstClr val="black"/>
                </a:solidFill>
                <a:latin typeface="SassoonCRInfantMedium" panose="02000603020000020003" pitchFamily="2" charset="0"/>
              </a:rPr>
            </a:br>
            <a:endParaRPr lang="en-GB" sz="1400" u="sng" dirty="0">
              <a:solidFill>
                <a:prstClr val="black"/>
              </a:solidFill>
              <a:latin typeface="SassoonCRInfantMedium" panose="02000603020000020003" pitchFamily="2" charset="0"/>
            </a:endParaRPr>
          </a:p>
          <a:p>
            <a:pPr lvl="0" defTabSz="457200">
              <a:lnSpc>
                <a:spcPct val="100000"/>
              </a:lnSpc>
              <a:spcAft>
                <a:spcPts val="0"/>
              </a:spcAft>
              <a:buClrTx/>
              <a:buSzTx/>
              <a:tabLst/>
              <a:defRPr/>
            </a:pPr>
            <a:endParaRPr lang="en-GB" sz="1400" u="sng" dirty="0">
              <a:solidFill>
                <a:prstClr val="black"/>
              </a:solidFill>
              <a:latin typeface="SassoonCRInfantMedium" panose="02000603020000020003" pitchFamily="2" charset="0"/>
            </a:endParaRPr>
          </a:p>
          <a:p>
            <a:pPr>
              <a:defRPr/>
            </a:pPr>
            <a:r>
              <a:rPr lang="en-US" sz="1600" dirty="0">
                <a:solidFill>
                  <a:prstClr val="black"/>
                </a:solidFill>
                <a:latin typeface="SassoonCRInfantMedium" panose="02000603020000020003" pitchFamily="2" charset="0"/>
              </a:rPr>
              <a:t>More </a:t>
            </a:r>
            <a:r>
              <a:rPr lang="en-US" sz="1600" dirty="0">
                <a:solidFill>
                  <a:prstClr val="black"/>
                </a:solidFill>
                <a:latin typeface="SassoonCRInfantMedium" panose="02000603020000020003" pitchFamily="2" charset="0"/>
                <a:hlinkClick r:id="rId5"/>
              </a:rPr>
              <a:t>Year 2 Addition and Subtraction</a:t>
            </a:r>
            <a:r>
              <a:rPr lang="en-US" sz="1600" dirty="0">
                <a:solidFill>
                  <a:prstClr val="black"/>
                </a:solidFill>
                <a:latin typeface="SassoonCRInfantMedium" panose="02000603020000020003" pitchFamily="2" charset="0"/>
              </a:rPr>
              <a:t> resources.</a:t>
            </a:r>
            <a:endParaRPr lang="en-GB" sz="1600" dirty="0">
              <a:solidFill>
                <a:prstClr val="black"/>
              </a:solidFill>
              <a:latin typeface="SassoonCRInfantMedium" panose="02000603020000020003" pitchFamily="2" charset="0"/>
            </a:endParaRPr>
          </a:p>
          <a:p>
            <a:pPr lvl="0" defTabSz="457200">
              <a:lnSpc>
                <a:spcPct val="100000"/>
              </a:lnSpc>
              <a:spcAft>
                <a:spcPts val="0"/>
              </a:spcAft>
              <a:buClrTx/>
              <a:buSzTx/>
              <a:tabLst/>
              <a:defRPr/>
            </a:pPr>
            <a:endParaRPr lang="en-GB" sz="1400" dirty="0">
              <a:solidFill>
                <a:prstClr val="black"/>
              </a:solidFill>
              <a:latin typeface="SassoonCRInfantMedium" panose="02000603020000020003" pitchFamily="2" charset="0"/>
            </a:endParaRPr>
          </a:p>
          <a:p>
            <a:pPr lvl="0">
              <a:defRPr/>
            </a:pPr>
            <a:r>
              <a:rPr lang="en-GB" dirty="0">
                <a:solidFill>
                  <a:prstClr val="black"/>
                </a:solidFill>
                <a:latin typeface="SassoonCRInfantMedium" panose="02000603020000020003" pitchFamily="2" charset="0"/>
              </a:rPr>
              <a:t>Did you like this resource? Don’t forget to </a:t>
            </a:r>
            <a:r>
              <a:rPr lang="en-GB" dirty="0">
                <a:solidFill>
                  <a:prstClr val="black"/>
                </a:solidFill>
                <a:latin typeface="SassoonCRInfantMedium" panose="02000603020000020003" pitchFamily="2" charset="0"/>
                <a:hlinkClick r:id="rId6"/>
              </a:rPr>
              <a:t>review</a:t>
            </a:r>
            <a:r>
              <a:rPr lang="en-GB" dirty="0">
                <a:solidFill>
                  <a:prstClr val="black"/>
                </a:solidFill>
                <a:latin typeface="SassoonCRInfantMedium" panose="02000603020000020003" pitchFamily="2" charset="0"/>
              </a:rPr>
              <a:t> it on our website.</a:t>
            </a:r>
          </a:p>
        </p:txBody>
      </p:sp>
    </p:spTree>
    <p:extLst>
      <p:ext uri="{BB962C8B-B14F-4D97-AF65-F5344CB8AC3E}">
        <p14:creationId xmlns:p14="http://schemas.microsoft.com/office/powerpoint/2010/main" val="26374812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pic>
        <p:nvPicPr>
          <p:cNvPr id="11" name="Picture 10">
            <a:extLst>
              <a:ext uri="{FF2B5EF4-FFF2-40B4-BE49-F238E27FC236}">
                <a16:creationId xmlns:a16="http://schemas.microsoft.com/office/drawing/2014/main" id="{A0D427D8-A7C5-4530-BEF0-FF87E85975A3}"/>
              </a:ext>
            </a:extLst>
          </p:cNvPr>
          <p:cNvPicPr>
            <a:picLocks noChangeAspect="1"/>
          </p:cNvPicPr>
          <p:nvPr/>
        </p:nvPicPr>
        <p:blipFill>
          <a:blip r:embed="rId4"/>
          <a:stretch>
            <a:fillRect/>
          </a:stretch>
        </p:blipFill>
        <p:spPr>
          <a:xfrm>
            <a:off x="115438" y="138743"/>
            <a:ext cx="8913124" cy="6322100"/>
          </a:xfrm>
          <a:prstGeom prst="rect">
            <a:avLst/>
          </a:prstGeom>
        </p:spPr>
      </p:pic>
      <p:sp>
        <p:nvSpPr>
          <p:cNvPr id="12" name="Rectangle 11">
            <a:extLst>
              <a:ext uri="{FF2B5EF4-FFF2-40B4-BE49-F238E27FC236}">
                <a16:creationId xmlns:a16="http://schemas.microsoft.com/office/drawing/2014/main" id="{24089250-2728-4DE1-AD22-7E33400BCE1B}"/>
              </a:ext>
            </a:extLst>
          </p:cNvPr>
          <p:cNvSpPr/>
          <p:nvPr/>
        </p:nvSpPr>
        <p:spPr>
          <a:xfrm>
            <a:off x="275304" y="272387"/>
            <a:ext cx="8593393" cy="6057245"/>
          </a:xfrm>
          <a:prstGeom prst="rect">
            <a:avLst/>
          </a:prstGeom>
          <a:no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000" u="sng" dirty="0">
                <a:solidFill>
                  <a:schemeClr val="bg2">
                    <a:lumMod val="50000"/>
                  </a:schemeClr>
                </a:solidFill>
                <a:latin typeface="SassoonCRInfantMedium" panose="02000603020000020003" pitchFamily="2" charset="0"/>
              </a:rPr>
              <a:t>Varied Fluency 3</a:t>
            </a:r>
          </a:p>
          <a:p>
            <a:pPr algn="ctr"/>
            <a:endParaRPr lang="en-GB" sz="2000" u="sng" dirty="0">
              <a:solidFill>
                <a:schemeClr val="bg2">
                  <a:lumMod val="50000"/>
                </a:schemeClr>
              </a:solidFill>
              <a:latin typeface="SassoonCRInfantMedium" panose="02000603020000020003" pitchFamily="2" charset="0"/>
            </a:endParaRPr>
          </a:p>
          <a:p>
            <a:pPr algn="ctr"/>
            <a:r>
              <a:rPr lang="en-GB" sz="2400" dirty="0" err="1">
                <a:solidFill>
                  <a:schemeClr val="tx1"/>
                </a:solidFill>
                <a:latin typeface="SassoonCRInfantMedium" panose="02000603020000020003" pitchFamily="2" charset="0"/>
              </a:rPr>
              <a:t>Ameira</a:t>
            </a:r>
            <a:r>
              <a:rPr lang="en-GB" sz="2400" dirty="0">
                <a:solidFill>
                  <a:schemeClr val="tx1"/>
                </a:solidFill>
                <a:latin typeface="SassoonCRInfantMedium" panose="02000603020000020003" pitchFamily="2" charset="0"/>
              </a:rPr>
              <a:t> had 37 bananas and she ate 4 of them. </a:t>
            </a:r>
          </a:p>
          <a:p>
            <a:pPr algn="ctr"/>
            <a:r>
              <a:rPr lang="en-GB" sz="2400" dirty="0">
                <a:solidFill>
                  <a:schemeClr val="tx1"/>
                </a:solidFill>
                <a:latin typeface="SassoonCRInfantMedium" panose="02000603020000020003" pitchFamily="2" charset="0"/>
              </a:rPr>
              <a:t>How many does </a:t>
            </a:r>
            <a:r>
              <a:rPr lang="en-GB" sz="2400" dirty="0" err="1">
                <a:solidFill>
                  <a:schemeClr val="tx1"/>
                </a:solidFill>
                <a:latin typeface="SassoonCRInfantMedium" panose="02000603020000020003" pitchFamily="2" charset="0"/>
              </a:rPr>
              <a:t>Ameira</a:t>
            </a:r>
            <a:r>
              <a:rPr lang="en-GB" sz="2400" dirty="0">
                <a:solidFill>
                  <a:schemeClr val="tx1"/>
                </a:solidFill>
                <a:latin typeface="SassoonCRInfantMedium" panose="02000603020000020003" pitchFamily="2" charset="0"/>
              </a:rPr>
              <a:t> have left?</a:t>
            </a:r>
          </a:p>
          <a:p>
            <a:pPr algn="ctr"/>
            <a:endParaRPr lang="en-GB" sz="2000" u="sng" dirty="0">
              <a:solidFill>
                <a:schemeClr val="bg2">
                  <a:lumMod val="50000"/>
                </a:schemeClr>
              </a:solidFill>
              <a:latin typeface="SassoonCRInfantMedium" panose="02000603020000020003" pitchFamily="2" charset="0"/>
            </a:endParaRPr>
          </a:p>
        </p:txBody>
      </p:sp>
      <p:graphicFrame>
        <p:nvGraphicFramePr>
          <p:cNvPr id="13" name="Table 12">
            <a:extLst>
              <a:ext uri="{FF2B5EF4-FFF2-40B4-BE49-F238E27FC236}">
                <a16:creationId xmlns:a16="http://schemas.microsoft.com/office/drawing/2014/main" id="{B9722FAF-BEEA-4497-8F5B-5F14F215FEFD}"/>
              </a:ext>
            </a:extLst>
          </p:cNvPr>
          <p:cNvGraphicFramePr>
            <a:graphicFrameLocks noGrp="1"/>
          </p:cNvGraphicFramePr>
          <p:nvPr>
            <p:extLst/>
          </p:nvPr>
        </p:nvGraphicFramePr>
        <p:xfrm>
          <a:off x="1879968" y="3538818"/>
          <a:ext cx="5384064" cy="774763"/>
        </p:xfrm>
        <a:graphic>
          <a:graphicData uri="http://schemas.openxmlformats.org/drawingml/2006/table">
            <a:tbl>
              <a:tblPr firstRow="1" bandRow="1">
                <a:tableStyleId>{5C22544A-7EE6-4342-B048-85BDC9FD1C3A}</a:tableStyleId>
              </a:tblPr>
              <a:tblGrid>
                <a:gridCol w="1504232">
                  <a:extLst>
                    <a:ext uri="{9D8B030D-6E8A-4147-A177-3AD203B41FA5}">
                      <a16:colId xmlns:a16="http://schemas.microsoft.com/office/drawing/2014/main" val="815733658"/>
                    </a:ext>
                  </a:extLst>
                </a:gridCol>
                <a:gridCol w="435141">
                  <a:extLst>
                    <a:ext uri="{9D8B030D-6E8A-4147-A177-3AD203B41FA5}">
                      <a16:colId xmlns:a16="http://schemas.microsoft.com/office/drawing/2014/main" val="2471760322"/>
                    </a:ext>
                  </a:extLst>
                </a:gridCol>
                <a:gridCol w="1504232">
                  <a:extLst>
                    <a:ext uri="{9D8B030D-6E8A-4147-A177-3AD203B41FA5}">
                      <a16:colId xmlns:a16="http://schemas.microsoft.com/office/drawing/2014/main" val="3083303818"/>
                    </a:ext>
                  </a:extLst>
                </a:gridCol>
                <a:gridCol w="436227">
                  <a:extLst>
                    <a:ext uri="{9D8B030D-6E8A-4147-A177-3AD203B41FA5}">
                      <a16:colId xmlns:a16="http://schemas.microsoft.com/office/drawing/2014/main" val="2385410478"/>
                    </a:ext>
                  </a:extLst>
                </a:gridCol>
                <a:gridCol w="1504232">
                  <a:extLst>
                    <a:ext uri="{9D8B030D-6E8A-4147-A177-3AD203B41FA5}">
                      <a16:colId xmlns:a16="http://schemas.microsoft.com/office/drawing/2014/main" val="789274938"/>
                    </a:ext>
                  </a:extLst>
                </a:gridCol>
              </a:tblGrid>
              <a:tr h="774763">
                <a:tc>
                  <a:txBody>
                    <a:bodyPr/>
                    <a:lstStyle/>
                    <a:p>
                      <a:pPr algn="ctr"/>
                      <a:r>
                        <a:rPr lang="en-GB" sz="2900" b="0" dirty="0">
                          <a:solidFill>
                            <a:srgbClr val="FF0000"/>
                          </a:solidFill>
                          <a:latin typeface="SassoonCRInfantMedium" panose="02000603020000020003" pitchFamily="2" charset="0"/>
                        </a:rPr>
                        <a:t>33</a:t>
                      </a:r>
                    </a:p>
                  </a:txBody>
                  <a:tcPr anchor="ctr">
                    <a:lnL w="38100" cap="flat" cmpd="sng" algn="ctr">
                      <a:solidFill>
                        <a:srgbClr val="FF0000"/>
                      </a:solidFill>
                      <a:prstDash val="solid"/>
                      <a:round/>
                      <a:headEnd type="none" w="med" len="med"/>
                      <a:tailEnd type="none" w="med" len="med"/>
                    </a:lnL>
                    <a:lnR w="38100" cap="flat" cmpd="sng" algn="ctr">
                      <a:solidFill>
                        <a:srgbClr val="FF0000"/>
                      </a:solidFill>
                      <a:prstDash val="solid"/>
                      <a:round/>
                      <a:headEnd type="none" w="med" len="med"/>
                      <a:tailEnd type="none" w="med" len="med"/>
                    </a:lnR>
                    <a:lnT w="38100" cap="flat" cmpd="sng" algn="ctr">
                      <a:solidFill>
                        <a:srgbClr val="FF0000"/>
                      </a:solidFill>
                      <a:prstDash val="solid"/>
                      <a:round/>
                      <a:headEnd type="none" w="med" len="med"/>
                      <a:tailEnd type="none" w="med" len="med"/>
                    </a:lnT>
                    <a:lnB w="38100" cap="flat" cmpd="sng" algn="ctr">
                      <a:solidFill>
                        <a:srgbClr val="FF0000"/>
                      </a:solidFill>
                      <a:prstDash val="solid"/>
                      <a:round/>
                      <a:headEnd type="none" w="med" len="med"/>
                      <a:tailEnd type="none" w="med" len="med"/>
                    </a:lnB>
                    <a:solidFill>
                      <a:schemeClr val="bg1"/>
                    </a:solidFill>
                  </a:tcPr>
                </a:tc>
                <a:tc>
                  <a:txBody>
                    <a:bodyPr/>
                    <a:lstStyle/>
                    <a:p>
                      <a:pPr algn="ctr"/>
                      <a:endParaRPr lang="en-GB" sz="2900" b="0" dirty="0">
                        <a:solidFill>
                          <a:schemeClr val="tx1"/>
                        </a:solidFill>
                        <a:latin typeface="SassoonCRInfantMedium" panose="02000603020000020003" pitchFamily="2" charset="0"/>
                      </a:endParaRPr>
                    </a:p>
                  </a:txBody>
                  <a:tcPr anchor="ctr">
                    <a:lnL w="38100" cap="flat" cmpd="sng" algn="ctr">
                      <a:solidFill>
                        <a:srgbClr val="FF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en-GB" sz="2900" b="0" dirty="0">
                          <a:solidFill>
                            <a:schemeClr val="tx1"/>
                          </a:solidFill>
                          <a:latin typeface="SassoonCRInfantMedium" panose="02000603020000020003" pitchFamily="2" charset="0"/>
                        </a:rPr>
                        <a:t>39</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GB" sz="2900" b="0" dirty="0">
                        <a:solidFill>
                          <a:schemeClr val="tx1"/>
                        </a:solidFill>
                        <a:latin typeface="SassoonCRInfantMedium" panose="02000603020000020003"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en-GB" sz="2900" b="0" dirty="0">
                          <a:solidFill>
                            <a:schemeClr val="tx1"/>
                          </a:solidFill>
                          <a:latin typeface="SassoonCRInfantMedium" panose="02000603020000020003" pitchFamily="2" charset="0"/>
                        </a:rPr>
                        <a:t>35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19535157"/>
                  </a:ext>
                </a:extLst>
              </a:tr>
            </a:tbl>
          </a:graphicData>
        </a:graphic>
      </p:graphicFrame>
    </p:spTree>
    <p:extLst>
      <p:ext uri="{BB962C8B-B14F-4D97-AF65-F5344CB8AC3E}">
        <p14:creationId xmlns:p14="http://schemas.microsoft.com/office/powerpoint/2010/main" val="40099854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000" u="sng" dirty="0">
                <a:solidFill>
                  <a:schemeClr val="bg2">
                    <a:lumMod val="50000"/>
                  </a:schemeClr>
                </a:solidFill>
                <a:latin typeface="SassoonCRInfantMedium" panose="02000603020000020003" pitchFamily="2" charset="0"/>
              </a:rPr>
              <a:t>Varied Fluency 4</a:t>
            </a:r>
          </a:p>
          <a:p>
            <a:pPr algn="ctr"/>
            <a:endParaRPr lang="en-GB" sz="2400" u="sng" dirty="0">
              <a:solidFill>
                <a:schemeClr val="tx1"/>
              </a:solidFill>
              <a:latin typeface="SassoonCRInfantMedium" panose="02000603020000020003" pitchFamily="2" charset="0"/>
            </a:endParaRPr>
          </a:p>
          <a:p>
            <a:pPr lvl="0" algn="ctr" defTabSz="685800">
              <a:defRPr/>
            </a:pPr>
            <a:r>
              <a:rPr lang="en-GB" sz="2400" dirty="0">
                <a:solidFill>
                  <a:schemeClr val="tx1"/>
                </a:solidFill>
                <a:latin typeface="SassoonCRInfantMedium" panose="02000603020000020003" pitchFamily="2" charset="0"/>
              </a:rPr>
              <a:t>True or false?</a:t>
            </a:r>
          </a:p>
          <a:p>
            <a:pPr lvl="0" algn="ctr" defTabSz="685800">
              <a:defRPr/>
            </a:pPr>
            <a:r>
              <a:rPr lang="en-GB" sz="2400" dirty="0">
                <a:solidFill>
                  <a:schemeClr val="tx1"/>
                </a:solidFill>
                <a:latin typeface="SassoonCRInfantMedium" panose="02000603020000020003" pitchFamily="2" charset="0"/>
              </a:rPr>
              <a:t>These 3 calculations have the same answer. </a:t>
            </a:r>
          </a:p>
          <a:p>
            <a:pPr algn="ctr"/>
            <a:endParaRPr lang="en-GB" sz="2000" u="sng" dirty="0">
              <a:solidFill>
                <a:schemeClr val="bg2">
                  <a:lumMod val="50000"/>
                </a:schemeClr>
              </a:solidFill>
              <a:latin typeface="SassoonCRInfantMedium" panose="02000603020000020003" pitchFamily="2" charset="0"/>
            </a:endParaRPr>
          </a:p>
        </p:txBody>
      </p:sp>
      <p:graphicFrame>
        <p:nvGraphicFramePr>
          <p:cNvPr id="7" name="Table 6">
            <a:extLst>
              <a:ext uri="{FF2B5EF4-FFF2-40B4-BE49-F238E27FC236}">
                <a16:creationId xmlns:a16="http://schemas.microsoft.com/office/drawing/2014/main" id="{D879A81F-8089-47D4-A447-450713E8E8A4}"/>
              </a:ext>
            </a:extLst>
          </p:cNvPr>
          <p:cNvGraphicFramePr>
            <a:graphicFrameLocks noGrp="1"/>
          </p:cNvGraphicFramePr>
          <p:nvPr>
            <p:extLst>
              <p:ext uri="{D42A27DB-BD31-4B8C-83A1-F6EECF244321}">
                <p14:modId xmlns:p14="http://schemas.microsoft.com/office/powerpoint/2010/main" val="1067523881"/>
              </p:ext>
            </p:extLst>
          </p:nvPr>
        </p:nvGraphicFramePr>
        <p:xfrm>
          <a:off x="2910110" y="2282686"/>
          <a:ext cx="3323781" cy="1037534"/>
        </p:xfrm>
        <a:graphic>
          <a:graphicData uri="http://schemas.openxmlformats.org/drawingml/2006/table">
            <a:tbl>
              <a:tblPr firstRow="1" bandRow="1">
                <a:tableStyleId>{5C22544A-7EE6-4342-B048-85BDC9FD1C3A}</a:tableStyleId>
              </a:tblPr>
              <a:tblGrid>
                <a:gridCol w="1107927">
                  <a:extLst>
                    <a:ext uri="{9D8B030D-6E8A-4147-A177-3AD203B41FA5}">
                      <a16:colId xmlns:a16="http://schemas.microsoft.com/office/drawing/2014/main" val="3203051939"/>
                    </a:ext>
                  </a:extLst>
                </a:gridCol>
                <a:gridCol w="1107927">
                  <a:extLst>
                    <a:ext uri="{9D8B030D-6E8A-4147-A177-3AD203B41FA5}">
                      <a16:colId xmlns:a16="http://schemas.microsoft.com/office/drawing/2014/main" val="467169896"/>
                    </a:ext>
                  </a:extLst>
                </a:gridCol>
                <a:gridCol w="1107927">
                  <a:extLst>
                    <a:ext uri="{9D8B030D-6E8A-4147-A177-3AD203B41FA5}">
                      <a16:colId xmlns:a16="http://schemas.microsoft.com/office/drawing/2014/main" val="1700736833"/>
                    </a:ext>
                  </a:extLst>
                </a:gridCol>
              </a:tblGrid>
              <a:tr h="1037534">
                <a:tc>
                  <a:txBody>
                    <a:bodyPr/>
                    <a:lstStyle/>
                    <a:p>
                      <a:pPr algn="ctr"/>
                      <a:r>
                        <a:rPr lang="en-GB" sz="3900" b="0" dirty="0">
                          <a:solidFill>
                            <a:schemeClr val="tx1"/>
                          </a:solidFill>
                          <a:latin typeface="SassoonCRInfantMedium" panose="02000603020000020003" pitchFamily="2" charset="0"/>
                        </a:rPr>
                        <a:t>3</a:t>
                      </a:r>
                    </a:p>
                  </a:txBody>
                  <a:tcPr marL="255830" marR="255830" marT="127915" marB="12791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3900" b="0" baseline="0" dirty="0">
                          <a:solidFill>
                            <a:schemeClr val="tx1"/>
                          </a:solidFill>
                          <a:latin typeface="SassoonCRInfantMedium" panose="02000603020000020003" pitchFamily="2" charset="0"/>
                        </a:rPr>
                        <a:t>+</a:t>
                      </a:r>
                    </a:p>
                  </a:txBody>
                  <a:tcPr marL="255830" marR="255830" marT="127915" marB="12791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3900" b="0" dirty="0">
                          <a:solidFill>
                            <a:schemeClr val="tx1"/>
                          </a:solidFill>
                          <a:latin typeface="SassoonCRInfantMedium" panose="02000603020000020003" pitchFamily="2" charset="0"/>
                        </a:rPr>
                        <a:t>34</a:t>
                      </a:r>
                    </a:p>
                  </a:txBody>
                  <a:tcPr marL="255830" marR="255830" marT="127915" marB="12791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71999171"/>
                  </a:ext>
                </a:extLst>
              </a:tr>
            </a:tbl>
          </a:graphicData>
        </a:graphic>
      </p:graphicFrame>
      <p:graphicFrame>
        <p:nvGraphicFramePr>
          <p:cNvPr id="9" name="Table 8">
            <a:extLst>
              <a:ext uri="{FF2B5EF4-FFF2-40B4-BE49-F238E27FC236}">
                <a16:creationId xmlns:a16="http://schemas.microsoft.com/office/drawing/2014/main" id="{6066D62E-0E11-41C9-8562-75C3A38A0257}"/>
              </a:ext>
            </a:extLst>
          </p:cNvPr>
          <p:cNvGraphicFramePr>
            <a:graphicFrameLocks noGrp="1"/>
          </p:cNvGraphicFramePr>
          <p:nvPr>
            <p:extLst>
              <p:ext uri="{D42A27DB-BD31-4B8C-83A1-F6EECF244321}">
                <p14:modId xmlns:p14="http://schemas.microsoft.com/office/powerpoint/2010/main" val="1652229867"/>
              </p:ext>
            </p:extLst>
          </p:nvPr>
        </p:nvGraphicFramePr>
        <p:xfrm>
          <a:off x="2910110" y="3321050"/>
          <a:ext cx="3323781" cy="1037534"/>
        </p:xfrm>
        <a:graphic>
          <a:graphicData uri="http://schemas.openxmlformats.org/drawingml/2006/table">
            <a:tbl>
              <a:tblPr firstRow="1" bandRow="1">
                <a:tableStyleId>{5C22544A-7EE6-4342-B048-85BDC9FD1C3A}</a:tableStyleId>
              </a:tblPr>
              <a:tblGrid>
                <a:gridCol w="1107927">
                  <a:extLst>
                    <a:ext uri="{9D8B030D-6E8A-4147-A177-3AD203B41FA5}">
                      <a16:colId xmlns:a16="http://schemas.microsoft.com/office/drawing/2014/main" val="3203051939"/>
                    </a:ext>
                  </a:extLst>
                </a:gridCol>
                <a:gridCol w="1107927">
                  <a:extLst>
                    <a:ext uri="{9D8B030D-6E8A-4147-A177-3AD203B41FA5}">
                      <a16:colId xmlns:a16="http://schemas.microsoft.com/office/drawing/2014/main" val="467169896"/>
                    </a:ext>
                  </a:extLst>
                </a:gridCol>
                <a:gridCol w="1107927">
                  <a:extLst>
                    <a:ext uri="{9D8B030D-6E8A-4147-A177-3AD203B41FA5}">
                      <a16:colId xmlns:a16="http://schemas.microsoft.com/office/drawing/2014/main" val="1700736833"/>
                    </a:ext>
                  </a:extLst>
                </a:gridCol>
              </a:tblGrid>
              <a:tr h="1037534">
                <a:tc>
                  <a:txBody>
                    <a:bodyPr/>
                    <a:lstStyle/>
                    <a:p>
                      <a:pPr algn="ctr"/>
                      <a:r>
                        <a:rPr lang="en-GB" sz="3900" b="0" dirty="0">
                          <a:solidFill>
                            <a:schemeClr val="tx1"/>
                          </a:solidFill>
                          <a:latin typeface="SassoonCRInfantMedium" panose="02000603020000020003" pitchFamily="2" charset="0"/>
                        </a:rPr>
                        <a:t>39</a:t>
                      </a:r>
                    </a:p>
                  </a:txBody>
                  <a:tcPr marL="255830" marR="255830" marT="127915" marB="12791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3900" dirty="0">
                          <a:solidFill>
                            <a:schemeClr val="tx1"/>
                          </a:solidFill>
                          <a:latin typeface="SassoonCRInfantMedium" panose="02000603020000020003" pitchFamily="2" charset="0"/>
                        </a:rPr>
                        <a:t>–</a:t>
                      </a:r>
                    </a:p>
                  </a:txBody>
                  <a:tcPr marL="255830" marR="255830" marT="127915" marB="12791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3900" b="0" dirty="0">
                          <a:solidFill>
                            <a:schemeClr val="tx1"/>
                          </a:solidFill>
                          <a:latin typeface="SassoonCRInfantMedium" panose="02000603020000020003" pitchFamily="2" charset="0"/>
                        </a:rPr>
                        <a:t>2</a:t>
                      </a:r>
                    </a:p>
                  </a:txBody>
                  <a:tcPr marL="255830" marR="255830" marT="127915" marB="12791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71999171"/>
                  </a:ext>
                </a:extLst>
              </a:tr>
            </a:tbl>
          </a:graphicData>
        </a:graphic>
      </p:graphicFrame>
      <p:graphicFrame>
        <p:nvGraphicFramePr>
          <p:cNvPr id="10" name="Table 9">
            <a:extLst>
              <a:ext uri="{FF2B5EF4-FFF2-40B4-BE49-F238E27FC236}">
                <a16:creationId xmlns:a16="http://schemas.microsoft.com/office/drawing/2014/main" id="{E532080A-C2CB-409F-8CA9-43E91A8E28BD}"/>
              </a:ext>
            </a:extLst>
          </p:cNvPr>
          <p:cNvGraphicFramePr>
            <a:graphicFrameLocks noGrp="1"/>
          </p:cNvGraphicFramePr>
          <p:nvPr>
            <p:extLst>
              <p:ext uri="{D42A27DB-BD31-4B8C-83A1-F6EECF244321}">
                <p14:modId xmlns:p14="http://schemas.microsoft.com/office/powerpoint/2010/main" val="3090706203"/>
              </p:ext>
            </p:extLst>
          </p:nvPr>
        </p:nvGraphicFramePr>
        <p:xfrm>
          <a:off x="2910110" y="4359414"/>
          <a:ext cx="3323781" cy="1037534"/>
        </p:xfrm>
        <a:graphic>
          <a:graphicData uri="http://schemas.openxmlformats.org/drawingml/2006/table">
            <a:tbl>
              <a:tblPr firstRow="1" bandRow="1">
                <a:tableStyleId>{5C22544A-7EE6-4342-B048-85BDC9FD1C3A}</a:tableStyleId>
              </a:tblPr>
              <a:tblGrid>
                <a:gridCol w="1107927">
                  <a:extLst>
                    <a:ext uri="{9D8B030D-6E8A-4147-A177-3AD203B41FA5}">
                      <a16:colId xmlns:a16="http://schemas.microsoft.com/office/drawing/2014/main" val="3203051939"/>
                    </a:ext>
                  </a:extLst>
                </a:gridCol>
                <a:gridCol w="1107927">
                  <a:extLst>
                    <a:ext uri="{9D8B030D-6E8A-4147-A177-3AD203B41FA5}">
                      <a16:colId xmlns:a16="http://schemas.microsoft.com/office/drawing/2014/main" val="467169896"/>
                    </a:ext>
                  </a:extLst>
                </a:gridCol>
                <a:gridCol w="1107927">
                  <a:extLst>
                    <a:ext uri="{9D8B030D-6E8A-4147-A177-3AD203B41FA5}">
                      <a16:colId xmlns:a16="http://schemas.microsoft.com/office/drawing/2014/main" val="1700736833"/>
                    </a:ext>
                  </a:extLst>
                </a:gridCol>
              </a:tblGrid>
              <a:tr h="1037534">
                <a:tc>
                  <a:txBody>
                    <a:bodyPr/>
                    <a:lstStyle/>
                    <a:p>
                      <a:pPr algn="ctr"/>
                      <a:r>
                        <a:rPr lang="en-GB" sz="3900" b="0" dirty="0">
                          <a:solidFill>
                            <a:schemeClr val="tx1"/>
                          </a:solidFill>
                          <a:latin typeface="SassoonCRInfantMedium" panose="02000603020000020003" pitchFamily="2" charset="0"/>
                        </a:rPr>
                        <a:t>36</a:t>
                      </a:r>
                    </a:p>
                  </a:txBody>
                  <a:tcPr marL="255830" marR="255830" marT="127915" marB="12791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3900" b="0" baseline="0" dirty="0">
                          <a:solidFill>
                            <a:schemeClr val="tx1"/>
                          </a:solidFill>
                          <a:latin typeface="SassoonCRInfantMedium" panose="02000603020000020003" pitchFamily="2" charset="0"/>
                        </a:rPr>
                        <a:t>+</a:t>
                      </a:r>
                    </a:p>
                  </a:txBody>
                  <a:tcPr marL="255830" marR="255830" marT="127915" marB="12791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3900" b="0" dirty="0">
                          <a:solidFill>
                            <a:schemeClr val="tx1"/>
                          </a:solidFill>
                          <a:latin typeface="SassoonCRInfantMedium" panose="02000603020000020003" pitchFamily="2" charset="0"/>
                        </a:rPr>
                        <a:t>1</a:t>
                      </a:r>
                    </a:p>
                  </a:txBody>
                  <a:tcPr marL="255830" marR="255830" marT="127915" marB="12791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71999171"/>
                  </a:ext>
                </a:extLst>
              </a:tr>
            </a:tbl>
          </a:graphicData>
        </a:graphic>
      </p:graphicFrame>
    </p:spTree>
    <p:extLst>
      <p:ext uri="{BB962C8B-B14F-4D97-AF65-F5344CB8AC3E}">
        <p14:creationId xmlns:p14="http://schemas.microsoft.com/office/powerpoint/2010/main" val="1718260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000" u="sng" dirty="0">
                <a:solidFill>
                  <a:schemeClr val="bg2">
                    <a:lumMod val="50000"/>
                  </a:schemeClr>
                </a:solidFill>
                <a:latin typeface="SassoonCRInfantMedium" panose="02000603020000020003" pitchFamily="2" charset="0"/>
              </a:rPr>
              <a:t>Varied Fluency 4</a:t>
            </a:r>
          </a:p>
          <a:p>
            <a:pPr algn="ctr"/>
            <a:endParaRPr lang="en-GB" sz="2400" u="sng" dirty="0">
              <a:solidFill>
                <a:schemeClr val="tx1"/>
              </a:solidFill>
              <a:latin typeface="SassoonCRInfantMedium" panose="02000603020000020003" pitchFamily="2" charset="0"/>
            </a:endParaRPr>
          </a:p>
          <a:p>
            <a:pPr lvl="0" algn="ctr" defTabSz="685800">
              <a:defRPr/>
            </a:pPr>
            <a:r>
              <a:rPr lang="en-GB" sz="2400" dirty="0">
                <a:solidFill>
                  <a:schemeClr val="tx1"/>
                </a:solidFill>
                <a:latin typeface="SassoonCRInfantMedium" panose="02000603020000020003" pitchFamily="2" charset="0"/>
              </a:rPr>
              <a:t>True or false?</a:t>
            </a:r>
          </a:p>
          <a:p>
            <a:pPr lvl="0" algn="ctr" defTabSz="685800">
              <a:defRPr/>
            </a:pPr>
            <a:r>
              <a:rPr lang="en-GB" sz="2400" dirty="0">
                <a:solidFill>
                  <a:schemeClr val="tx1"/>
                </a:solidFill>
                <a:latin typeface="SassoonCRInfantMedium" panose="02000603020000020003" pitchFamily="2" charset="0"/>
              </a:rPr>
              <a:t>These 3 calculations have the same answer.</a:t>
            </a:r>
          </a:p>
          <a:p>
            <a:pPr lvl="0" algn="ctr" defTabSz="685800">
              <a:defRPr/>
            </a:pPr>
            <a:endParaRPr lang="en-GB" sz="2400" dirty="0">
              <a:solidFill>
                <a:schemeClr val="tx1"/>
              </a:solidFill>
              <a:latin typeface="SassoonCRInfantMedium" panose="02000603020000020003" pitchFamily="2" charset="0"/>
            </a:endParaRPr>
          </a:p>
          <a:p>
            <a:pPr lvl="0" algn="ctr" defTabSz="685800">
              <a:defRPr/>
            </a:pPr>
            <a:endParaRPr lang="en-GB" sz="2400" dirty="0">
              <a:solidFill>
                <a:schemeClr val="tx1"/>
              </a:solidFill>
              <a:latin typeface="SassoonCRInfantMedium" panose="02000603020000020003" pitchFamily="2" charset="0"/>
            </a:endParaRPr>
          </a:p>
          <a:p>
            <a:pPr lvl="0" algn="ctr" defTabSz="685800">
              <a:defRPr/>
            </a:pPr>
            <a:endParaRPr lang="en-GB" sz="2400" dirty="0">
              <a:solidFill>
                <a:schemeClr val="tx1"/>
              </a:solidFill>
              <a:latin typeface="SassoonCRInfantMedium" panose="02000603020000020003" pitchFamily="2" charset="0"/>
            </a:endParaRPr>
          </a:p>
          <a:p>
            <a:pPr lvl="0" algn="ctr" defTabSz="685800">
              <a:defRPr/>
            </a:pPr>
            <a:endParaRPr lang="en-GB" sz="2400" dirty="0">
              <a:solidFill>
                <a:schemeClr val="tx1"/>
              </a:solidFill>
              <a:latin typeface="SassoonCRInfantMedium" panose="02000603020000020003" pitchFamily="2" charset="0"/>
            </a:endParaRPr>
          </a:p>
          <a:p>
            <a:pPr lvl="0" algn="ctr" defTabSz="685800">
              <a:defRPr/>
            </a:pPr>
            <a:endParaRPr lang="en-GB" sz="2400" dirty="0">
              <a:solidFill>
                <a:schemeClr val="tx1"/>
              </a:solidFill>
              <a:latin typeface="SassoonCRInfantMedium" panose="02000603020000020003" pitchFamily="2" charset="0"/>
            </a:endParaRPr>
          </a:p>
          <a:p>
            <a:pPr lvl="0" algn="ctr" defTabSz="685800">
              <a:defRPr/>
            </a:pPr>
            <a:endParaRPr lang="en-GB" sz="2400" dirty="0">
              <a:solidFill>
                <a:schemeClr val="tx1"/>
              </a:solidFill>
              <a:latin typeface="SassoonCRInfantMedium" panose="02000603020000020003" pitchFamily="2" charset="0"/>
            </a:endParaRPr>
          </a:p>
          <a:p>
            <a:pPr lvl="0" algn="ctr" defTabSz="685800">
              <a:defRPr/>
            </a:pPr>
            <a:endParaRPr lang="en-GB" sz="2400" dirty="0">
              <a:solidFill>
                <a:schemeClr val="tx1"/>
              </a:solidFill>
              <a:latin typeface="SassoonCRInfantMedium" panose="02000603020000020003" pitchFamily="2" charset="0"/>
            </a:endParaRPr>
          </a:p>
          <a:p>
            <a:pPr lvl="0" algn="ctr" defTabSz="685800">
              <a:defRPr/>
            </a:pPr>
            <a:endParaRPr lang="en-GB" sz="2400" dirty="0">
              <a:solidFill>
                <a:schemeClr val="tx1"/>
              </a:solidFill>
              <a:latin typeface="SassoonCRInfantMedium" panose="02000603020000020003" pitchFamily="2" charset="0"/>
            </a:endParaRPr>
          </a:p>
          <a:p>
            <a:pPr lvl="0" algn="ctr" defTabSz="685800">
              <a:defRPr/>
            </a:pPr>
            <a:endParaRPr lang="en-GB" sz="2400" dirty="0">
              <a:solidFill>
                <a:schemeClr val="tx1"/>
              </a:solidFill>
              <a:latin typeface="SassoonCRInfantMedium" panose="02000603020000020003" pitchFamily="2" charset="0"/>
            </a:endParaRPr>
          </a:p>
          <a:p>
            <a:pPr lvl="0" algn="ctr" defTabSz="685800">
              <a:defRPr/>
            </a:pPr>
            <a:endParaRPr lang="en-GB" sz="2400" dirty="0">
              <a:solidFill>
                <a:schemeClr val="tx1"/>
              </a:solidFill>
              <a:latin typeface="SassoonCRInfantMedium" panose="02000603020000020003" pitchFamily="2" charset="0"/>
            </a:endParaRPr>
          </a:p>
          <a:p>
            <a:pPr lvl="0" algn="ctr" defTabSz="685800">
              <a:defRPr/>
            </a:pPr>
            <a:endParaRPr lang="en-GB" sz="2400" dirty="0">
              <a:solidFill>
                <a:schemeClr val="tx1"/>
              </a:solidFill>
              <a:latin typeface="SassoonCRInfantMedium" panose="02000603020000020003" pitchFamily="2" charset="0"/>
            </a:endParaRPr>
          </a:p>
          <a:p>
            <a:pPr lvl="0" algn="ctr" defTabSz="685800">
              <a:defRPr/>
            </a:pPr>
            <a:r>
              <a:rPr lang="en-GB" sz="2400" dirty="0">
                <a:solidFill>
                  <a:srgbClr val="FF0000"/>
                </a:solidFill>
                <a:latin typeface="SassoonCRInfantMedium" panose="02000603020000020003" pitchFamily="2" charset="0"/>
              </a:rPr>
              <a:t>True, they all equal 37.</a:t>
            </a:r>
            <a:r>
              <a:rPr lang="en-GB" sz="2400" dirty="0">
                <a:solidFill>
                  <a:schemeClr val="tx1"/>
                </a:solidFill>
                <a:latin typeface="SassoonCRInfantMedium" panose="02000603020000020003" pitchFamily="2" charset="0"/>
              </a:rPr>
              <a:t> </a:t>
            </a:r>
          </a:p>
          <a:p>
            <a:pPr algn="ctr"/>
            <a:endParaRPr lang="en-GB" sz="2000" u="sng" dirty="0">
              <a:solidFill>
                <a:schemeClr val="bg2">
                  <a:lumMod val="50000"/>
                </a:schemeClr>
              </a:solidFill>
              <a:latin typeface="SassoonCRInfantMedium" panose="02000603020000020003" pitchFamily="2" charset="0"/>
            </a:endParaRPr>
          </a:p>
        </p:txBody>
      </p:sp>
      <p:graphicFrame>
        <p:nvGraphicFramePr>
          <p:cNvPr id="7" name="Table 6">
            <a:extLst>
              <a:ext uri="{FF2B5EF4-FFF2-40B4-BE49-F238E27FC236}">
                <a16:creationId xmlns:a16="http://schemas.microsoft.com/office/drawing/2014/main" id="{D879A81F-8089-47D4-A447-450713E8E8A4}"/>
              </a:ext>
            </a:extLst>
          </p:cNvPr>
          <p:cNvGraphicFramePr>
            <a:graphicFrameLocks noGrp="1"/>
          </p:cNvGraphicFramePr>
          <p:nvPr>
            <p:extLst/>
          </p:nvPr>
        </p:nvGraphicFramePr>
        <p:xfrm>
          <a:off x="2910110" y="2282686"/>
          <a:ext cx="3323781" cy="1037534"/>
        </p:xfrm>
        <a:graphic>
          <a:graphicData uri="http://schemas.openxmlformats.org/drawingml/2006/table">
            <a:tbl>
              <a:tblPr firstRow="1" bandRow="1">
                <a:tableStyleId>{5C22544A-7EE6-4342-B048-85BDC9FD1C3A}</a:tableStyleId>
              </a:tblPr>
              <a:tblGrid>
                <a:gridCol w="1107927">
                  <a:extLst>
                    <a:ext uri="{9D8B030D-6E8A-4147-A177-3AD203B41FA5}">
                      <a16:colId xmlns:a16="http://schemas.microsoft.com/office/drawing/2014/main" val="3203051939"/>
                    </a:ext>
                  </a:extLst>
                </a:gridCol>
                <a:gridCol w="1107927">
                  <a:extLst>
                    <a:ext uri="{9D8B030D-6E8A-4147-A177-3AD203B41FA5}">
                      <a16:colId xmlns:a16="http://schemas.microsoft.com/office/drawing/2014/main" val="467169896"/>
                    </a:ext>
                  </a:extLst>
                </a:gridCol>
                <a:gridCol w="1107927">
                  <a:extLst>
                    <a:ext uri="{9D8B030D-6E8A-4147-A177-3AD203B41FA5}">
                      <a16:colId xmlns:a16="http://schemas.microsoft.com/office/drawing/2014/main" val="1700736833"/>
                    </a:ext>
                  </a:extLst>
                </a:gridCol>
              </a:tblGrid>
              <a:tr h="1037534">
                <a:tc>
                  <a:txBody>
                    <a:bodyPr/>
                    <a:lstStyle/>
                    <a:p>
                      <a:pPr algn="ctr"/>
                      <a:r>
                        <a:rPr lang="en-GB" sz="3900" b="0" dirty="0">
                          <a:solidFill>
                            <a:schemeClr val="tx1"/>
                          </a:solidFill>
                          <a:latin typeface="SassoonCRInfantMedium" panose="02000603020000020003" pitchFamily="2" charset="0"/>
                        </a:rPr>
                        <a:t>3</a:t>
                      </a:r>
                    </a:p>
                  </a:txBody>
                  <a:tcPr marL="255830" marR="255830" marT="127915" marB="12791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3900" b="0" baseline="0" dirty="0">
                          <a:solidFill>
                            <a:schemeClr val="tx1"/>
                          </a:solidFill>
                          <a:latin typeface="SassoonCRInfantMedium" panose="02000603020000020003" pitchFamily="2" charset="0"/>
                        </a:rPr>
                        <a:t>+</a:t>
                      </a:r>
                    </a:p>
                  </a:txBody>
                  <a:tcPr marL="255830" marR="255830" marT="127915" marB="12791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3900" b="0" dirty="0">
                          <a:solidFill>
                            <a:schemeClr val="tx1"/>
                          </a:solidFill>
                          <a:latin typeface="SassoonCRInfantMedium" panose="02000603020000020003" pitchFamily="2" charset="0"/>
                        </a:rPr>
                        <a:t>34</a:t>
                      </a:r>
                    </a:p>
                  </a:txBody>
                  <a:tcPr marL="255830" marR="255830" marT="127915" marB="12791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71999171"/>
                  </a:ext>
                </a:extLst>
              </a:tr>
            </a:tbl>
          </a:graphicData>
        </a:graphic>
      </p:graphicFrame>
      <p:graphicFrame>
        <p:nvGraphicFramePr>
          <p:cNvPr id="9" name="Table 8">
            <a:extLst>
              <a:ext uri="{FF2B5EF4-FFF2-40B4-BE49-F238E27FC236}">
                <a16:creationId xmlns:a16="http://schemas.microsoft.com/office/drawing/2014/main" id="{6066D62E-0E11-41C9-8562-75C3A38A0257}"/>
              </a:ext>
            </a:extLst>
          </p:cNvPr>
          <p:cNvGraphicFramePr>
            <a:graphicFrameLocks noGrp="1"/>
          </p:cNvGraphicFramePr>
          <p:nvPr>
            <p:extLst/>
          </p:nvPr>
        </p:nvGraphicFramePr>
        <p:xfrm>
          <a:off x="2910110" y="3321050"/>
          <a:ext cx="3323781" cy="1037534"/>
        </p:xfrm>
        <a:graphic>
          <a:graphicData uri="http://schemas.openxmlformats.org/drawingml/2006/table">
            <a:tbl>
              <a:tblPr firstRow="1" bandRow="1">
                <a:tableStyleId>{5C22544A-7EE6-4342-B048-85BDC9FD1C3A}</a:tableStyleId>
              </a:tblPr>
              <a:tblGrid>
                <a:gridCol w="1107927">
                  <a:extLst>
                    <a:ext uri="{9D8B030D-6E8A-4147-A177-3AD203B41FA5}">
                      <a16:colId xmlns:a16="http://schemas.microsoft.com/office/drawing/2014/main" val="3203051939"/>
                    </a:ext>
                  </a:extLst>
                </a:gridCol>
                <a:gridCol w="1107927">
                  <a:extLst>
                    <a:ext uri="{9D8B030D-6E8A-4147-A177-3AD203B41FA5}">
                      <a16:colId xmlns:a16="http://schemas.microsoft.com/office/drawing/2014/main" val="467169896"/>
                    </a:ext>
                  </a:extLst>
                </a:gridCol>
                <a:gridCol w="1107927">
                  <a:extLst>
                    <a:ext uri="{9D8B030D-6E8A-4147-A177-3AD203B41FA5}">
                      <a16:colId xmlns:a16="http://schemas.microsoft.com/office/drawing/2014/main" val="1700736833"/>
                    </a:ext>
                  </a:extLst>
                </a:gridCol>
              </a:tblGrid>
              <a:tr h="1037534">
                <a:tc>
                  <a:txBody>
                    <a:bodyPr/>
                    <a:lstStyle/>
                    <a:p>
                      <a:pPr algn="ctr"/>
                      <a:r>
                        <a:rPr lang="en-GB" sz="3900" b="0" dirty="0">
                          <a:solidFill>
                            <a:schemeClr val="tx1"/>
                          </a:solidFill>
                          <a:latin typeface="SassoonCRInfantMedium" panose="02000603020000020003" pitchFamily="2" charset="0"/>
                        </a:rPr>
                        <a:t>39</a:t>
                      </a:r>
                    </a:p>
                  </a:txBody>
                  <a:tcPr marL="255830" marR="255830" marT="127915" marB="12791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3900" dirty="0">
                          <a:solidFill>
                            <a:schemeClr val="tx1"/>
                          </a:solidFill>
                          <a:latin typeface="SassoonCRInfantMedium" panose="02000603020000020003" pitchFamily="2" charset="0"/>
                        </a:rPr>
                        <a:t>–</a:t>
                      </a:r>
                    </a:p>
                  </a:txBody>
                  <a:tcPr marL="255830" marR="255830" marT="127915" marB="12791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3900" b="0" dirty="0">
                          <a:solidFill>
                            <a:schemeClr val="tx1"/>
                          </a:solidFill>
                          <a:latin typeface="SassoonCRInfantMedium" panose="02000603020000020003" pitchFamily="2" charset="0"/>
                        </a:rPr>
                        <a:t>2</a:t>
                      </a:r>
                    </a:p>
                  </a:txBody>
                  <a:tcPr marL="255830" marR="255830" marT="127915" marB="12791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71999171"/>
                  </a:ext>
                </a:extLst>
              </a:tr>
            </a:tbl>
          </a:graphicData>
        </a:graphic>
      </p:graphicFrame>
      <p:graphicFrame>
        <p:nvGraphicFramePr>
          <p:cNvPr id="10" name="Table 9">
            <a:extLst>
              <a:ext uri="{FF2B5EF4-FFF2-40B4-BE49-F238E27FC236}">
                <a16:creationId xmlns:a16="http://schemas.microsoft.com/office/drawing/2014/main" id="{E532080A-C2CB-409F-8CA9-43E91A8E28BD}"/>
              </a:ext>
            </a:extLst>
          </p:cNvPr>
          <p:cNvGraphicFramePr>
            <a:graphicFrameLocks noGrp="1"/>
          </p:cNvGraphicFramePr>
          <p:nvPr>
            <p:extLst/>
          </p:nvPr>
        </p:nvGraphicFramePr>
        <p:xfrm>
          <a:off x="2910110" y="4359414"/>
          <a:ext cx="3323781" cy="1037534"/>
        </p:xfrm>
        <a:graphic>
          <a:graphicData uri="http://schemas.openxmlformats.org/drawingml/2006/table">
            <a:tbl>
              <a:tblPr firstRow="1" bandRow="1">
                <a:tableStyleId>{5C22544A-7EE6-4342-B048-85BDC9FD1C3A}</a:tableStyleId>
              </a:tblPr>
              <a:tblGrid>
                <a:gridCol w="1107927">
                  <a:extLst>
                    <a:ext uri="{9D8B030D-6E8A-4147-A177-3AD203B41FA5}">
                      <a16:colId xmlns:a16="http://schemas.microsoft.com/office/drawing/2014/main" val="3203051939"/>
                    </a:ext>
                  </a:extLst>
                </a:gridCol>
                <a:gridCol w="1107927">
                  <a:extLst>
                    <a:ext uri="{9D8B030D-6E8A-4147-A177-3AD203B41FA5}">
                      <a16:colId xmlns:a16="http://schemas.microsoft.com/office/drawing/2014/main" val="467169896"/>
                    </a:ext>
                  </a:extLst>
                </a:gridCol>
                <a:gridCol w="1107927">
                  <a:extLst>
                    <a:ext uri="{9D8B030D-6E8A-4147-A177-3AD203B41FA5}">
                      <a16:colId xmlns:a16="http://schemas.microsoft.com/office/drawing/2014/main" val="1700736833"/>
                    </a:ext>
                  </a:extLst>
                </a:gridCol>
              </a:tblGrid>
              <a:tr h="1037534">
                <a:tc>
                  <a:txBody>
                    <a:bodyPr/>
                    <a:lstStyle/>
                    <a:p>
                      <a:pPr algn="ctr"/>
                      <a:r>
                        <a:rPr lang="en-GB" sz="3900" b="0" dirty="0">
                          <a:solidFill>
                            <a:schemeClr val="tx1"/>
                          </a:solidFill>
                          <a:latin typeface="SassoonCRInfantMedium" panose="02000603020000020003" pitchFamily="2" charset="0"/>
                        </a:rPr>
                        <a:t>36</a:t>
                      </a:r>
                    </a:p>
                  </a:txBody>
                  <a:tcPr marL="255830" marR="255830" marT="127915" marB="12791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3900" b="0" baseline="0" dirty="0">
                          <a:solidFill>
                            <a:schemeClr val="tx1"/>
                          </a:solidFill>
                          <a:latin typeface="SassoonCRInfantMedium" panose="02000603020000020003" pitchFamily="2" charset="0"/>
                        </a:rPr>
                        <a:t>+</a:t>
                      </a:r>
                    </a:p>
                  </a:txBody>
                  <a:tcPr marL="255830" marR="255830" marT="127915" marB="12791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3900" b="0" dirty="0">
                          <a:solidFill>
                            <a:schemeClr val="tx1"/>
                          </a:solidFill>
                          <a:latin typeface="SassoonCRInfantMedium" panose="02000603020000020003" pitchFamily="2" charset="0"/>
                        </a:rPr>
                        <a:t>1</a:t>
                      </a:r>
                    </a:p>
                  </a:txBody>
                  <a:tcPr marL="255830" marR="255830" marT="127915" marB="12791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71999171"/>
                  </a:ext>
                </a:extLst>
              </a:tr>
            </a:tbl>
          </a:graphicData>
        </a:graphic>
      </p:graphicFrame>
    </p:spTree>
    <p:extLst>
      <p:ext uri="{BB962C8B-B14F-4D97-AF65-F5344CB8AC3E}">
        <p14:creationId xmlns:p14="http://schemas.microsoft.com/office/powerpoint/2010/main" val="7998855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pic>
        <p:nvPicPr>
          <p:cNvPr id="10" name="Picture 9">
            <a:extLst>
              <a:ext uri="{FF2B5EF4-FFF2-40B4-BE49-F238E27FC236}">
                <a16:creationId xmlns:a16="http://schemas.microsoft.com/office/drawing/2014/main" id="{CD357CD4-7A8B-4A61-AA1C-6DE890BD2C91}"/>
              </a:ext>
            </a:extLst>
          </p:cNvPr>
          <p:cNvPicPr>
            <a:picLocks noChangeAspect="1"/>
          </p:cNvPicPr>
          <p:nvPr/>
        </p:nvPicPr>
        <p:blipFill>
          <a:blip r:embed="rId4"/>
          <a:stretch>
            <a:fillRect/>
          </a:stretch>
        </p:blipFill>
        <p:spPr>
          <a:xfrm>
            <a:off x="115438" y="138743"/>
            <a:ext cx="8913124" cy="6322100"/>
          </a:xfrm>
          <a:prstGeom prst="rect">
            <a:avLst/>
          </a:prstGeom>
        </p:spPr>
      </p:pic>
      <p:sp>
        <p:nvSpPr>
          <p:cNvPr id="11" name="Rectangle 10">
            <a:extLst>
              <a:ext uri="{FF2B5EF4-FFF2-40B4-BE49-F238E27FC236}">
                <a16:creationId xmlns:a16="http://schemas.microsoft.com/office/drawing/2014/main" id="{7F428776-FA52-41A2-876F-6156F6A3F6B1}"/>
              </a:ext>
            </a:extLst>
          </p:cNvPr>
          <p:cNvSpPr/>
          <p:nvPr/>
        </p:nvSpPr>
        <p:spPr>
          <a:xfrm>
            <a:off x="275304" y="272387"/>
            <a:ext cx="8593393" cy="6057245"/>
          </a:xfrm>
          <a:prstGeom prst="rect">
            <a:avLst/>
          </a:prstGeom>
          <a:no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000" u="sng" dirty="0">
                <a:solidFill>
                  <a:schemeClr val="bg2">
                    <a:lumMod val="50000"/>
                  </a:schemeClr>
                </a:solidFill>
                <a:latin typeface="SassoonCRInfantMedium" panose="02000603020000020003" pitchFamily="2" charset="0"/>
              </a:rPr>
              <a:t>Reasoning 1</a:t>
            </a:r>
          </a:p>
          <a:p>
            <a:pPr algn="ctr"/>
            <a:endParaRPr lang="en-GB" sz="2000" u="sng" dirty="0">
              <a:solidFill>
                <a:schemeClr val="bg2">
                  <a:lumMod val="50000"/>
                </a:schemeClr>
              </a:solidFill>
              <a:latin typeface="SassoonCRInfantMedium" panose="02000603020000020003" pitchFamily="2" charset="0"/>
            </a:endParaRPr>
          </a:p>
          <a:p>
            <a:r>
              <a:rPr lang="en-GB" sz="2400" dirty="0">
                <a:solidFill>
                  <a:schemeClr val="tx1"/>
                </a:solidFill>
                <a:latin typeface="SassoonCRInfantMedium" panose="02000603020000020003" pitchFamily="2" charset="0"/>
              </a:rPr>
              <a:t>Thomas thinks he has completed his calculation correctly. Is he correct? Explain why.</a:t>
            </a:r>
            <a:endParaRPr lang="en-GB" sz="2800" dirty="0">
              <a:solidFill>
                <a:srgbClr val="E7E6E6">
                  <a:lumMod val="25000"/>
                </a:srgbClr>
              </a:solidFill>
              <a:latin typeface="SassoonCRInfantMedium" panose="02000603020000020003" pitchFamily="2" charset="0"/>
            </a:endParaRPr>
          </a:p>
          <a:p>
            <a:endParaRPr lang="en-GB" sz="2800" dirty="0">
              <a:solidFill>
                <a:srgbClr val="E7E6E6">
                  <a:lumMod val="25000"/>
                </a:srgbClr>
              </a:solidFill>
              <a:latin typeface="SassoonCRInfantMedium" panose="02000603020000020003" pitchFamily="2" charset="0"/>
            </a:endParaRPr>
          </a:p>
          <a:p>
            <a:endParaRPr lang="en-GB" sz="2800" dirty="0">
              <a:solidFill>
                <a:srgbClr val="E7E6E6">
                  <a:lumMod val="25000"/>
                </a:srgbClr>
              </a:solidFill>
              <a:latin typeface="SassoonCRInfantMedium" panose="02000603020000020003" pitchFamily="2" charset="0"/>
            </a:endParaRPr>
          </a:p>
          <a:p>
            <a:endParaRPr lang="en-GB" sz="2800" dirty="0">
              <a:solidFill>
                <a:srgbClr val="E7E6E6">
                  <a:lumMod val="25000"/>
                </a:srgbClr>
              </a:solidFill>
              <a:latin typeface="SassoonCRInfantMedium" panose="02000603020000020003" pitchFamily="2" charset="0"/>
            </a:endParaRPr>
          </a:p>
          <a:p>
            <a:endParaRPr lang="en-GB" sz="2800" dirty="0">
              <a:solidFill>
                <a:srgbClr val="E7E6E6">
                  <a:lumMod val="25000"/>
                </a:srgbClr>
              </a:solidFill>
              <a:latin typeface="SassoonCRInfantMedium" panose="02000603020000020003" pitchFamily="2" charset="0"/>
            </a:endParaRPr>
          </a:p>
          <a:p>
            <a:endParaRPr lang="en-GB" sz="2800" dirty="0">
              <a:solidFill>
                <a:srgbClr val="E7E6E6">
                  <a:lumMod val="25000"/>
                </a:srgbClr>
              </a:solidFill>
              <a:latin typeface="SassoonCRInfantMedium" panose="02000603020000020003" pitchFamily="2" charset="0"/>
            </a:endParaRPr>
          </a:p>
          <a:p>
            <a:endParaRPr lang="en-GB" sz="2800" dirty="0">
              <a:solidFill>
                <a:srgbClr val="E7E6E6">
                  <a:lumMod val="25000"/>
                </a:srgbClr>
              </a:solidFill>
              <a:latin typeface="SassoonCRInfantMedium" panose="02000603020000020003" pitchFamily="2" charset="0"/>
            </a:endParaRPr>
          </a:p>
          <a:p>
            <a:endParaRPr lang="en-GB" sz="2800" dirty="0">
              <a:solidFill>
                <a:srgbClr val="E7E6E6">
                  <a:lumMod val="25000"/>
                </a:srgbClr>
              </a:solidFill>
              <a:latin typeface="SassoonCRInfantMedium" panose="02000603020000020003" pitchFamily="2" charset="0"/>
            </a:endParaRPr>
          </a:p>
        </p:txBody>
      </p:sp>
      <p:graphicFrame>
        <p:nvGraphicFramePr>
          <p:cNvPr id="12" name="Table 11">
            <a:extLst>
              <a:ext uri="{FF2B5EF4-FFF2-40B4-BE49-F238E27FC236}">
                <a16:creationId xmlns:a16="http://schemas.microsoft.com/office/drawing/2014/main" id="{FA6ED491-05E6-4A29-AF58-9FEA6D5FF7CC}"/>
              </a:ext>
            </a:extLst>
          </p:cNvPr>
          <p:cNvGraphicFramePr>
            <a:graphicFrameLocks noGrp="1"/>
          </p:cNvGraphicFramePr>
          <p:nvPr>
            <p:extLst/>
          </p:nvPr>
        </p:nvGraphicFramePr>
        <p:xfrm>
          <a:off x="2226731" y="2196360"/>
          <a:ext cx="5477994" cy="1104648"/>
        </p:xfrm>
        <a:graphic>
          <a:graphicData uri="http://schemas.openxmlformats.org/drawingml/2006/table">
            <a:tbl>
              <a:tblPr firstRow="1" bandRow="1">
                <a:tableStyleId>{9D7B26C5-4107-4FEC-AEDC-1716B250A1EF}</a:tableStyleId>
              </a:tblPr>
              <a:tblGrid>
                <a:gridCol w="857908">
                  <a:extLst>
                    <a:ext uri="{9D8B030D-6E8A-4147-A177-3AD203B41FA5}">
                      <a16:colId xmlns:a16="http://schemas.microsoft.com/office/drawing/2014/main" val="251061744"/>
                    </a:ext>
                  </a:extLst>
                </a:gridCol>
                <a:gridCol w="476601">
                  <a:extLst>
                    <a:ext uri="{9D8B030D-6E8A-4147-A177-3AD203B41FA5}">
                      <a16:colId xmlns:a16="http://schemas.microsoft.com/office/drawing/2014/main" val="213885534"/>
                    </a:ext>
                  </a:extLst>
                </a:gridCol>
                <a:gridCol w="857908">
                  <a:extLst>
                    <a:ext uri="{9D8B030D-6E8A-4147-A177-3AD203B41FA5}">
                      <a16:colId xmlns:a16="http://schemas.microsoft.com/office/drawing/2014/main" val="2236985844"/>
                    </a:ext>
                  </a:extLst>
                </a:gridCol>
                <a:gridCol w="476601">
                  <a:extLst>
                    <a:ext uri="{9D8B030D-6E8A-4147-A177-3AD203B41FA5}">
                      <a16:colId xmlns:a16="http://schemas.microsoft.com/office/drawing/2014/main" val="2174706516"/>
                    </a:ext>
                  </a:extLst>
                </a:gridCol>
                <a:gridCol w="616559">
                  <a:extLst>
                    <a:ext uri="{9D8B030D-6E8A-4147-A177-3AD203B41FA5}">
                      <a16:colId xmlns:a16="http://schemas.microsoft.com/office/drawing/2014/main" val="3251040702"/>
                    </a:ext>
                  </a:extLst>
                </a:gridCol>
                <a:gridCol w="476601">
                  <a:extLst>
                    <a:ext uri="{9D8B030D-6E8A-4147-A177-3AD203B41FA5}">
                      <a16:colId xmlns:a16="http://schemas.microsoft.com/office/drawing/2014/main" val="1428222564"/>
                    </a:ext>
                  </a:extLst>
                </a:gridCol>
                <a:gridCol w="857908">
                  <a:extLst>
                    <a:ext uri="{9D8B030D-6E8A-4147-A177-3AD203B41FA5}">
                      <a16:colId xmlns:a16="http://schemas.microsoft.com/office/drawing/2014/main" val="3319157118"/>
                    </a:ext>
                  </a:extLst>
                </a:gridCol>
                <a:gridCol w="857908">
                  <a:extLst>
                    <a:ext uri="{9D8B030D-6E8A-4147-A177-3AD203B41FA5}">
                      <a16:colId xmlns:a16="http://schemas.microsoft.com/office/drawing/2014/main" val="507261260"/>
                    </a:ext>
                  </a:extLst>
                </a:gridCol>
              </a:tblGrid>
              <a:tr h="1104648">
                <a:tc>
                  <a:txBody>
                    <a:bodyPr/>
                    <a:lstStyle/>
                    <a:p>
                      <a:pPr algn="ctr"/>
                      <a:r>
                        <a:rPr lang="en-GB" sz="4200" dirty="0">
                          <a:latin typeface="SassoonCRInfantMedium" panose="02000603020000020003" pitchFamily="2" charset="0"/>
                        </a:rPr>
                        <a:t>47</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GB" sz="300" dirty="0">
                        <a:latin typeface="SassoonCRInfantMedium" panose="02000603020000020003" pitchFamily="2"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GB" sz="4200" dirty="0">
                          <a:latin typeface="SassoonCRInfantMedium" panose="02000603020000020003" pitchFamily="2" charset="0"/>
                        </a:rPr>
                        <a:t>+</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GB" sz="300" dirty="0">
                        <a:latin typeface="SassoonCRInfantMedium" panose="02000603020000020003" pitchFamily="2"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GB" sz="4200" dirty="0">
                          <a:latin typeface="SassoonCRInfantMedium" panose="02000603020000020003" pitchFamily="2" charset="0"/>
                        </a:rPr>
                        <a:t>2</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GB" sz="300" dirty="0">
                        <a:latin typeface="SassoonCRInfantMedium" panose="02000603020000020003" pitchFamily="2"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GB" sz="4200" dirty="0">
                          <a:latin typeface="SassoonCRInfantMedium" panose="02000603020000020003" pitchFamily="2" charset="0"/>
                        </a:rPr>
                        <a:t>=</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GB" sz="4200" dirty="0">
                          <a:latin typeface="SassoonCRInfantMedium" panose="02000603020000020003" pitchFamily="2" charset="0"/>
                        </a:rPr>
                        <a:t>45</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427543213"/>
                  </a:ext>
                </a:extLst>
              </a:tr>
            </a:tbl>
          </a:graphicData>
        </a:graphic>
      </p:graphicFrame>
    </p:spTree>
    <p:extLst>
      <p:ext uri="{BB962C8B-B14F-4D97-AF65-F5344CB8AC3E}">
        <p14:creationId xmlns:p14="http://schemas.microsoft.com/office/powerpoint/2010/main" val="263285697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pic>
        <p:nvPicPr>
          <p:cNvPr id="10" name="Picture 9">
            <a:extLst>
              <a:ext uri="{FF2B5EF4-FFF2-40B4-BE49-F238E27FC236}">
                <a16:creationId xmlns:a16="http://schemas.microsoft.com/office/drawing/2014/main" id="{CD357CD4-7A8B-4A61-AA1C-6DE890BD2C91}"/>
              </a:ext>
            </a:extLst>
          </p:cNvPr>
          <p:cNvPicPr>
            <a:picLocks noChangeAspect="1"/>
          </p:cNvPicPr>
          <p:nvPr/>
        </p:nvPicPr>
        <p:blipFill>
          <a:blip r:embed="rId4"/>
          <a:stretch>
            <a:fillRect/>
          </a:stretch>
        </p:blipFill>
        <p:spPr>
          <a:xfrm>
            <a:off x="115438" y="138743"/>
            <a:ext cx="8913124" cy="6322100"/>
          </a:xfrm>
          <a:prstGeom prst="rect">
            <a:avLst/>
          </a:prstGeom>
        </p:spPr>
      </p:pic>
      <p:sp>
        <p:nvSpPr>
          <p:cNvPr id="11" name="Rectangle 10">
            <a:extLst>
              <a:ext uri="{FF2B5EF4-FFF2-40B4-BE49-F238E27FC236}">
                <a16:creationId xmlns:a16="http://schemas.microsoft.com/office/drawing/2014/main" id="{7F428776-FA52-41A2-876F-6156F6A3F6B1}"/>
              </a:ext>
            </a:extLst>
          </p:cNvPr>
          <p:cNvSpPr/>
          <p:nvPr/>
        </p:nvSpPr>
        <p:spPr>
          <a:xfrm>
            <a:off x="275304" y="272387"/>
            <a:ext cx="8593393" cy="6057245"/>
          </a:xfrm>
          <a:prstGeom prst="rect">
            <a:avLst/>
          </a:prstGeom>
          <a:no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000" u="sng" dirty="0">
                <a:solidFill>
                  <a:schemeClr val="bg2">
                    <a:lumMod val="50000"/>
                  </a:schemeClr>
                </a:solidFill>
                <a:latin typeface="SassoonCRInfantMedium" panose="02000603020000020003" pitchFamily="2" charset="0"/>
              </a:rPr>
              <a:t>Reasoning 1</a:t>
            </a:r>
          </a:p>
          <a:p>
            <a:pPr algn="ctr"/>
            <a:endParaRPr lang="en-GB" sz="2000" u="sng" dirty="0">
              <a:solidFill>
                <a:schemeClr val="bg2">
                  <a:lumMod val="50000"/>
                </a:schemeClr>
              </a:solidFill>
              <a:latin typeface="SassoonCRInfantMedium" panose="02000603020000020003" pitchFamily="2" charset="0"/>
            </a:endParaRPr>
          </a:p>
          <a:p>
            <a:r>
              <a:rPr lang="en-GB" sz="2400" dirty="0">
                <a:solidFill>
                  <a:schemeClr val="tx1"/>
                </a:solidFill>
                <a:latin typeface="SassoonCRInfantMedium" panose="02000603020000020003" pitchFamily="2" charset="0"/>
              </a:rPr>
              <a:t>Thomas thinks he has completed his calculation correctly. Is he correct? Explain why.</a:t>
            </a:r>
            <a:endParaRPr lang="en-GB" sz="2800" dirty="0">
              <a:solidFill>
                <a:srgbClr val="E7E6E6">
                  <a:lumMod val="25000"/>
                </a:srgbClr>
              </a:solidFill>
              <a:latin typeface="SassoonCRInfantMedium" panose="02000603020000020003" pitchFamily="2" charset="0"/>
            </a:endParaRPr>
          </a:p>
          <a:p>
            <a:endParaRPr lang="en-GB" sz="2800" dirty="0">
              <a:solidFill>
                <a:srgbClr val="E7E6E6">
                  <a:lumMod val="25000"/>
                </a:srgbClr>
              </a:solidFill>
              <a:latin typeface="SassoonCRInfantMedium" panose="02000603020000020003" pitchFamily="2" charset="0"/>
            </a:endParaRPr>
          </a:p>
          <a:p>
            <a:endParaRPr lang="en-GB" sz="2800" dirty="0">
              <a:solidFill>
                <a:srgbClr val="E7E6E6">
                  <a:lumMod val="25000"/>
                </a:srgbClr>
              </a:solidFill>
              <a:latin typeface="SassoonCRInfantMedium" panose="02000603020000020003" pitchFamily="2" charset="0"/>
            </a:endParaRPr>
          </a:p>
          <a:p>
            <a:endParaRPr lang="en-GB" sz="2800" dirty="0">
              <a:solidFill>
                <a:srgbClr val="E7E6E6">
                  <a:lumMod val="25000"/>
                </a:srgbClr>
              </a:solidFill>
              <a:latin typeface="SassoonCRInfantMedium" panose="02000603020000020003" pitchFamily="2" charset="0"/>
            </a:endParaRPr>
          </a:p>
          <a:p>
            <a:endParaRPr lang="en-GB" sz="2800" dirty="0">
              <a:solidFill>
                <a:srgbClr val="E7E6E6">
                  <a:lumMod val="25000"/>
                </a:srgbClr>
              </a:solidFill>
              <a:latin typeface="SassoonCRInfantMedium" panose="02000603020000020003" pitchFamily="2" charset="0"/>
            </a:endParaRPr>
          </a:p>
          <a:p>
            <a:endParaRPr lang="en-GB" sz="2800" dirty="0">
              <a:solidFill>
                <a:srgbClr val="E7E6E6">
                  <a:lumMod val="25000"/>
                </a:srgbClr>
              </a:solidFill>
              <a:latin typeface="SassoonCRInfantMedium" panose="02000603020000020003" pitchFamily="2" charset="0"/>
            </a:endParaRPr>
          </a:p>
          <a:p>
            <a:endParaRPr lang="en-GB" sz="2800" dirty="0">
              <a:solidFill>
                <a:srgbClr val="E7E6E6">
                  <a:lumMod val="25000"/>
                </a:srgbClr>
              </a:solidFill>
              <a:latin typeface="SassoonCRInfantMedium" panose="02000603020000020003" pitchFamily="2" charset="0"/>
            </a:endParaRPr>
          </a:p>
          <a:p>
            <a:endParaRPr lang="en-GB" sz="2800" dirty="0">
              <a:solidFill>
                <a:srgbClr val="E7E6E6">
                  <a:lumMod val="25000"/>
                </a:srgbClr>
              </a:solidFill>
              <a:latin typeface="SassoonCRInfantMedium" panose="02000603020000020003" pitchFamily="2" charset="0"/>
            </a:endParaRPr>
          </a:p>
          <a:p>
            <a:r>
              <a:rPr lang="en-GB" sz="2400" dirty="0">
                <a:solidFill>
                  <a:schemeClr val="tx1"/>
                </a:solidFill>
                <a:latin typeface="SassoonCRInfantMedium" panose="02000603020000020003" pitchFamily="2" charset="0"/>
              </a:rPr>
              <a:t>Thomas is not correct…</a:t>
            </a:r>
          </a:p>
        </p:txBody>
      </p:sp>
      <p:graphicFrame>
        <p:nvGraphicFramePr>
          <p:cNvPr id="12" name="Table 11">
            <a:extLst>
              <a:ext uri="{FF2B5EF4-FFF2-40B4-BE49-F238E27FC236}">
                <a16:creationId xmlns:a16="http://schemas.microsoft.com/office/drawing/2014/main" id="{FA6ED491-05E6-4A29-AF58-9FEA6D5FF7CC}"/>
              </a:ext>
            </a:extLst>
          </p:cNvPr>
          <p:cNvGraphicFramePr>
            <a:graphicFrameLocks noGrp="1"/>
          </p:cNvGraphicFramePr>
          <p:nvPr>
            <p:extLst/>
          </p:nvPr>
        </p:nvGraphicFramePr>
        <p:xfrm>
          <a:off x="2226731" y="2196360"/>
          <a:ext cx="5477994" cy="1104648"/>
        </p:xfrm>
        <a:graphic>
          <a:graphicData uri="http://schemas.openxmlformats.org/drawingml/2006/table">
            <a:tbl>
              <a:tblPr firstRow="1" bandRow="1">
                <a:tableStyleId>{9D7B26C5-4107-4FEC-AEDC-1716B250A1EF}</a:tableStyleId>
              </a:tblPr>
              <a:tblGrid>
                <a:gridCol w="857908">
                  <a:extLst>
                    <a:ext uri="{9D8B030D-6E8A-4147-A177-3AD203B41FA5}">
                      <a16:colId xmlns:a16="http://schemas.microsoft.com/office/drawing/2014/main" val="251061744"/>
                    </a:ext>
                  </a:extLst>
                </a:gridCol>
                <a:gridCol w="476601">
                  <a:extLst>
                    <a:ext uri="{9D8B030D-6E8A-4147-A177-3AD203B41FA5}">
                      <a16:colId xmlns:a16="http://schemas.microsoft.com/office/drawing/2014/main" val="213885534"/>
                    </a:ext>
                  </a:extLst>
                </a:gridCol>
                <a:gridCol w="857908">
                  <a:extLst>
                    <a:ext uri="{9D8B030D-6E8A-4147-A177-3AD203B41FA5}">
                      <a16:colId xmlns:a16="http://schemas.microsoft.com/office/drawing/2014/main" val="2236985844"/>
                    </a:ext>
                  </a:extLst>
                </a:gridCol>
                <a:gridCol w="476601">
                  <a:extLst>
                    <a:ext uri="{9D8B030D-6E8A-4147-A177-3AD203B41FA5}">
                      <a16:colId xmlns:a16="http://schemas.microsoft.com/office/drawing/2014/main" val="2174706516"/>
                    </a:ext>
                  </a:extLst>
                </a:gridCol>
                <a:gridCol w="616559">
                  <a:extLst>
                    <a:ext uri="{9D8B030D-6E8A-4147-A177-3AD203B41FA5}">
                      <a16:colId xmlns:a16="http://schemas.microsoft.com/office/drawing/2014/main" val="3251040702"/>
                    </a:ext>
                  </a:extLst>
                </a:gridCol>
                <a:gridCol w="476601">
                  <a:extLst>
                    <a:ext uri="{9D8B030D-6E8A-4147-A177-3AD203B41FA5}">
                      <a16:colId xmlns:a16="http://schemas.microsoft.com/office/drawing/2014/main" val="1428222564"/>
                    </a:ext>
                  </a:extLst>
                </a:gridCol>
                <a:gridCol w="857908">
                  <a:extLst>
                    <a:ext uri="{9D8B030D-6E8A-4147-A177-3AD203B41FA5}">
                      <a16:colId xmlns:a16="http://schemas.microsoft.com/office/drawing/2014/main" val="3319157118"/>
                    </a:ext>
                  </a:extLst>
                </a:gridCol>
                <a:gridCol w="857908">
                  <a:extLst>
                    <a:ext uri="{9D8B030D-6E8A-4147-A177-3AD203B41FA5}">
                      <a16:colId xmlns:a16="http://schemas.microsoft.com/office/drawing/2014/main" val="507261260"/>
                    </a:ext>
                  </a:extLst>
                </a:gridCol>
              </a:tblGrid>
              <a:tr h="1104648">
                <a:tc>
                  <a:txBody>
                    <a:bodyPr/>
                    <a:lstStyle/>
                    <a:p>
                      <a:pPr algn="ctr"/>
                      <a:r>
                        <a:rPr lang="en-GB" sz="4200" dirty="0">
                          <a:latin typeface="SassoonCRInfantMedium" panose="02000603020000020003" pitchFamily="2" charset="0"/>
                        </a:rPr>
                        <a:t>47</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GB" sz="300" dirty="0">
                        <a:latin typeface="SassoonCRInfantMedium" panose="02000603020000020003" pitchFamily="2"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GB" sz="4200" dirty="0">
                          <a:latin typeface="SassoonCRInfantMedium" panose="02000603020000020003" pitchFamily="2" charset="0"/>
                        </a:rPr>
                        <a:t>+</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GB" sz="300" dirty="0">
                        <a:latin typeface="SassoonCRInfantMedium" panose="02000603020000020003" pitchFamily="2"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GB" sz="4200" dirty="0">
                          <a:latin typeface="SassoonCRInfantMedium" panose="02000603020000020003" pitchFamily="2" charset="0"/>
                        </a:rPr>
                        <a:t>2</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GB" sz="300" dirty="0">
                        <a:latin typeface="SassoonCRInfantMedium" panose="02000603020000020003" pitchFamily="2"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GB" sz="4200" dirty="0">
                          <a:latin typeface="SassoonCRInfantMedium" panose="02000603020000020003" pitchFamily="2" charset="0"/>
                        </a:rPr>
                        <a:t>=</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GB" sz="4200" dirty="0">
                          <a:latin typeface="SassoonCRInfantMedium" panose="02000603020000020003" pitchFamily="2" charset="0"/>
                        </a:rPr>
                        <a:t>45</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427543213"/>
                  </a:ext>
                </a:extLst>
              </a:tr>
            </a:tbl>
          </a:graphicData>
        </a:graphic>
      </p:graphicFrame>
    </p:spTree>
    <p:extLst>
      <p:ext uri="{BB962C8B-B14F-4D97-AF65-F5344CB8AC3E}">
        <p14:creationId xmlns:p14="http://schemas.microsoft.com/office/powerpoint/2010/main" val="135929655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pic>
        <p:nvPicPr>
          <p:cNvPr id="10" name="Picture 9">
            <a:extLst>
              <a:ext uri="{FF2B5EF4-FFF2-40B4-BE49-F238E27FC236}">
                <a16:creationId xmlns:a16="http://schemas.microsoft.com/office/drawing/2014/main" id="{CD357CD4-7A8B-4A61-AA1C-6DE890BD2C91}"/>
              </a:ext>
            </a:extLst>
          </p:cNvPr>
          <p:cNvPicPr>
            <a:picLocks noChangeAspect="1"/>
          </p:cNvPicPr>
          <p:nvPr/>
        </p:nvPicPr>
        <p:blipFill>
          <a:blip r:embed="rId4"/>
          <a:stretch>
            <a:fillRect/>
          </a:stretch>
        </p:blipFill>
        <p:spPr>
          <a:xfrm>
            <a:off x="115438" y="138743"/>
            <a:ext cx="8913124" cy="6322100"/>
          </a:xfrm>
          <a:prstGeom prst="rect">
            <a:avLst/>
          </a:prstGeom>
        </p:spPr>
      </p:pic>
      <p:sp>
        <p:nvSpPr>
          <p:cNvPr id="11" name="Rectangle 10">
            <a:extLst>
              <a:ext uri="{FF2B5EF4-FFF2-40B4-BE49-F238E27FC236}">
                <a16:creationId xmlns:a16="http://schemas.microsoft.com/office/drawing/2014/main" id="{7F428776-FA52-41A2-876F-6156F6A3F6B1}"/>
              </a:ext>
            </a:extLst>
          </p:cNvPr>
          <p:cNvSpPr/>
          <p:nvPr/>
        </p:nvSpPr>
        <p:spPr>
          <a:xfrm>
            <a:off x="275304" y="272387"/>
            <a:ext cx="8593393" cy="6057245"/>
          </a:xfrm>
          <a:prstGeom prst="rect">
            <a:avLst/>
          </a:prstGeom>
          <a:no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000" u="sng" dirty="0">
                <a:solidFill>
                  <a:schemeClr val="bg2">
                    <a:lumMod val="50000"/>
                  </a:schemeClr>
                </a:solidFill>
                <a:latin typeface="SassoonCRInfantMedium" panose="02000603020000020003" pitchFamily="2" charset="0"/>
              </a:rPr>
              <a:t>Reasoning 1</a:t>
            </a:r>
          </a:p>
          <a:p>
            <a:pPr algn="ctr"/>
            <a:endParaRPr lang="en-GB" sz="2000" u="sng" dirty="0">
              <a:solidFill>
                <a:schemeClr val="bg2">
                  <a:lumMod val="50000"/>
                </a:schemeClr>
              </a:solidFill>
              <a:latin typeface="SassoonCRInfantMedium" panose="02000603020000020003" pitchFamily="2" charset="0"/>
            </a:endParaRPr>
          </a:p>
          <a:p>
            <a:r>
              <a:rPr lang="en-GB" sz="2400" dirty="0">
                <a:solidFill>
                  <a:schemeClr val="tx1"/>
                </a:solidFill>
                <a:latin typeface="SassoonCRInfantMedium" panose="02000603020000020003" pitchFamily="2" charset="0"/>
              </a:rPr>
              <a:t>Thomas thinks he has completed his calculation correctly. Is he correct? Explain why.</a:t>
            </a:r>
            <a:endParaRPr lang="en-GB" sz="2800" dirty="0">
              <a:solidFill>
                <a:srgbClr val="E7E6E6">
                  <a:lumMod val="25000"/>
                </a:srgbClr>
              </a:solidFill>
              <a:latin typeface="SassoonCRInfantMedium" panose="02000603020000020003" pitchFamily="2" charset="0"/>
            </a:endParaRPr>
          </a:p>
          <a:p>
            <a:endParaRPr lang="en-GB" sz="2800" dirty="0">
              <a:solidFill>
                <a:srgbClr val="E7E6E6">
                  <a:lumMod val="25000"/>
                </a:srgbClr>
              </a:solidFill>
              <a:latin typeface="SassoonCRInfantMedium" panose="02000603020000020003" pitchFamily="2" charset="0"/>
            </a:endParaRPr>
          </a:p>
          <a:p>
            <a:endParaRPr lang="en-GB" sz="2800" dirty="0">
              <a:solidFill>
                <a:srgbClr val="E7E6E6">
                  <a:lumMod val="25000"/>
                </a:srgbClr>
              </a:solidFill>
              <a:latin typeface="SassoonCRInfantMedium" panose="02000603020000020003" pitchFamily="2" charset="0"/>
            </a:endParaRPr>
          </a:p>
          <a:p>
            <a:endParaRPr lang="en-GB" sz="2800" dirty="0">
              <a:solidFill>
                <a:srgbClr val="E7E6E6">
                  <a:lumMod val="25000"/>
                </a:srgbClr>
              </a:solidFill>
              <a:latin typeface="SassoonCRInfantMedium" panose="02000603020000020003" pitchFamily="2" charset="0"/>
            </a:endParaRPr>
          </a:p>
          <a:p>
            <a:endParaRPr lang="en-GB" sz="2800" dirty="0">
              <a:solidFill>
                <a:srgbClr val="E7E6E6">
                  <a:lumMod val="25000"/>
                </a:srgbClr>
              </a:solidFill>
              <a:latin typeface="SassoonCRInfantMedium" panose="02000603020000020003" pitchFamily="2" charset="0"/>
            </a:endParaRPr>
          </a:p>
          <a:p>
            <a:endParaRPr lang="en-GB" sz="2800" dirty="0">
              <a:solidFill>
                <a:srgbClr val="E7E6E6">
                  <a:lumMod val="25000"/>
                </a:srgbClr>
              </a:solidFill>
              <a:latin typeface="SassoonCRInfantMedium" panose="02000603020000020003" pitchFamily="2" charset="0"/>
            </a:endParaRPr>
          </a:p>
          <a:p>
            <a:endParaRPr lang="en-GB" sz="2800" dirty="0">
              <a:solidFill>
                <a:srgbClr val="E7E6E6">
                  <a:lumMod val="25000"/>
                </a:srgbClr>
              </a:solidFill>
              <a:latin typeface="SassoonCRInfantMedium" panose="02000603020000020003" pitchFamily="2" charset="0"/>
            </a:endParaRPr>
          </a:p>
          <a:p>
            <a:endParaRPr lang="en-GB" sz="2800" dirty="0">
              <a:solidFill>
                <a:srgbClr val="E7E6E6">
                  <a:lumMod val="25000"/>
                </a:srgbClr>
              </a:solidFill>
              <a:latin typeface="SassoonCRInfantMedium" panose="02000603020000020003" pitchFamily="2" charset="0"/>
            </a:endParaRPr>
          </a:p>
          <a:p>
            <a:r>
              <a:rPr lang="en-GB" sz="2400" dirty="0">
                <a:solidFill>
                  <a:srgbClr val="FF0000"/>
                </a:solidFill>
                <a:latin typeface="SassoonCRInfantMedium" panose="02000603020000020003" pitchFamily="2" charset="0"/>
              </a:rPr>
              <a:t>Thomas is not correct. He has used the wrong symbol. It should be a subtraction symbol instead of an addition symbol. </a:t>
            </a:r>
          </a:p>
          <a:p>
            <a:r>
              <a:rPr lang="en-GB" sz="2400" dirty="0">
                <a:solidFill>
                  <a:srgbClr val="FF0000"/>
                </a:solidFill>
                <a:latin typeface="SassoonCRInfantMedium" panose="02000603020000020003" pitchFamily="2" charset="0"/>
              </a:rPr>
              <a:t>47 + 2 = 49</a:t>
            </a:r>
          </a:p>
          <a:p>
            <a:r>
              <a:rPr lang="en-GB" sz="2400" dirty="0">
                <a:solidFill>
                  <a:srgbClr val="FF0000"/>
                </a:solidFill>
                <a:latin typeface="SassoonCRInfantMedium" panose="02000603020000020003" pitchFamily="2" charset="0"/>
              </a:rPr>
              <a:t>47 – 2 = 45 </a:t>
            </a:r>
          </a:p>
        </p:txBody>
      </p:sp>
      <p:graphicFrame>
        <p:nvGraphicFramePr>
          <p:cNvPr id="12" name="Table 11">
            <a:extLst>
              <a:ext uri="{FF2B5EF4-FFF2-40B4-BE49-F238E27FC236}">
                <a16:creationId xmlns:a16="http://schemas.microsoft.com/office/drawing/2014/main" id="{FA6ED491-05E6-4A29-AF58-9FEA6D5FF7CC}"/>
              </a:ext>
            </a:extLst>
          </p:cNvPr>
          <p:cNvGraphicFramePr>
            <a:graphicFrameLocks noGrp="1"/>
          </p:cNvGraphicFramePr>
          <p:nvPr>
            <p:extLst/>
          </p:nvPr>
        </p:nvGraphicFramePr>
        <p:xfrm>
          <a:off x="2226731" y="2196360"/>
          <a:ext cx="5477994" cy="1104648"/>
        </p:xfrm>
        <a:graphic>
          <a:graphicData uri="http://schemas.openxmlformats.org/drawingml/2006/table">
            <a:tbl>
              <a:tblPr firstRow="1" bandRow="1">
                <a:tableStyleId>{9D7B26C5-4107-4FEC-AEDC-1716B250A1EF}</a:tableStyleId>
              </a:tblPr>
              <a:tblGrid>
                <a:gridCol w="857908">
                  <a:extLst>
                    <a:ext uri="{9D8B030D-6E8A-4147-A177-3AD203B41FA5}">
                      <a16:colId xmlns:a16="http://schemas.microsoft.com/office/drawing/2014/main" val="251061744"/>
                    </a:ext>
                  </a:extLst>
                </a:gridCol>
                <a:gridCol w="476601">
                  <a:extLst>
                    <a:ext uri="{9D8B030D-6E8A-4147-A177-3AD203B41FA5}">
                      <a16:colId xmlns:a16="http://schemas.microsoft.com/office/drawing/2014/main" val="213885534"/>
                    </a:ext>
                  </a:extLst>
                </a:gridCol>
                <a:gridCol w="857908">
                  <a:extLst>
                    <a:ext uri="{9D8B030D-6E8A-4147-A177-3AD203B41FA5}">
                      <a16:colId xmlns:a16="http://schemas.microsoft.com/office/drawing/2014/main" val="2236985844"/>
                    </a:ext>
                  </a:extLst>
                </a:gridCol>
                <a:gridCol w="476601">
                  <a:extLst>
                    <a:ext uri="{9D8B030D-6E8A-4147-A177-3AD203B41FA5}">
                      <a16:colId xmlns:a16="http://schemas.microsoft.com/office/drawing/2014/main" val="2174706516"/>
                    </a:ext>
                  </a:extLst>
                </a:gridCol>
                <a:gridCol w="616559">
                  <a:extLst>
                    <a:ext uri="{9D8B030D-6E8A-4147-A177-3AD203B41FA5}">
                      <a16:colId xmlns:a16="http://schemas.microsoft.com/office/drawing/2014/main" val="3251040702"/>
                    </a:ext>
                  </a:extLst>
                </a:gridCol>
                <a:gridCol w="476601">
                  <a:extLst>
                    <a:ext uri="{9D8B030D-6E8A-4147-A177-3AD203B41FA5}">
                      <a16:colId xmlns:a16="http://schemas.microsoft.com/office/drawing/2014/main" val="1428222564"/>
                    </a:ext>
                  </a:extLst>
                </a:gridCol>
                <a:gridCol w="857908">
                  <a:extLst>
                    <a:ext uri="{9D8B030D-6E8A-4147-A177-3AD203B41FA5}">
                      <a16:colId xmlns:a16="http://schemas.microsoft.com/office/drawing/2014/main" val="3319157118"/>
                    </a:ext>
                  </a:extLst>
                </a:gridCol>
                <a:gridCol w="857908">
                  <a:extLst>
                    <a:ext uri="{9D8B030D-6E8A-4147-A177-3AD203B41FA5}">
                      <a16:colId xmlns:a16="http://schemas.microsoft.com/office/drawing/2014/main" val="507261260"/>
                    </a:ext>
                  </a:extLst>
                </a:gridCol>
              </a:tblGrid>
              <a:tr h="1104648">
                <a:tc>
                  <a:txBody>
                    <a:bodyPr/>
                    <a:lstStyle/>
                    <a:p>
                      <a:pPr algn="ctr"/>
                      <a:r>
                        <a:rPr lang="en-GB" sz="4200" dirty="0">
                          <a:latin typeface="SassoonCRInfantMedium" panose="02000603020000020003" pitchFamily="2" charset="0"/>
                        </a:rPr>
                        <a:t>47</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GB" sz="300" dirty="0">
                        <a:latin typeface="SassoonCRInfantMedium" panose="02000603020000020003" pitchFamily="2"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GB" sz="4200" dirty="0">
                          <a:latin typeface="SassoonCRInfantMedium" panose="02000603020000020003" pitchFamily="2" charset="0"/>
                        </a:rPr>
                        <a:t>+</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GB" sz="300" dirty="0">
                        <a:latin typeface="SassoonCRInfantMedium" panose="02000603020000020003" pitchFamily="2"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GB" sz="4200" dirty="0">
                          <a:latin typeface="SassoonCRInfantMedium" panose="02000603020000020003" pitchFamily="2" charset="0"/>
                        </a:rPr>
                        <a:t>2</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GB" sz="300" dirty="0">
                        <a:latin typeface="SassoonCRInfantMedium" panose="02000603020000020003" pitchFamily="2"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GB" sz="4200" dirty="0">
                          <a:latin typeface="SassoonCRInfantMedium" panose="02000603020000020003" pitchFamily="2" charset="0"/>
                        </a:rPr>
                        <a:t>=</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GB" sz="4200" dirty="0">
                          <a:latin typeface="SassoonCRInfantMedium" panose="02000603020000020003" pitchFamily="2" charset="0"/>
                        </a:rPr>
                        <a:t>45</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427543213"/>
                  </a:ext>
                </a:extLst>
              </a:tr>
            </a:tbl>
          </a:graphicData>
        </a:graphic>
      </p:graphicFrame>
    </p:spTree>
    <p:extLst>
      <p:ext uri="{BB962C8B-B14F-4D97-AF65-F5344CB8AC3E}">
        <p14:creationId xmlns:p14="http://schemas.microsoft.com/office/powerpoint/2010/main" val="35657178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000" u="sng" dirty="0">
                <a:solidFill>
                  <a:schemeClr val="bg2">
                    <a:lumMod val="50000"/>
                  </a:schemeClr>
                </a:solidFill>
                <a:latin typeface="SassoonCRInfantMedium" panose="02000603020000020003" pitchFamily="2" charset="0"/>
              </a:rPr>
              <a:t>Reasoning 2</a:t>
            </a:r>
          </a:p>
          <a:p>
            <a:pPr algn="ctr"/>
            <a:endParaRPr lang="en-GB" sz="2000" u="sng" dirty="0">
              <a:solidFill>
                <a:schemeClr val="bg2">
                  <a:lumMod val="50000"/>
                </a:schemeClr>
              </a:solidFill>
              <a:latin typeface="SassoonCRInfantMedium" panose="02000603020000020003" pitchFamily="2" charset="0"/>
            </a:endParaRPr>
          </a:p>
          <a:p>
            <a:pPr algn="ctr"/>
            <a:r>
              <a:rPr lang="en-GB" sz="2400" dirty="0">
                <a:solidFill>
                  <a:schemeClr val="tx1"/>
                </a:solidFill>
                <a:latin typeface="SassoonCRInfantMedium" panose="02000603020000020003" pitchFamily="2" charset="0"/>
              </a:rPr>
              <a:t>Which calculation is the odd one out and why?</a:t>
            </a:r>
          </a:p>
          <a:p>
            <a:pPr lvl="0"/>
            <a:endParaRPr lang="en-GB" sz="2800" dirty="0">
              <a:solidFill>
                <a:srgbClr val="E7E6E6">
                  <a:lumMod val="25000"/>
                </a:srgbClr>
              </a:solidFill>
              <a:latin typeface="SassoonCRInfantMedium" panose="02000603020000020003" pitchFamily="2" charset="0"/>
            </a:endParaRPr>
          </a:p>
        </p:txBody>
      </p:sp>
      <p:graphicFrame>
        <p:nvGraphicFramePr>
          <p:cNvPr id="7" name="Table 6">
            <a:extLst>
              <a:ext uri="{FF2B5EF4-FFF2-40B4-BE49-F238E27FC236}">
                <a16:creationId xmlns:a16="http://schemas.microsoft.com/office/drawing/2014/main" id="{FE5D2B66-AE49-4D88-830C-087F5A20454D}"/>
              </a:ext>
            </a:extLst>
          </p:cNvPr>
          <p:cNvGraphicFramePr>
            <a:graphicFrameLocks noGrp="1"/>
          </p:cNvGraphicFramePr>
          <p:nvPr>
            <p:extLst>
              <p:ext uri="{D42A27DB-BD31-4B8C-83A1-F6EECF244321}">
                <p14:modId xmlns:p14="http://schemas.microsoft.com/office/powerpoint/2010/main" val="1552909160"/>
              </p:ext>
            </p:extLst>
          </p:nvPr>
        </p:nvGraphicFramePr>
        <p:xfrm>
          <a:off x="2010420" y="3630627"/>
          <a:ext cx="5123160" cy="907004"/>
        </p:xfrm>
        <a:graphic>
          <a:graphicData uri="http://schemas.openxmlformats.org/drawingml/2006/table">
            <a:tbl>
              <a:tblPr firstRow="1" bandRow="1">
                <a:tableStyleId>{9D7B26C5-4107-4FEC-AEDC-1716B250A1EF}</a:tableStyleId>
              </a:tblPr>
              <a:tblGrid>
                <a:gridCol w="785197">
                  <a:extLst>
                    <a:ext uri="{9D8B030D-6E8A-4147-A177-3AD203B41FA5}">
                      <a16:colId xmlns:a16="http://schemas.microsoft.com/office/drawing/2014/main" val="251061744"/>
                    </a:ext>
                  </a:extLst>
                </a:gridCol>
                <a:gridCol w="472690">
                  <a:extLst>
                    <a:ext uri="{9D8B030D-6E8A-4147-A177-3AD203B41FA5}">
                      <a16:colId xmlns:a16="http://schemas.microsoft.com/office/drawing/2014/main" val="213885534"/>
                    </a:ext>
                  </a:extLst>
                </a:gridCol>
                <a:gridCol w="785197">
                  <a:extLst>
                    <a:ext uri="{9D8B030D-6E8A-4147-A177-3AD203B41FA5}">
                      <a16:colId xmlns:a16="http://schemas.microsoft.com/office/drawing/2014/main" val="2236985844"/>
                    </a:ext>
                  </a:extLst>
                </a:gridCol>
                <a:gridCol w="472690">
                  <a:extLst>
                    <a:ext uri="{9D8B030D-6E8A-4147-A177-3AD203B41FA5}">
                      <a16:colId xmlns:a16="http://schemas.microsoft.com/office/drawing/2014/main" val="2174706516"/>
                    </a:ext>
                  </a:extLst>
                </a:gridCol>
                <a:gridCol w="564302">
                  <a:extLst>
                    <a:ext uri="{9D8B030D-6E8A-4147-A177-3AD203B41FA5}">
                      <a16:colId xmlns:a16="http://schemas.microsoft.com/office/drawing/2014/main" val="3251040702"/>
                    </a:ext>
                  </a:extLst>
                </a:gridCol>
                <a:gridCol w="472690">
                  <a:extLst>
                    <a:ext uri="{9D8B030D-6E8A-4147-A177-3AD203B41FA5}">
                      <a16:colId xmlns:a16="http://schemas.microsoft.com/office/drawing/2014/main" val="1428222564"/>
                    </a:ext>
                  </a:extLst>
                </a:gridCol>
                <a:gridCol w="785197">
                  <a:extLst>
                    <a:ext uri="{9D8B030D-6E8A-4147-A177-3AD203B41FA5}">
                      <a16:colId xmlns:a16="http://schemas.microsoft.com/office/drawing/2014/main" val="3319157118"/>
                    </a:ext>
                  </a:extLst>
                </a:gridCol>
                <a:gridCol w="785197">
                  <a:extLst>
                    <a:ext uri="{9D8B030D-6E8A-4147-A177-3AD203B41FA5}">
                      <a16:colId xmlns:a16="http://schemas.microsoft.com/office/drawing/2014/main" val="507261260"/>
                    </a:ext>
                  </a:extLst>
                </a:gridCol>
              </a:tblGrid>
              <a:tr h="907004">
                <a:tc>
                  <a:txBody>
                    <a:bodyPr/>
                    <a:lstStyle/>
                    <a:p>
                      <a:pPr algn="ctr"/>
                      <a:r>
                        <a:rPr lang="en-GB" sz="3400" dirty="0">
                          <a:latin typeface="SassoonCRInfantMedium" panose="02000603020000020003" pitchFamily="2" charset="0"/>
                        </a:rPr>
                        <a:t>31</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GB" sz="200" dirty="0">
                        <a:latin typeface="SassoonCRInfantMedium" panose="02000603020000020003" pitchFamily="2"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GB" sz="3400" dirty="0">
                          <a:latin typeface="SassoonCRInfantMedium" panose="02000603020000020003" pitchFamily="2" charset="0"/>
                        </a:rPr>
                        <a:t>+</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GB" sz="200" dirty="0">
                        <a:latin typeface="SassoonCRInfantMedium" panose="02000603020000020003" pitchFamily="2"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GB" sz="3400" dirty="0">
                          <a:latin typeface="SassoonCRInfantMedium" panose="02000603020000020003" pitchFamily="2" charset="0"/>
                        </a:rPr>
                        <a:t>5</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GB" sz="200" dirty="0">
                        <a:latin typeface="SassoonCRInfantMedium" panose="02000603020000020003" pitchFamily="2"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GB" sz="3400" dirty="0">
                          <a:latin typeface="SassoonCRInfantMedium" panose="02000603020000020003" pitchFamily="2" charset="0"/>
                        </a:rPr>
                        <a:t>=</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GB" sz="3400" dirty="0">
                          <a:latin typeface="SassoonCRInfantMedium" panose="02000603020000020003" pitchFamily="2" charset="0"/>
                        </a:rPr>
                        <a:t>36</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427543213"/>
                  </a:ext>
                </a:extLst>
              </a:tr>
            </a:tbl>
          </a:graphicData>
        </a:graphic>
      </p:graphicFrame>
      <p:graphicFrame>
        <p:nvGraphicFramePr>
          <p:cNvPr id="9" name="Table 8">
            <a:extLst>
              <a:ext uri="{FF2B5EF4-FFF2-40B4-BE49-F238E27FC236}">
                <a16:creationId xmlns:a16="http://schemas.microsoft.com/office/drawing/2014/main" id="{4CD19F27-D7C6-4FBE-B14D-D17CD98F28C1}"/>
              </a:ext>
            </a:extLst>
          </p:cNvPr>
          <p:cNvGraphicFramePr>
            <a:graphicFrameLocks noGrp="1"/>
          </p:cNvGraphicFramePr>
          <p:nvPr>
            <p:extLst>
              <p:ext uri="{D42A27DB-BD31-4B8C-83A1-F6EECF244321}">
                <p14:modId xmlns:p14="http://schemas.microsoft.com/office/powerpoint/2010/main" val="3137082310"/>
              </p:ext>
            </p:extLst>
          </p:nvPr>
        </p:nvGraphicFramePr>
        <p:xfrm>
          <a:off x="2010420" y="2569635"/>
          <a:ext cx="5123160" cy="907004"/>
        </p:xfrm>
        <a:graphic>
          <a:graphicData uri="http://schemas.openxmlformats.org/drawingml/2006/table">
            <a:tbl>
              <a:tblPr firstRow="1" bandRow="1">
                <a:tableStyleId>{9D7B26C5-4107-4FEC-AEDC-1716B250A1EF}</a:tableStyleId>
              </a:tblPr>
              <a:tblGrid>
                <a:gridCol w="785197">
                  <a:extLst>
                    <a:ext uri="{9D8B030D-6E8A-4147-A177-3AD203B41FA5}">
                      <a16:colId xmlns:a16="http://schemas.microsoft.com/office/drawing/2014/main" val="251061744"/>
                    </a:ext>
                  </a:extLst>
                </a:gridCol>
                <a:gridCol w="472690">
                  <a:extLst>
                    <a:ext uri="{9D8B030D-6E8A-4147-A177-3AD203B41FA5}">
                      <a16:colId xmlns:a16="http://schemas.microsoft.com/office/drawing/2014/main" val="213885534"/>
                    </a:ext>
                  </a:extLst>
                </a:gridCol>
                <a:gridCol w="785197">
                  <a:extLst>
                    <a:ext uri="{9D8B030D-6E8A-4147-A177-3AD203B41FA5}">
                      <a16:colId xmlns:a16="http://schemas.microsoft.com/office/drawing/2014/main" val="2236985844"/>
                    </a:ext>
                  </a:extLst>
                </a:gridCol>
                <a:gridCol w="472690">
                  <a:extLst>
                    <a:ext uri="{9D8B030D-6E8A-4147-A177-3AD203B41FA5}">
                      <a16:colId xmlns:a16="http://schemas.microsoft.com/office/drawing/2014/main" val="2174706516"/>
                    </a:ext>
                  </a:extLst>
                </a:gridCol>
                <a:gridCol w="564302">
                  <a:extLst>
                    <a:ext uri="{9D8B030D-6E8A-4147-A177-3AD203B41FA5}">
                      <a16:colId xmlns:a16="http://schemas.microsoft.com/office/drawing/2014/main" val="3251040702"/>
                    </a:ext>
                  </a:extLst>
                </a:gridCol>
                <a:gridCol w="472690">
                  <a:extLst>
                    <a:ext uri="{9D8B030D-6E8A-4147-A177-3AD203B41FA5}">
                      <a16:colId xmlns:a16="http://schemas.microsoft.com/office/drawing/2014/main" val="1428222564"/>
                    </a:ext>
                  </a:extLst>
                </a:gridCol>
                <a:gridCol w="785197">
                  <a:extLst>
                    <a:ext uri="{9D8B030D-6E8A-4147-A177-3AD203B41FA5}">
                      <a16:colId xmlns:a16="http://schemas.microsoft.com/office/drawing/2014/main" val="3319157118"/>
                    </a:ext>
                  </a:extLst>
                </a:gridCol>
                <a:gridCol w="785197">
                  <a:extLst>
                    <a:ext uri="{9D8B030D-6E8A-4147-A177-3AD203B41FA5}">
                      <a16:colId xmlns:a16="http://schemas.microsoft.com/office/drawing/2014/main" val="507261260"/>
                    </a:ext>
                  </a:extLst>
                </a:gridCol>
              </a:tblGrid>
              <a:tr h="907004">
                <a:tc>
                  <a:txBody>
                    <a:bodyPr/>
                    <a:lstStyle/>
                    <a:p>
                      <a:pPr algn="ctr"/>
                      <a:r>
                        <a:rPr lang="en-GB" sz="3400" dirty="0">
                          <a:latin typeface="SassoonCRInfantMedium" panose="02000603020000020003" pitchFamily="2" charset="0"/>
                        </a:rPr>
                        <a:t>38</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GB" sz="200" dirty="0">
                        <a:latin typeface="SassoonCRInfantMedium" panose="02000603020000020003" pitchFamily="2"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514350" rtl="0" eaLnBrk="1" fontAlgn="auto" latinLnBrk="0" hangingPunct="1">
                        <a:lnSpc>
                          <a:spcPct val="100000"/>
                        </a:lnSpc>
                        <a:spcBef>
                          <a:spcPts val="0"/>
                        </a:spcBef>
                        <a:spcAft>
                          <a:spcPts val="0"/>
                        </a:spcAft>
                        <a:buClrTx/>
                        <a:buSzTx/>
                        <a:buFontTx/>
                        <a:buNone/>
                        <a:tabLst/>
                        <a:defRPr/>
                      </a:pPr>
                      <a:r>
                        <a:rPr lang="en-GB" sz="3400" dirty="0">
                          <a:latin typeface="SassoonCRInfantMedium" panose="02000603020000020003" pitchFamily="2" charset="0"/>
                        </a:rPr>
                        <a:t>–</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GB" sz="200" dirty="0">
                        <a:latin typeface="SassoonCRInfantMedium" panose="02000603020000020003" pitchFamily="2"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GB" sz="3400" dirty="0">
                          <a:latin typeface="SassoonCRInfantMedium" panose="02000603020000020003" pitchFamily="2" charset="0"/>
                        </a:rPr>
                        <a:t>4</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GB" sz="200" dirty="0">
                        <a:latin typeface="SassoonCRInfantMedium" panose="02000603020000020003" pitchFamily="2"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GB" sz="3400" dirty="0">
                          <a:latin typeface="SassoonCRInfantMedium" panose="02000603020000020003" pitchFamily="2" charset="0"/>
                        </a:rPr>
                        <a:t>=</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GB" sz="3400" dirty="0">
                          <a:latin typeface="SassoonCRInfantMedium" panose="02000603020000020003" pitchFamily="2" charset="0"/>
                        </a:rPr>
                        <a:t>36</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427543213"/>
                  </a:ext>
                </a:extLst>
              </a:tr>
            </a:tbl>
          </a:graphicData>
        </a:graphic>
      </p:graphicFrame>
      <p:graphicFrame>
        <p:nvGraphicFramePr>
          <p:cNvPr id="10" name="Table 9">
            <a:extLst>
              <a:ext uri="{FF2B5EF4-FFF2-40B4-BE49-F238E27FC236}">
                <a16:creationId xmlns:a16="http://schemas.microsoft.com/office/drawing/2014/main" id="{A5EC3148-FE36-4FEF-B73B-D9F3432A4AFF}"/>
              </a:ext>
            </a:extLst>
          </p:cNvPr>
          <p:cNvGraphicFramePr>
            <a:graphicFrameLocks noGrp="1"/>
          </p:cNvGraphicFramePr>
          <p:nvPr>
            <p:extLst>
              <p:ext uri="{D42A27DB-BD31-4B8C-83A1-F6EECF244321}">
                <p14:modId xmlns:p14="http://schemas.microsoft.com/office/powerpoint/2010/main" val="1178861180"/>
              </p:ext>
            </p:extLst>
          </p:nvPr>
        </p:nvGraphicFramePr>
        <p:xfrm>
          <a:off x="2010420" y="1508643"/>
          <a:ext cx="5123160" cy="907004"/>
        </p:xfrm>
        <a:graphic>
          <a:graphicData uri="http://schemas.openxmlformats.org/drawingml/2006/table">
            <a:tbl>
              <a:tblPr firstRow="1" bandRow="1">
                <a:tableStyleId>{9D7B26C5-4107-4FEC-AEDC-1716B250A1EF}</a:tableStyleId>
              </a:tblPr>
              <a:tblGrid>
                <a:gridCol w="785197">
                  <a:extLst>
                    <a:ext uri="{9D8B030D-6E8A-4147-A177-3AD203B41FA5}">
                      <a16:colId xmlns:a16="http://schemas.microsoft.com/office/drawing/2014/main" val="251061744"/>
                    </a:ext>
                  </a:extLst>
                </a:gridCol>
                <a:gridCol w="472690">
                  <a:extLst>
                    <a:ext uri="{9D8B030D-6E8A-4147-A177-3AD203B41FA5}">
                      <a16:colId xmlns:a16="http://schemas.microsoft.com/office/drawing/2014/main" val="213885534"/>
                    </a:ext>
                  </a:extLst>
                </a:gridCol>
                <a:gridCol w="785197">
                  <a:extLst>
                    <a:ext uri="{9D8B030D-6E8A-4147-A177-3AD203B41FA5}">
                      <a16:colId xmlns:a16="http://schemas.microsoft.com/office/drawing/2014/main" val="2236985844"/>
                    </a:ext>
                  </a:extLst>
                </a:gridCol>
                <a:gridCol w="472690">
                  <a:extLst>
                    <a:ext uri="{9D8B030D-6E8A-4147-A177-3AD203B41FA5}">
                      <a16:colId xmlns:a16="http://schemas.microsoft.com/office/drawing/2014/main" val="2174706516"/>
                    </a:ext>
                  </a:extLst>
                </a:gridCol>
                <a:gridCol w="564302">
                  <a:extLst>
                    <a:ext uri="{9D8B030D-6E8A-4147-A177-3AD203B41FA5}">
                      <a16:colId xmlns:a16="http://schemas.microsoft.com/office/drawing/2014/main" val="3251040702"/>
                    </a:ext>
                  </a:extLst>
                </a:gridCol>
                <a:gridCol w="472690">
                  <a:extLst>
                    <a:ext uri="{9D8B030D-6E8A-4147-A177-3AD203B41FA5}">
                      <a16:colId xmlns:a16="http://schemas.microsoft.com/office/drawing/2014/main" val="1428222564"/>
                    </a:ext>
                  </a:extLst>
                </a:gridCol>
                <a:gridCol w="785197">
                  <a:extLst>
                    <a:ext uri="{9D8B030D-6E8A-4147-A177-3AD203B41FA5}">
                      <a16:colId xmlns:a16="http://schemas.microsoft.com/office/drawing/2014/main" val="3319157118"/>
                    </a:ext>
                  </a:extLst>
                </a:gridCol>
                <a:gridCol w="785197">
                  <a:extLst>
                    <a:ext uri="{9D8B030D-6E8A-4147-A177-3AD203B41FA5}">
                      <a16:colId xmlns:a16="http://schemas.microsoft.com/office/drawing/2014/main" val="507261260"/>
                    </a:ext>
                  </a:extLst>
                </a:gridCol>
              </a:tblGrid>
              <a:tr h="907004">
                <a:tc>
                  <a:txBody>
                    <a:bodyPr/>
                    <a:lstStyle/>
                    <a:p>
                      <a:pPr algn="ctr"/>
                      <a:r>
                        <a:rPr lang="en-GB" sz="3400" dirty="0">
                          <a:latin typeface="SassoonCRInfantMedium" panose="02000603020000020003" pitchFamily="2" charset="0"/>
                        </a:rPr>
                        <a:t>34</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GB" sz="200" dirty="0">
                        <a:latin typeface="SassoonCRInfantMedium" panose="02000603020000020003" pitchFamily="2"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GB" sz="3400" dirty="0">
                          <a:latin typeface="SassoonCRInfantMedium" panose="02000603020000020003" pitchFamily="2" charset="0"/>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GB" sz="200" dirty="0">
                        <a:latin typeface="SassoonCRInfantMedium" panose="02000603020000020003" pitchFamily="2"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GB" sz="3400" dirty="0">
                          <a:latin typeface="SassoonCRInfantMedium" panose="02000603020000020003" pitchFamily="2" charset="0"/>
                        </a:rPr>
                        <a:t>2</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GB" sz="200" dirty="0">
                        <a:latin typeface="SassoonCRInfantMedium" panose="02000603020000020003" pitchFamily="2"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GB" sz="3400" dirty="0">
                          <a:latin typeface="SassoonCRInfantMedium" panose="02000603020000020003" pitchFamily="2" charset="0"/>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GB" sz="3400" dirty="0">
                          <a:latin typeface="SassoonCRInfantMedium" panose="02000603020000020003" pitchFamily="2" charset="0"/>
                        </a:rPr>
                        <a:t>36</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427543213"/>
                  </a:ext>
                </a:extLst>
              </a:tr>
            </a:tbl>
          </a:graphicData>
        </a:graphic>
      </p:graphicFrame>
    </p:spTree>
    <p:extLst>
      <p:ext uri="{BB962C8B-B14F-4D97-AF65-F5344CB8AC3E}">
        <p14:creationId xmlns:p14="http://schemas.microsoft.com/office/powerpoint/2010/main" val="318253527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000" u="sng" dirty="0">
                <a:solidFill>
                  <a:schemeClr val="bg2">
                    <a:lumMod val="50000"/>
                  </a:schemeClr>
                </a:solidFill>
                <a:latin typeface="SassoonCRInfantMedium" panose="02000603020000020003" pitchFamily="2" charset="0"/>
              </a:rPr>
              <a:t>Reasoning 2</a:t>
            </a:r>
          </a:p>
          <a:p>
            <a:pPr algn="ctr"/>
            <a:endParaRPr lang="en-GB" sz="2000" u="sng" dirty="0">
              <a:solidFill>
                <a:schemeClr val="bg2">
                  <a:lumMod val="50000"/>
                </a:schemeClr>
              </a:solidFill>
              <a:latin typeface="SassoonCRInfantMedium" panose="02000603020000020003" pitchFamily="2" charset="0"/>
            </a:endParaRPr>
          </a:p>
          <a:p>
            <a:pPr algn="ctr"/>
            <a:r>
              <a:rPr lang="en-GB" sz="2400" dirty="0">
                <a:solidFill>
                  <a:schemeClr val="tx1"/>
                </a:solidFill>
                <a:latin typeface="SassoonCRInfantMedium" panose="02000603020000020003" pitchFamily="2" charset="0"/>
              </a:rPr>
              <a:t>Which calculation is the odd one out and why?</a:t>
            </a:r>
          </a:p>
          <a:p>
            <a:pPr algn="ctr"/>
            <a:endParaRPr lang="en-GB" sz="2400" dirty="0">
              <a:solidFill>
                <a:schemeClr val="tx1"/>
              </a:solidFill>
              <a:latin typeface="SassoonCRInfantMedium" panose="02000603020000020003" pitchFamily="2" charset="0"/>
            </a:endParaRPr>
          </a:p>
          <a:p>
            <a:pPr algn="ctr"/>
            <a:endParaRPr lang="en-GB" sz="2400" dirty="0">
              <a:solidFill>
                <a:schemeClr val="tx1"/>
              </a:solidFill>
              <a:latin typeface="SassoonCRInfantMedium" panose="02000603020000020003" pitchFamily="2" charset="0"/>
            </a:endParaRPr>
          </a:p>
          <a:p>
            <a:pPr algn="ctr"/>
            <a:endParaRPr lang="en-GB" sz="2400" dirty="0">
              <a:solidFill>
                <a:schemeClr val="tx1"/>
              </a:solidFill>
              <a:latin typeface="SassoonCRInfantMedium" panose="02000603020000020003" pitchFamily="2" charset="0"/>
            </a:endParaRPr>
          </a:p>
          <a:p>
            <a:pPr algn="ctr"/>
            <a:endParaRPr lang="en-GB" sz="2400" dirty="0">
              <a:solidFill>
                <a:schemeClr val="tx1"/>
              </a:solidFill>
              <a:latin typeface="SassoonCRInfantMedium" panose="02000603020000020003" pitchFamily="2" charset="0"/>
            </a:endParaRPr>
          </a:p>
          <a:p>
            <a:pPr algn="ctr"/>
            <a:endParaRPr lang="en-GB" sz="2400" dirty="0">
              <a:solidFill>
                <a:schemeClr val="tx1"/>
              </a:solidFill>
              <a:latin typeface="SassoonCRInfantMedium" panose="02000603020000020003" pitchFamily="2" charset="0"/>
            </a:endParaRPr>
          </a:p>
          <a:p>
            <a:pPr algn="ctr"/>
            <a:endParaRPr lang="en-GB" sz="2400" dirty="0">
              <a:solidFill>
                <a:schemeClr val="tx1"/>
              </a:solidFill>
              <a:latin typeface="SassoonCRInfantMedium" panose="02000603020000020003" pitchFamily="2" charset="0"/>
            </a:endParaRPr>
          </a:p>
          <a:p>
            <a:pPr algn="ctr"/>
            <a:endParaRPr lang="en-GB" sz="2400" dirty="0">
              <a:solidFill>
                <a:schemeClr val="tx1"/>
              </a:solidFill>
              <a:latin typeface="SassoonCRInfantMedium" panose="02000603020000020003" pitchFamily="2" charset="0"/>
            </a:endParaRPr>
          </a:p>
          <a:p>
            <a:pPr algn="ctr"/>
            <a:endParaRPr lang="en-GB" sz="2400" dirty="0">
              <a:solidFill>
                <a:schemeClr val="tx1"/>
              </a:solidFill>
              <a:latin typeface="SassoonCRInfantMedium" panose="02000603020000020003" pitchFamily="2" charset="0"/>
            </a:endParaRPr>
          </a:p>
          <a:p>
            <a:pPr algn="ctr"/>
            <a:endParaRPr lang="en-GB" sz="2400" dirty="0">
              <a:solidFill>
                <a:schemeClr val="tx1"/>
              </a:solidFill>
              <a:latin typeface="SassoonCRInfantMedium" panose="02000603020000020003" pitchFamily="2" charset="0"/>
            </a:endParaRPr>
          </a:p>
          <a:p>
            <a:pPr algn="ctr"/>
            <a:endParaRPr lang="en-GB" sz="2400" dirty="0">
              <a:solidFill>
                <a:schemeClr val="tx1"/>
              </a:solidFill>
              <a:latin typeface="SassoonCRInfantMedium" panose="02000603020000020003" pitchFamily="2" charset="0"/>
            </a:endParaRPr>
          </a:p>
          <a:p>
            <a:r>
              <a:rPr lang="en-GB" sz="2400" dirty="0">
                <a:solidFill>
                  <a:schemeClr val="tx1"/>
                </a:solidFill>
                <a:latin typeface="SassoonCRInfantMedium" panose="02000603020000020003" pitchFamily="2" charset="0"/>
              </a:rPr>
              <a:t>38 – 4 = 36 is the odd one out because…</a:t>
            </a:r>
          </a:p>
          <a:p>
            <a:pPr lvl="0"/>
            <a:endParaRPr lang="en-GB" sz="2800" dirty="0">
              <a:solidFill>
                <a:srgbClr val="E7E6E6">
                  <a:lumMod val="25000"/>
                </a:srgbClr>
              </a:solidFill>
              <a:latin typeface="SassoonCRInfantMedium" panose="02000603020000020003" pitchFamily="2" charset="0"/>
            </a:endParaRPr>
          </a:p>
        </p:txBody>
      </p:sp>
      <p:graphicFrame>
        <p:nvGraphicFramePr>
          <p:cNvPr id="7" name="Table 6">
            <a:extLst>
              <a:ext uri="{FF2B5EF4-FFF2-40B4-BE49-F238E27FC236}">
                <a16:creationId xmlns:a16="http://schemas.microsoft.com/office/drawing/2014/main" id="{FE5D2B66-AE49-4D88-830C-087F5A20454D}"/>
              </a:ext>
            </a:extLst>
          </p:cNvPr>
          <p:cNvGraphicFramePr>
            <a:graphicFrameLocks noGrp="1"/>
          </p:cNvGraphicFramePr>
          <p:nvPr>
            <p:extLst/>
          </p:nvPr>
        </p:nvGraphicFramePr>
        <p:xfrm>
          <a:off x="2010420" y="3630627"/>
          <a:ext cx="5123160" cy="907004"/>
        </p:xfrm>
        <a:graphic>
          <a:graphicData uri="http://schemas.openxmlformats.org/drawingml/2006/table">
            <a:tbl>
              <a:tblPr firstRow="1" bandRow="1">
                <a:tableStyleId>{9D7B26C5-4107-4FEC-AEDC-1716B250A1EF}</a:tableStyleId>
              </a:tblPr>
              <a:tblGrid>
                <a:gridCol w="785197">
                  <a:extLst>
                    <a:ext uri="{9D8B030D-6E8A-4147-A177-3AD203B41FA5}">
                      <a16:colId xmlns:a16="http://schemas.microsoft.com/office/drawing/2014/main" val="251061744"/>
                    </a:ext>
                  </a:extLst>
                </a:gridCol>
                <a:gridCol w="472690">
                  <a:extLst>
                    <a:ext uri="{9D8B030D-6E8A-4147-A177-3AD203B41FA5}">
                      <a16:colId xmlns:a16="http://schemas.microsoft.com/office/drawing/2014/main" val="213885534"/>
                    </a:ext>
                  </a:extLst>
                </a:gridCol>
                <a:gridCol w="785197">
                  <a:extLst>
                    <a:ext uri="{9D8B030D-6E8A-4147-A177-3AD203B41FA5}">
                      <a16:colId xmlns:a16="http://schemas.microsoft.com/office/drawing/2014/main" val="2236985844"/>
                    </a:ext>
                  </a:extLst>
                </a:gridCol>
                <a:gridCol w="472690">
                  <a:extLst>
                    <a:ext uri="{9D8B030D-6E8A-4147-A177-3AD203B41FA5}">
                      <a16:colId xmlns:a16="http://schemas.microsoft.com/office/drawing/2014/main" val="2174706516"/>
                    </a:ext>
                  </a:extLst>
                </a:gridCol>
                <a:gridCol w="564302">
                  <a:extLst>
                    <a:ext uri="{9D8B030D-6E8A-4147-A177-3AD203B41FA5}">
                      <a16:colId xmlns:a16="http://schemas.microsoft.com/office/drawing/2014/main" val="3251040702"/>
                    </a:ext>
                  </a:extLst>
                </a:gridCol>
                <a:gridCol w="472690">
                  <a:extLst>
                    <a:ext uri="{9D8B030D-6E8A-4147-A177-3AD203B41FA5}">
                      <a16:colId xmlns:a16="http://schemas.microsoft.com/office/drawing/2014/main" val="1428222564"/>
                    </a:ext>
                  </a:extLst>
                </a:gridCol>
                <a:gridCol w="785197">
                  <a:extLst>
                    <a:ext uri="{9D8B030D-6E8A-4147-A177-3AD203B41FA5}">
                      <a16:colId xmlns:a16="http://schemas.microsoft.com/office/drawing/2014/main" val="3319157118"/>
                    </a:ext>
                  </a:extLst>
                </a:gridCol>
                <a:gridCol w="785197">
                  <a:extLst>
                    <a:ext uri="{9D8B030D-6E8A-4147-A177-3AD203B41FA5}">
                      <a16:colId xmlns:a16="http://schemas.microsoft.com/office/drawing/2014/main" val="507261260"/>
                    </a:ext>
                  </a:extLst>
                </a:gridCol>
              </a:tblGrid>
              <a:tr h="907004">
                <a:tc>
                  <a:txBody>
                    <a:bodyPr/>
                    <a:lstStyle/>
                    <a:p>
                      <a:pPr algn="ctr"/>
                      <a:r>
                        <a:rPr lang="en-GB" sz="3400" dirty="0">
                          <a:latin typeface="SassoonCRInfantMedium" panose="02000603020000020003" pitchFamily="2" charset="0"/>
                        </a:rPr>
                        <a:t>31</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GB" sz="200" dirty="0">
                        <a:latin typeface="SassoonCRInfantMedium" panose="02000603020000020003" pitchFamily="2"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GB" sz="3400" dirty="0">
                          <a:latin typeface="SassoonCRInfantMedium" panose="02000603020000020003" pitchFamily="2" charset="0"/>
                        </a:rPr>
                        <a:t>+</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GB" sz="200" dirty="0">
                        <a:latin typeface="SassoonCRInfantMedium" panose="02000603020000020003" pitchFamily="2"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GB" sz="3400" dirty="0">
                          <a:latin typeface="SassoonCRInfantMedium" panose="02000603020000020003" pitchFamily="2" charset="0"/>
                        </a:rPr>
                        <a:t>5</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GB" sz="200" dirty="0">
                        <a:latin typeface="SassoonCRInfantMedium" panose="02000603020000020003" pitchFamily="2"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GB" sz="3400" dirty="0">
                          <a:latin typeface="SassoonCRInfantMedium" panose="02000603020000020003" pitchFamily="2" charset="0"/>
                        </a:rPr>
                        <a:t>=</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GB" sz="3400" dirty="0">
                          <a:latin typeface="SassoonCRInfantMedium" panose="02000603020000020003" pitchFamily="2" charset="0"/>
                        </a:rPr>
                        <a:t>36</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427543213"/>
                  </a:ext>
                </a:extLst>
              </a:tr>
            </a:tbl>
          </a:graphicData>
        </a:graphic>
      </p:graphicFrame>
      <p:graphicFrame>
        <p:nvGraphicFramePr>
          <p:cNvPr id="9" name="Table 8">
            <a:extLst>
              <a:ext uri="{FF2B5EF4-FFF2-40B4-BE49-F238E27FC236}">
                <a16:creationId xmlns:a16="http://schemas.microsoft.com/office/drawing/2014/main" id="{4CD19F27-D7C6-4FBE-B14D-D17CD98F28C1}"/>
              </a:ext>
            </a:extLst>
          </p:cNvPr>
          <p:cNvGraphicFramePr>
            <a:graphicFrameLocks noGrp="1"/>
          </p:cNvGraphicFramePr>
          <p:nvPr>
            <p:extLst>
              <p:ext uri="{D42A27DB-BD31-4B8C-83A1-F6EECF244321}">
                <p14:modId xmlns:p14="http://schemas.microsoft.com/office/powerpoint/2010/main" val="2871549637"/>
              </p:ext>
            </p:extLst>
          </p:nvPr>
        </p:nvGraphicFramePr>
        <p:xfrm>
          <a:off x="2010420" y="2569635"/>
          <a:ext cx="5123160" cy="907004"/>
        </p:xfrm>
        <a:graphic>
          <a:graphicData uri="http://schemas.openxmlformats.org/drawingml/2006/table">
            <a:tbl>
              <a:tblPr firstRow="1" bandRow="1">
                <a:tableStyleId>{9D7B26C5-4107-4FEC-AEDC-1716B250A1EF}</a:tableStyleId>
              </a:tblPr>
              <a:tblGrid>
                <a:gridCol w="785197">
                  <a:extLst>
                    <a:ext uri="{9D8B030D-6E8A-4147-A177-3AD203B41FA5}">
                      <a16:colId xmlns:a16="http://schemas.microsoft.com/office/drawing/2014/main" val="251061744"/>
                    </a:ext>
                  </a:extLst>
                </a:gridCol>
                <a:gridCol w="472690">
                  <a:extLst>
                    <a:ext uri="{9D8B030D-6E8A-4147-A177-3AD203B41FA5}">
                      <a16:colId xmlns:a16="http://schemas.microsoft.com/office/drawing/2014/main" val="213885534"/>
                    </a:ext>
                  </a:extLst>
                </a:gridCol>
                <a:gridCol w="785197">
                  <a:extLst>
                    <a:ext uri="{9D8B030D-6E8A-4147-A177-3AD203B41FA5}">
                      <a16:colId xmlns:a16="http://schemas.microsoft.com/office/drawing/2014/main" val="2236985844"/>
                    </a:ext>
                  </a:extLst>
                </a:gridCol>
                <a:gridCol w="472690">
                  <a:extLst>
                    <a:ext uri="{9D8B030D-6E8A-4147-A177-3AD203B41FA5}">
                      <a16:colId xmlns:a16="http://schemas.microsoft.com/office/drawing/2014/main" val="2174706516"/>
                    </a:ext>
                  </a:extLst>
                </a:gridCol>
                <a:gridCol w="564302">
                  <a:extLst>
                    <a:ext uri="{9D8B030D-6E8A-4147-A177-3AD203B41FA5}">
                      <a16:colId xmlns:a16="http://schemas.microsoft.com/office/drawing/2014/main" val="3251040702"/>
                    </a:ext>
                  </a:extLst>
                </a:gridCol>
                <a:gridCol w="472690">
                  <a:extLst>
                    <a:ext uri="{9D8B030D-6E8A-4147-A177-3AD203B41FA5}">
                      <a16:colId xmlns:a16="http://schemas.microsoft.com/office/drawing/2014/main" val="1428222564"/>
                    </a:ext>
                  </a:extLst>
                </a:gridCol>
                <a:gridCol w="785197">
                  <a:extLst>
                    <a:ext uri="{9D8B030D-6E8A-4147-A177-3AD203B41FA5}">
                      <a16:colId xmlns:a16="http://schemas.microsoft.com/office/drawing/2014/main" val="3319157118"/>
                    </a:ext>
                  </a:extLst>
                </a:gridCol>
                <a:gridCol w="785197">
                  <a:extLst>
                    <a:ext uri="{9D8B030D-6E8A-4147-A177-3AD203B41FA5}">
                      <a16:colId xmlns:a16="http://schemas.microsoft.com/office/drawing/2014/main" val="507261260"/>
                    </a:ext>
                  </a:extLst>
                </a:gridCol>
              </a:tblGrid>
              <a:tr h="907004">
                <a:tc>
                  <a:txBody>
                    <a:bodyPr/>
                    <a:lstStyle/>
                    <a:p>
                      <a:pPr algn="ctr"/>
                      <a:r>
                        <a:rPr lang="en-GB" sz="3400" dirty="0">
                          <a:solidFill>
                            <a:srgbClr val="FF0000"/>
                          </a:solidFill>
                          <a:latin typeface="SassoonCRInfantMedium" panose="02000603020000020003" pitchFamily="2" charset="0"/>
                        </a:rPr>
                        <a:t>38</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GB" sz="200" dirty="0">
                        <a:solidFill>
                          <a:srgbClr val="FF0000"/>
                        </a:solidFill>
                        <a:latin typeface="SassoonCRInfantMedium" panose="02000603020000020003" pitchFamily="2"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514350" rtl="0" eaLnBrk="1" fontAlgn="auto" latinLnBrk="0" hangingPunct="1">
                        <a:lnSpc>
                          <a:spcPct val="100000"/>
                        </a:lnSpc>
                        <a:spcBef>
                          <a:spcPts val="0"/>
                        </a:spcBef>
                        <a:spcAft>
                          <a:spcPts val="0"/>
                        </a:spcAft>
                        <a:buClrTx/>
                        <a:buSzTx/>
                        <a:buFontTx/>
                        <a:buNone/>
                        <a:tabLst/>
                        <a:defRPr/>
                      </a:pPr>
                      <a:r>
                        <a:rPr lang="en-GB" sz="3400" dirty="0">
                          <a:solidFill>
                            <a:srgbClr val="FF0000"/>
                          </a:solidFill>
                          <a:latin typeface="SassoonCRInfantMedium" panose="02000603020000020003" pitchFamily="2" charset="0"/>
                        </a:rPr>
                        <a:t>–</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GB" sz="200" dirty="0">
                        <a:solidFill>
                          <a:srgbClr val="FF0000"/>
                        </a:solidFill>
                        <a:latin typeface="SassoonCRInfantMedium" panose="02000603020000020003" pitchFamily="2"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GB" sz="3400" dirty="0">
                          <a:solidFill>
                            <a:srgbClr val="FF0000"/>
                          </a:solidFill>
                          <a:latin typeface="SassoonCRInfantMedium" panose="02000603020000020003" pitchFamily="2" charset="0"/>
                        </a:rPr>
                        <a:t>4</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GB" sz="200" dirty="0">
                        <a:solidFill>
                          <a:srgbClr val="FF0000"/>
                        </a:solidFill>
                        <a:latin typeface="SassoonCRInfantMedium" panose="02000603020000020003" pitchFamily="2"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GB" sz="3400" dirty="0">
                          <a:solidFill>
                            <a:srgbClr val="FF0000"/>
                          </a:solidFill>
                          <a:latin typeface="SassoonCRInfantMedium" panose="02000603020000020003" pitchFamily="2" charset="0"/>
                        </a:rPr>
                        <a:t>=</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GB" sz="3400" dirty="0">
                          <a:solidFill>
                            <a:srgbClr val="FF0000"/>
                          </a:solidFill>
                          <a:latin typeface="SassoonCRInfantMedium" panose="02000603020000020003" pitchFamily="2" charset="0"/>
                        </a:rPr>
                        <a:t>36</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427543213"/>
                  </a:ext>
                </a:extLst>
              </a:tr>
            </a:tbl>
          </a:graphicData>
        </a:graphic>
      </p:graphicFrame>
      <p:graphicFrame>
        <p:nvGraphicFramePr>
          <p:cNvPr id="10" name="Table 9">
            <a:extLst>
              <a:ext uri="{FF2B5EF4-FFF2-40B4-BE49-F238E27FC236}">
                <a16:creationId xmlns:a16="http://schemas.microsoft.com/office/drawing/2014/main" id="{A5EC3148-FE36-4FEF-B73B-D9F3432A4AFF}"/>
              </a:ext>
            </a:extLst>
          </p:cNvPr>
          <p:cNvGraphicFramePr>
            <a:graphicFrameLocks noGrp="1"/>
          </p:cNvGraphicFramePr>
          <p:nvPr>
            <p:extLst/>
          </p:nvPr>
        </p:nvGraphicFramePr>
        <p:xfrm>
          <a:off x="2010420" y="1508643"/>
          <a:ext cx="5123160" cy="907004"/>
        </p:xfrm>
        <a:graphic>
          <a:graphicData uri="http://schemas.openxmlformats.org/drawingml/2006/table">
            <a:tbl>
              <a:tblPr firstRow="1" bandRow="1">
                <a:tableStyleId>{9D7B26C5-4107-4FEC-AEDC-1716B250A1EF}</a:tableStyleId>
              </a:tblPr>
              <a:tblGrid>
                <a:gridCol w="785197">
                  <a:extLst>
                    <a:ext uri="{9D8B030D-6E8A-4147-A177-3AD203B41FA5}">
                      <a16:colId xmlns:a16="http://schemas.microsoft.com/office/drawing/2014/main" val="251061744"/>
                    </a:ext>
                  </a:extLst>
                </a:gridCol>
                <a:gridCol w="472690">
                  <a:extLst>
                    <a:ext uri="{9D8B030D-6E8A-4147-A177-3AD203B41FA5}">
                      <a16:colId xmlns:a16="http://schemas.microsoft.com/office/drawing/2014/main" val="213885534"/>
                    </a:ext>
                  </a:extLst>
                </a:gridCol>
                <a:gridCol w="785197">
                  <a:extLst>
                    <a:ext uri="{9D8B030D-6E8A-4147-A177-3AD203B41FA5}">
                      <a16:colId xmlns:a16="http://schemas.microsoft.com/office/drawing/2014/main" val="2236985844"/>
                    </a:ext>
                  </a:extLst>
                </a:gridCol>
                <a:gridCol w="472690">
                  <a:extLst>
                    <a:ext uri="{9D8B030D-6E8A-4147-A177-3AD203B41FA5}">
                      <a16:colId xmlns:a16="http://schemas.microsoft.com/office/drawing/2014/main" val="2174706516"/>
                    </a:ext>
                  </a:extLst>
                </a:gridCol>
                <a:gridCol w="564302">
                  <a:extLst>
                    <a:ext uri="{9D8B030D-6E8A-4147-A177-3AD203B41FA5}">
                      <a16:colId xmlns:a16="http://schemas.microsoft.com/office/drawing/2014/main" val="3251040702"/>
                    </a:ext>
                  </a:extLst>
                </a:gridCol>
                <a:gridCol w="472690">
                  <a:extLst>
                    <a:ext uri="{9D8B030D-6E8A-4147-A177-3AD203B41FA5}">
                      <a16:colId xmlns:a16="http://schemas.microsoft.com/office/drawing/2014/main" val="1428222564"/>
                    </a:ext>
                  </a:extLst>
                </a:gridCol>
                <a:gridCol w="785197">
                  <a:extLst>
                    <a:ext uri="{9D8B030D-6E8A-4147-A177-3AD203B41FA5}">
                      <a16:colId xmlns:a16="http://schemas.microsoft.com/office/drawing/2014/main" val="3319157118"/>
                    </a:ext>
                  </a:extLst>
                </a:gridCol>
                <a:gridCol w="785197">
                  <a:extLst>
                    <a:ext uri="{9D8B030D-6E8A-4147-A177-3AD203B41FA5}">
                      <a16:colId xmlns:a16="http://schemas.microsoft.com/office/drawing/2014/main" val="507261260"/>
                    </a:ext>
                  </a:extLst>
                </a:gridCol>
              </a:tblGrid>
              <a:tr h="907004">
                <a:tc>
                  <a:txBody>
                    <a:bodyPr/>
                    <a:lstStyle/>
                    <a:p>
                      <a:pPr algn="ctr"/>
                      <a:r>
                        <a:rPr lang="en-GB" sz="3400" dirty="0">
                          <a:latin typeface="SassoonCRInfantMedium" panose="02000603020000020003" pitchFamily="2" charset="0"/>
                        </a:rPr>
                        <a:t>34</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GB" sz="200" dirty="0">
                        <a:latin typeface="SassoonCRInfantMedium" panose="02000603020000020003" pitchFamily="2"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GB" sz="3400" dirty="0">
                          <a:latin typeface="SassoonCRInfantMedium" panose="02000603020000020003" pitchFamily="2" charset="0"/>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GB" sz="200" dirty="0">
                        <a:latin typeface="SassoonCRInfantMedium" panose="02000603020000020003" pitchFamily="2"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GB" sz="3400" dirty="0">
                          <a:latin typeface="SassoonCRInfantMedium" panose="02000603020000020003" pitchFamily="2" charset="0"/>
                        </a:rPr>
                        <a:t>2</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GB" sz="200" dirty="0">
                        <a:latin typeface="SassoonCRInfantMedium" panose="02000603020000020003" pitchFamily="2"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GB" sz="3400" dirty="0">
                          <a:latin typeface="SassoonCRInfantMedium" panose="02000603020000020003" pitchFamily="2" charset="0"/>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GB" sz="3400" dirty="0">
                          <a:latin typeface="SassoonCRInfantMedium" panose="02000603020000020003" pitchFamily="2" charset="0"/>
                        </a:rPr>
                        <a:t>36</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427543213"/>
                  </a:ext>
                </a:extLst>
              </a:tr>
            </a:tbl>
          </a:graphicData>
        </a:graphic>
      </p:graphicFrame>
    </p:spTree>
    <p:extLst>
      <p:ext uri="{BB962C8B-B14F-4D97-AF65-F5344CB8AC3E}">
        <p14:creationId xmlns:p14="http://schemas.microsoft.com/office/powerpoint/2010/main" val="307449523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000" u="sng" dirty="0">
                <a:solidFill>
                  <a:schemeClr val="bg2">
                    <a:lumMod val="50000"/>
                  </a:schemeClr>
                </a:solidFill>
                <a:latin typeface="SassoonCRInfantMedium" panose="02000603020000020003" pitchFamily="2" charset="0"/>
              </a:rPr>
              <a:t>Reasoning 2</a:t>
            </a:r>
          </a:p>
          <a:p>
            <a:pPr algn="ctr"/>
            <a:endParaRPr lang="en-GB" sz="2000" u="sng" dirty="0">
              <a:solidFill>
                <a:schemeClr val="bg2">
                  <a:lumMod val="50000"/>
                </a:schemeClr>
              </a:solidFill>
              <a:latin typeface="SassoonCRInfantMedium" panose="02000603020000020003" pitchFamily="2" charset="0"/>
            </a:endParaRPr>
          </a:p>
          <a:p>
            <a:pPr algn="ctr"/>
            <a:r>
              <a:rPr lang="en-GB" sz="2400" dirty="0">
                <a:solidFill>
                  <a:schemeClr val="tx1"/>
                </a:solidFill>
                <a:latin typeface="SassoonCRInfantMedium" panose="02000603020000020003" pitchFamily="2" charset="0"/>
              </a:rPr>
              <a:t>Which calculation is the odd one out and why?</a:t>
            </a:r>
          </a:p>
          <a:p>
            <a:pPr algn="ctr"/>
            <a:endParaRPr lang="en-GB" sz="2400" dirty="0">
              <a:solidFill>
                <a:schemeClr val="tx1"/>
              </a:solidFill>
              <a:latin typeface="SassoonCRInfantMedium" panose="02000603020000020003" pitchFamily="2" charset="0"/>
            </a:endParaRPr>
          </a:p>
          <a:p>
            <a:pPr algn="ctr"/>
            <a:endParaRPr lang="en-GB" sz="2400" dirty="0">
              <a:solidFill>
                <a:schemeClr val="tx1"/>
              </a:solidFill>
              <a:latin typeface="SassoonCRInfantMedium" panose="02000603020000020003" pitchFamily="2" charset="0"/>
            </a:endParaRPr>
          </a:p>
          <a:p>
            <a:pPr algn="ctr"/>
            <a:endParaRPr lang="en-GB" sz="2400" dirty="0">
              <a:solidFill>
                <a:schemeClr val="tx1"/>
              </a:solidFill>
              <a:latin typeface="SassoonCRInfantMedium" panose="02000603020000020003" pitchFamily="2" charset="0"/>
            </a:endParaRPr>
          </a:p>
          <a:p>
            <a:pPr algn="ctr"/>
            <a:endParaRPr lang="en-GB" sz="2400" dirty="0">
              <a:solidFill>
                <a:schemeClr val="tx1"/>
              </a:solidFill>
              <a:latin typeface="SassoonCRInfantMedium" panose="02000603020000020003" pitchFamily="2" charset="0"/>
            </a:endParaRPr>
          </a:p>
          <a:p>
            <a:pPr algn="ctr"/>
            <a:endParaRPr lang="en-GB" sz="2400" dirty="0">
              <a:solidFill>
                <a:schemeClr val="tx1"/>
              </a:solidFill>
              <a:latin typeface="SassoonCRInfantMedium" panose="02000603020000020003" pitchFamily="2" charset="0"/>
            </a:endParaRPr>
          </a:p>
          <a:p>
            <a:pPr algn="ctr"/>
            <a:endParaRPr lang="en-GB" sz="2400" dirty="0">
              <a:solidFill>
                <a:schemeClr val="tx1"/>
              </a:solidFill>
              <a:latin typeface="SassoonCRInfantMedium" panose="02000603020000020003" pitchFamily="2" charset="0"/>
            </a:endParaRPr>
          </a:p>
          <a:p>
            <a:pPr algn="ctr"/>
            <a:endParaRPr lang="en-GB" sz="2400" dirty="0">
              <a:solidFill>
                <a:schemeClr val="tx1"/>
              </a:solidFill>
              <a:latin typeface="SassoonCRInfantMedium" panose="02000603020000020003" pitchFamily="2" charset="0"/>
            </a:endParaRPr>
          </a:p>
          <a:p>
            <a:pPr algn="ctr"/>
            <a:endParaRPr lang="en-GB" sz="2400" dirty="0">
              <a:solidFill>
                <a:schemeClr val="tx1"/>
              </a:solidFill>
              <a:latin typeface="SassoonCRInfantMedium" panose="02000603020000020003" pitchFamily="2" charset="0"/>
            </a:endParaRPr>
          </a:p>
          <a:p>
            <a:pPr algn="ctr"/>
            <a:endParaRPr lang="en-GB" sz="2400" dirty="0">
              <a:solidFill>
                <a:schemeClr val="tx1"/>
              </a:solidFill>
              <a:latin typeface="SassoonCRInfantMedium" panose="02000603020000020003" pitchFamily="2" charset="0"/>
            </a:endParaRPr>
          </a:p>
          <a:p>
            <a:pPr algn="ctr"/>
            <a:endParaRPr lang="en-GB" sz="2400" dirty="0">
              <a:solidFill>
                <a:schemeClr val="tx1"/>
              </a:solidFill>
              <a:latin typeface="SassoonCRInfantMedium" panose="02000603020000020003" pitchFamily="2" charset="0"/>
            </a:endParaRPr>
          </a:p>
          <a:p>
            <a:r>
              <a:rPr lang="en-GB" sz="2400" dirty="0">
                <a:solidFill>
                  <a:srgbClr val="FF0000"/>
                </a:solidFill>
                <a:latin typeface="SassoonCRInfantMedium" panose="02000603020000020003" pitchFamily="2" charset="0"/>
              </a:rPr>
              <a:t>38 – 4 = 36 is the odd one out because it equals 34. The other </a:t>
            </a:r>
            <a:r>
              <a:rPr lang="en-GB" sz="2400">
                <a:solidFill>
                  <a:srgbClr val="FF0000"/>
                </a:solidFill>
                <a:latin typeface="SassoonCRInfantMedium" panose="02000603020000020003" pitchFamily="2" charset="0"/>
              </a:rPr>
              <a:t>two equal </a:t>
            </a:r>
            <a:r>
              <a:rPr lang="en-GB" sz="2400" dirty="0">
                <a:solidFill>
                  <a:srgbClr val="FF0000"/>
                </a:solidFill>
                <a:latin typeface="SassoonCRInfantMedium" panose="02000603020000020003" pitchFamily="2" charset="0"/>
              </a:rPr>
              <a:t>36.</a:t>
            </a:r>
          </a:p>
          <a:p>
            <a:endParaRPr lang="en-GB" sz="2400" dirty="0">
              <a:solidFill>
                <a:srgbClr val="FF0000"/>
              </a:solidFill>
              <a:latin typeface="SassoonCRInfantMedium" panose="02000603020000020003" pitchFamily="2" charset="0"/>
            </a:endParaRPr>
          </a:p>
          <a:p>
            <a:pPr lvl="0"/>
            <a:endParaRPr lang="en-GB" sz="2800" dirty="0">
              <a:solidFill>
                <a:srgbClr val="E7E6E6">
                  <a:lumMod val="25000"/>
                </a:srgbClr>
              </a:solidFill>
              <a:latin typeface="SassoonCRInfantMedium" panose="02000603020000020003" pitchFamily="2" charset="0"/>
            </a:endParaRPr>
          </a:p>
        </p:txBody>
      </p:sp>
      <p:graphicFrame>
        <p:nvGraphicFramePr>
          <p:cNvPr id="7" name="Table 6">
            <a:extLst>
              <a:ext uri="{FF2B5EF4-FFF2-40B4-BE49-F238E27FC236}">
                <a16:creationId xmlns:a16="http://schemas.microsoft.com/office/drawing/2014/main" id="{FE5D2B66-AE49-4D88-830C-087F5A20454D}"/>
              </a:ext>
            </a:extLst>
          </p:cNvPr>
          <p:cNvGraphicFramePr>
            <a:graphicFrameLocks noGrp="1"/>
          </p:cNvGraphicFramePr>
          <p:nvPr>
            <p:extLst/>
          </p:nvPr>
        </p:nvGraphicFramePr>
        <p:xfrm>
          <a:off x="2010420" y="3630627"/>
          <a:ext cx="5123160" cy="907004"/>
        </p:xfrm>
        <a:graphic>
          <a:graphicData uri="http://schemas.openxmlformats.org/drawingml/2006/table">
            <a:tbl>
              <a:tblPr firstRow="1" bandRow="1">
                <a:tableStyleId>{9D7B26C5-4107-4FEC-AEDC-1716B250A1EF}</a:tableStyleId>
              </a:tblPr>
              <a:tblGrid>
                <a:gridCol w="785197">
                  <a:extLst>
                    <a:ext uri="{9D8B030D-6E8A-4147-A177-3AD203B41FA5}">
                      <a16:colId xmlns:a16="http://schemas.microsoft.com/office/drawing/2014/main" val="251061744"/>
                    </a:ext>
                  </a:extLst>
                </a:gridCol>
                <a:gridCol w="472690">
                  <a:extLst>
                    <a:ext uri="{9D8B030D-6E8A-4147-A177-3AD203B41FA5}">
                      <a16:colId xmlns:a16="http://schemas.microsoft.com/office/drawing/2014/main" val="213885534"/>
                    </a:ext>
                  </a:extLst>
                </a:gridCol>
                <a:gridCol w="785197">
                  <a:extLst>
                    <a:ext uri="{9D8B030D-6E8A-4147-A177-3AD203B41FA5}">
                      <a16:colId xmlns:a16="http://schemas.microsoft.com/office/drawing/2014/main" val="2236985844"/>
                    </a:ext>
                  </a:extLst>
                </a:gridCol>
                <a:gridCol w="472690">
                  <a:extLst>
                    <a:ext uri="{9D8B030D-6E8A-4147-A177-3AD203B41FA5}">
                      <a16:colId xmlns:a16="http://schemas.microsoft.com/office/drawing/2014/main" val="2174706516"/>
                    </a:ext>
                  </a:extLst>
                </a:gridCol>
                <a:gridCol w="564302">
                  <a:extLst>
                    <a:ext uri="{9D8B030D-6E8A-4147-A177-3AD203B41FA5}">
                      <a16:colId xmlns:a16="http://schemas.microsoft.com/office/drawing/2014/main" val="3251040702"/>
                    </a:ext>
                  </a:extLst>
                </a:gridCol>
                <a:gridCol w="472690">
                  <a:extLst>
                    <a:ext uri="{9D8B030D-6E8A-4147-A177-3AD203B41FA5}">
                      <a16:colId xmlns:a16="http://schemas.microsoft.com/office/drawing/2014/main" val="1428222564"/>
                    </a:ext>
                  </a:extLst>
                </a:gridCol>
                <a:gridCol w="785197">
                  <a:extLst>
                    <a:ext uri="{9D8B030D-6E8A-4147-A177-3AD203B41FA5}">
                      <a16:colId xmlns:a16="http://schemas.microsoft.com/office/drawing/2014/main" val="3319157118"/>
                    </a:ext>
                  </a:extLst>
                </a:gridCol>
                <a:gridCol w="785197">
                  <a:extLst>
                    <a:ext uri="{9D8B030D-6E8A-4147-A177-3AD203B41FA5}">
                      <a16:colId xmlns:a16="http://schemas.microsoft.com/office/drawing/2014/main" val="507261260"/>
                    </a:ext>
                  </a:extLst>
                </a:gridCol>
              </a:tblGrid>
              <a:tr h="907004">
                <a:tc>
                  <a:txBody>
                    <a:bodyPr/>
                    <a:lstStyle/>
                    <a:p>
                      <a:pPr algn="ctr"/>
                      <a:r>
                        <a:rPr lang="en-GB" sz="3400" dirty="0">
                          <a:latin typeface="SassoonCRInfantMedium" panose="02000603020000020003" pitchFamily="2" charset="0"/>
                        </a:rPr>
                        <a:t>31</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GB" sz="200" dirty="0">
                        <a:latin typeface="SassoonCRInfantMedium" panose="02000603020000020003" pitchFamily="2"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GB" sz="3400" dirty="0">
                          <a:latin typeface="SassoonCRInfantMedium" panose="02000603020000020003" pitchFamily="2" charset="0"/>
                        </a:rPr>
                        <a:t>+</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GB" sz="200" dirty="0">
                        <a:latin typeface="SassoonCRInfantMedium" panose="02000603020000020003" pitchFamily="2"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GB" sz="3400" dirty="0">
                          <a:latin typeface="SassoonCRInfantMedium" panose="02000603020000020003" pitchFamily="2" charset="0"/>
                        </a:rPr>
                        <a:t>5</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GB" sz="200" dirty="0">
                        <a:latin typeface="SassoonCRInfantMedium" panose="02000603020000020003" pitchFamily="2"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GB" sz="3400" dirty="0">
                          <a:latin typeface="SassoonCRInfantMedium" panose="02000603020000020003" pitchFamily="2" charset="0"/>
                        </a:rPr>
                        <a:t>=</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GB" sz="3400" dirty="0">
                          <a:latin typeface="SassoonCRInfantMedium" panose="02000603020000020003" pitchFamily="2" charset="0"/>
                        </a:rPr>
                        <a:t>36</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427543213"/>
                  </a:ext>
                </a:extLst>
              </a:tr>
            </a:tbl>
          </a:graphicData>
        </a:graphic>
      </p:graphicFrame>
      <p:graphicFrame>
        <p:nvGraphicFramePr>
          <p:cNvPr id="9" name="Table 8">
            <a:extLst>
              <a:ext uri="{FF2B5EF4-FFF2-40B4-BE49-F238E27FC236}">
                <a16:creationId xmlns:a16="http://schemas.microsoft.com/office/drawing/2014/main" id="{4CD19F27-D7C6-4FBE-B14D-D17CD98F28C1}"/>
              </a:ext>
            </a:extLst>
          </p:cNvPr>
          <p:cNvGraphicFramePr>
            <a:graphicFrameLocks noGrp="1"/>
          </p:cNvGraphicFramePr>
          <p:nvPr>
            <p:extLst>
              <p:ext uri="{D42A27DB-BD31-4B8C-83A1-F6EECF244321}">
                <p14:modId xmlns:p14="http://schemas.microsoft.com/office/powerpoint/2010/main" val="4090341619"/>
              </p:ext>
            </p:extLst>
          </p:nvPr>
        </p:nvGraphicFramePr>
        <p:xfrm>
          <a:off x="2010420" y="2569635"/>
          <a:ext cx="5123160" cy="907004"/>
        </p:xfrm>
        <a:graphic>
          <a:graphicData uri="http://schemas.openxmlformats.org/drawingml/2006/table">
            <a:tbl>
              <a:tblPr firstRow="1" bandRow="1">
                <a:tableStyleId>{9D7B26C5-4107-4FEC-AEDC-1716B250A1EF}</a:tableStyleId>
              </a:tblPr>
              <a:tblGrid>
                <a:gridCol w="785197">
                  <a:extLst>
                    <a:ext uri="{9D8B030D-6E8A-4147-A177-3AD203B41FA5}">
                      <a16:colId xmlns:a16="http://schemas.microsoft.com/office/drawing/2014/main" val="251061744"/>
                    </a:ext>
                  </a:extLst>
                </a:gridCol>
                <a:gridCol w="472690">
                  <a:extLst>
                    <a:ext uri="{9D8B030D-6E8A-4147-A177-3AD203B41FA5}">
                      <a16:colId xmlns:a16="http://schemas.microsoft.com/office/drawing/2014/main" val="213885534"/>
                    </a:ext>
                  </a:extLst>
                </a:gridCol>
                <a:gridCol w="785197">
                  <a:extLst>
                    <a:ext uri="{9D8B030D-6E8A-4147-A177-3AD203B41FA5}">
                      <a16:colId xmlns:a16="http://schemas.microsoft.com/office/drawing/2014/main" val="2236985844"/>
                    </a:ext>
                  </a:extLst>
                </a:gridCol>
                <a:gridCol w="472690">
                  <a:extLst>
                    <a:ext uri="{9D8B030D-6E8A-4147-A177-3AD203B41FA5}">
                      <a16:colId xmlns:a16="http://schemas.microsoft.com/office/drawing/2014/main" val="2174706516"/>
                    </a:ext>
                  </a:extLst>
                </a:gridCol>
                <a:gridCol w="564302">
                  <a:extLst>
                    <a:ext uri="{9D8B030D-6E8A-4147-A177-3AD203B41FA5}">
                      <a16:colId xmlns:a16="http://schemas.microsoft.com/office/drawing/2014/main" val="3251040702"/>
                    </a:ext>
                  </a:extLst>
                </a:gridCol>
                <a:gridCol w="472690">
                  <a:extLst>
                    <a:ext uri="{9D8B030D-6E8A-4147-A177-3AD203B41FA5}">
                      <a16:colId xmlns:a16="http://schemas.microsoft.com/office/drawing/2014/main" val="1428222564"/>
                    </a:ext>
                  </a:extLst>
                </a:gridCol>
                <a:gridCol w="785197">
                  <a:extLst>
                    <a:ext uri="{9D8B030D-6E8A-4147-A177-3AD203B41FA5}">
                      <a16:colId xmlns:a16="http://schemas.microsoft.com/office/drawing/2014/main" val="3319157118"/>
                    </a:ext>
                  </a:extLst>
                </a:gridCol>
                <a:gridCol w="785197">
                  <a:extLst>
                    <a:ext uri="{9D8B030D-6E8A-4147-A177-3AD203B41FA5}">
                      <a16:colId xmlns:a16="http://schemas.microsoft.com/office/drawing/2014/main" val="507261260"/>
                    </a:ext>
                  </a:extLst>
                </a:gridCol>
              </a:tblGrid>
              <a:tr h="907004">
                <a:tc>
                  <a:txBody>
                    <a:bodyPr/>
                    <a:lstStyle/>
                    <a:p>
                      <a:pPr algn="ctr"/>
                      <a:r>
                        <a:rPr lang="en-GB" sz="3400" dirty="0">
                          <a:solidFill>
                            <a:srgbClr val="FF0000"/>
                          </a:solidFill>
                          <a:latin typeface="SassoonCRInfantMedium" panose="02000603020000020003" pitchFamily="2" charset="0"/>
                        </a:rPr>
                        <a:t>38</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GB" sz="200" dirty="0">
                        <a:solidFill>
                          <a:srgbClr val="FF0000"/>
                        </a:solidFill>
                        <a:latin typeface="SassoonCRInfantMedium" panose="02000603020000020003" pitchFamily="2"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514350" rtl="0" eaLnBrk="1" fontAlgn="auto" latinLnBrk="0" hangingPunct="1">
                        <a:lnSpc>
                          <a:spcPct val="100000"/>
                        </a:lnSpc>
                        <a:spcBef>
                          <a:spcPts val="0"/>
                        </a:spcBef>
                        <a:spcAft>
                          <a:spcPts val="0"/>
                        </a:spcAft>
                        <a:buClrTx/>
                        <a:buSzTx/>
                        <a:buFontTx/>
                        <a:buNone/>
                        <a:tabLst/>
                        <a:defRPr/>
                      </a:pPr>
                      <a:r>
                        <a:rPr lang="en-GB" sz="3400" dirty="0">
                          <a:solidFill>
                            <a:srgbClr val="FF0000"/>
                          </a:solidFill>
                          <a:latin typeface="SassoonCRInfantMedium" panose="02000603020000020003" pitchFamily="2" charset="0"/>
                        </a:rPr>
                        <a:t>–</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GB" sz="200" dirty="0">
                        <a:solidFill>
                          <a:srgbClr val="FF0000"/>
                        </a:solidFill>
                        <a:latin typeface="SassoonCRInfantMedium" panose="02000603020000020003" pitchFamily="2"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GB" sz="3400" dirty="0">
                          <a:solidFill>
                            <a:srgbClr val="FF0000"/>
                          </a:solidFill>
                          <a:latin typeface="SassoonCRInfantMedium" panose="02000603020000020003" pitchFamily="2" charset="0"/>
                        </a:rPr>
                        <a:t>4</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GB" sz="200" dirty="0">
                        <a:solidFill>
                          <a:srgbClr val="FF0000"/>
                        </a:solidFill>
                        <a:latin typeface="SassoonCRInfantMedium" panose="02000603020000020003" pitchFamily="2"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GB" sz="3400" dirty="0">
                          <a:solidFill>
                            <a:srgbClr val="FF0000"/>
                          </a:solidFill>
                          <a:latin typeface="SassoonCRInfantMedium" panose="02000603020000020003" pitchFamily="2" charset="0"/>
                        </a:rPr>
                        <a:t>=</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GB" sz="3400" dirty="0">
                          <a:solidFill>
                            <a:srgbClr val="FF0000"/>
                          </a:solidFill>
                          <a:latin typeface="SassoonCRInfantMedium" panose="02000603020000020003" pitchFamily="2" charset="0"/>
                        </a:rPr>
                        <a:t>36</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427543213"/>
                  </a:ext>
                </a:extLst>
              </a:tr>
            </a:tbl>
          </a:graphicData>
        </a:graphic>
      </p:graphicFrame>
      <p:graphicFrame>
        <p:nvGraphicFramePr>
          <p:cNvPr id="10" name="Table 9">
            <a:extLst>
              <a:ext uri="{FF2B5EF4-FFF2-40B4-BE49-F238E27FC236}">
                <a16:creationId xmlns:a16="http://schemas.microsoft.com/office/drawing/2014/main" id="{A5EC3148-FE36-4FEF-B73B-D9F3432A4AFF}"/>
              </a:ext>
            </a:extLst>
          </p:cNvPr>
          <p:cNvGraphicFramePr>
            <a:graphicFrameLocks noGrp="1"/>
          </p:cNvGraphicFramePr>
          <p:nvPr>
            <p:extLst/>
          </p:nvPr>
        </p:nvGraphicFramePr>
        <p:xfrm>
          <a:off x="2010420" y="1508643"/>
          <a:ext cx="5123160" cy="907004"/>
        </p:xfrm>
        <a:graphic>
          <a:graphicData uri="http://schemas.openxmlformats.org/drawingml/2006/table">
            <a:tbl>
              <a:tblPr firstRow="1" bandRow="1">
                <a:tableStyleId>{9D7B26C5-4107-4FEC-AEDC-1716B250A1EF}</a:tableStyleId>
              </a:tblPr>
              <a:tblGrid>
                <a:gridCol w="785197">
                  <a:extLst>
                    <a:ext uri="{9D8B030D-6E8A-4147-A177-3AD203B41FA5}">
                      <a16:colId xmlns:a16="http://schemas.microsoft.com/office/drawing/2014/main" val="251061744"/>
                    </a:ext>
                  </a:extLst>
                </a:gridCol>
                <a:gridCol w="472690">
                  <a:extLst>
                    <a:ext uri="{9D8B030D-6E8A-4147-A177-3AD203B41FA5}">
                      <a16:colId xmlns:a16="http://schemas.microsoft.com/office/drawing/2014/main" val="213885534"/>
                    </a:ext>
                  </a:extLst>
                </a:gridCol>
                <a:gridCol w="785197">
                  <a:extLst>
                    <a:ext uri="{9D8B030D-6E8A-4147-A177-3AD203B41FA5}">
                      <a16:colId xmlns:a16="http://schemas.microsoft.com/office/drawing/2014/main" val="2236985844"/>
                    </a:ext>
                  </a:extLst>
                </a:gridCol>
                <a:gridCol w="472690">
                  <a:extLst>
                    <a:ext uri="{9D8B030D-6E8A-4147-A177-3AD203B41FA5}">
                      <a16:colId xmlns:a16="http://schemas.microsoft.com/office/drawing/2014/main" val="2174706516"/>
                    </a:ext>
                  </a:extLst>
                </a:gridCol>
                <a:gridCol w="564302">
                  <a:extLst>
                    <a:ext uri="{9D8B030D-6E8A-4147-A177-3AD203B41FA5}">
                      <a16:colId xmlns:a16="http://schemas.microsoft.com/office/drawing/2014/main" val="3251040702"/>
                    </a:ext>
                  </a:extLst>
                </a:gridCol>
                <a:gridCol w="472690">
                  <a:extLst>
                    <a:ext uri="{9D8B030D-6E8A-4147-A177-3AD203B41FA5}">
                      <a16:colId xmlns:a16="http://schemas.microsoft.com/office/drawing/2014/main" val="1428222564"/>
                    </a:ext>
                  </a:extLst>
                </a:gridCol>
                <a:gridCol w="785197">
                  <a:extLst>
                    <a:ext uri="{9D8B030D-6E8A-4147-A177-3AD203B41FA5}">
                      <a16:colId xmlns:a16="http://schemas.microsoft.com/office/drawing/2014/main" val="3319157118"/>
                    </a:ext>
                  </a:extLst>
                </a:gridCol>
                <a:gridCol w="785197">
                  <a:extLst>
                    <a:ext uri="{9D8B030D-6E8A-4147-A177-3AD203B41FA5}">
                      <a16:colId xmlns:a16="http://schemas.microsoft.com/office/drawing/2014/main" val="507261260"/>
                    </a:ext>
                  </a:extLst>
                </a:gridCol>
              </a:tblGrid>
              <a:tr h="907004">
                <a:tc>
                  <a:txBody>
                    <a:bodyPr/>
                    <a:lstStyle/>
                    <a:p>
                      <a:pPr algn="ctr"/>
                      <a:r>
                        <a:rPr lang="en-GB" sz="3400" dirty="0">
                          <a:latin typeface="SassoonCRInfantMedium" panose="02000603020000020003" pitchFamily="2" charset="0"/>
                        </a:rPr>
                        <a:t>34</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GB" sz="200" dirty="0">
                        <a:latin typeface="SassoonCRInfantMedium" panose="02000603020000020003" pitchFamily="2"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GB" sz="3400" dirty="0">
                          <a:latin typeface="SassoonCRInfantMedium" panose="02000603020000020003" pitchFamily="2" charset="0"/>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GB" sz="200" dirty="0">
                        <a:latin typeface="SassoonCRInfantMedium" panose="02000603020000020003" pitchFamily="2"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GB" sz="3400" dirty="0">
                          <a:latin typeface="SassoonCRInfantMedium" panose="02000603020000020003" pitchFamily="2" charset="0"/>
                        </a:rPr>
                        <a:t>2</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GB" sz="200" dirty="0">
                        <a:latin typeface="SassoonCRInfantMedium" panose="02000603020000020003" pitchFamily="2"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GB" sz="3400" dirty="0">
                          <a:latin typeface="SassoonCRInfantMedium" panose="02000603020000020003" pitchFamily="2" charset="0"/>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GB" sz="3400" dirty="0">
                          <a:latin typeface="SassoonCRInfantMedium" panose="02000603020000020003" pitchFamily="2" charset="0"/>
                        </a:rPr>
                        <a:t>36</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427543213"/>
                  </a:ext>
                </a:extLst>
              </a:tr>
            </a:tbl>
          </a:graphicData>
        </a:graphic>
      </p:graphicFrame>
    </p:spTree>
    <p:extLst>
      <p:ext uri="{BB962C8B-B14F-4D97-AF65-F5344CB8AC3E}">
        <p14:creationId xmlns:p14="http://schemas.microsoft.com/office/powerpoint/2010/main" val="90447330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000" u="sng" dirty="0">
                <a:solidFill>
                  <a:schemeClr val="bg2">
                    <a:lumMod val="50000"/>
                  </a:schemeClr>
                </a:solidFill>
                <a:latin typeface="SassoonCRInfantMedium" panose="02000603020000020003" pitchFamily="2" charset="0"/>
              </a:rPr>
              <a:t>Problem Solving 1</a:t>
            </a:r>
          </a:p>
          <a:p>
            <a:pPr algn="ctr"/>
            <a:endParaRPr lang="en-GB" sz="2000" u="sng" dirty="0">
              <a:solidFill>
                <a:schemeClr val="bg2">
                  <a:lumMod val="50000"/>
                </a:schemeClr>
              </a:solidFill>
              <a:latin typeface="SassoonCRInfantMedium" panose="02000603020000020003" pitchFamily="2" charset="0"/>
            </a:endParaRPr>
          </a:p>
          <a:p>
            <a:pPr algn="ctr"/>
            <a:r>
              <a:rPr lang="en-GB" sz="2400" dirty="0">
                <a:solidFill>
                  <a:schemeClr val="tx1"/>
                </a:solidFill>
                <a:latin typeface="SassoonCRInfantMedium" panose="02000603020000020003" pitchFamily="2" charset="0"/>
              </a:rPr>
              <a:t>Insert the correct symbols into the boxes.</a:t>
            </a:r>
          </a:p>
          <a:p>
            <a:pPr algn="ctr"/>
            <a:endParaRPr lang="en-GB" sz="2800" dirty="0">
              <a:solidFill>
                <a:srgbClr val="FF0000"/>
              </a:solidFill>
              <a:latin typeface="SassoonCRInfantMedium" panose="02000603020000020003" pitchFamily="2" charset="0"/>
            </a:endParaRPr>
          </a:p>
        </p:txBody>
      </p:sp>
      <p:graphicFrame>
        <p:nvGraphicFramePr>
          <p:cNvPr id="7" name="Table 6">
            <a:extLst>
              <a:ext uri="{FF2B5EF4-FFF2-40B4-BE49-F238E27FC236}">
                <a16:creationId xmlns:a16="http://schemas.microsoft.com/office/drawing/2014/main" id="{ABAF9BAC-F379-4267-B8B9-6DFC5DDC2FC8}"/>
              </a:ext>
            </a:extLst>
          </p:cNvPr>
          <p:cNvGraphicFramePr>
            <a:graphicFrameLocks noGrp="1"/>
          </p:cNvGraphicFramePr>
          <p:nvPr>
            <p:extLst>
              <p:ext uri="{D42A27DB-BD31-4B8C-83A1-F6EECF244321}">
                <p14:modId xmlns:p14="http://schemas.microsoft.com/office/powerpoint/2010/main" val="294839025"/>
              </p:ext>
            </p:extLst>
          </p:nvPr>
        </p:nvGraphicFramePr>
        <p:xfrm>
          <a:off x="1093327" y="3583968"/>
          <a:ext cx="6957347" cy="841905"/>
        </p:xfrm>
        <a:graphic>
          <a:graphicData uri="http://schemas.openxmlformats.org/drawingml/2006/table">
            <a:tbl>
              <a:tblPr firstRow="1" bandRow="1">
                <a:tableStyleId>{9D7B26C5-4107-4FEC-AEDC-1716B250A1EF}</a:tableStyleId>
              </a:tblPr>
              <a:tblGrid>
                <a:gridCol w="986209">
                  <a:extLst>
                    <a:ext uri="{9D8B030D-6E8A-4147-A177-3AD203B41FA5}">
                      <a16:colId xmlns:a16="http://schemas.microsoft.com/office/drawing/2014/main" val="2007796249"/>
                    </a:ext>
                  </a:extLst>
                </a:gridCol>
                <a:gridCol w="986209">
                  <a:extLst>
                    <a:ext uri="{9D8B030D-6E8A-4147-A177-3AD203B41FA5}">
                      <a16:colId xmlns:a16="http://schemas.microsoft.com/office/drawing/2014/main" val="251061744"/>
                    </a:ext>
                  </a:extLst>
                </a:gridCol>
                <a:gridCol w="472850">
                  <a:extLst>
                    <a:ext uri="{9D8B030D-6E8A-4147-A177-3AD203B41FA5}">
                      <a16:colId xmlns:a16="http://schemas.microsoft.com/office/drawing/2014/main" val="213885534"/>
                    </a:ext>
                  </a:extLst>
                </a:gridCol>
                <a:gridCol w="986209">
                  <a:extLst>
                    <a:ext uri="{9D8B030D-6E8A-4147-A177-3AD203B41FA5}">
                      <a16:colId xmlns:a16="http://schemas.microsoft.com/office/drawing/2014/main" val="2236985844"/>
                    </a:ext>
                  </a:extLst>
                </a:gridCol>
                <a:gridCol w="472850">
                  <a:extLst>
                    <a:ext uri="{9D8B030D-6E8A-4147-A177-3AD203B41FA5}">
                      <a16:colId xmlns:a16="http://schemas.microsoft.com/office/drawing/2014/main" val="2174706516"/>
                    </a:ext>
                  </a:extLst>
                </a:gridCol>
                <a:gridCol w="607752">
                  <a:extLst>
                    <a:ext uri="{9D8B030D-6E8A-4147-A177-3AD203B41FA5}">
                      <a16:colId xmlns:a16="http://schemas.microsoft.com/office/drawing/2014/main" val="3251040702"/>
                    </a:ext>
                  </a:extLst>
                </a:gridCol>
                <a:gridCol w="472850">
                  <a:extLst>
                    <a:ext uri="{9D8B030D-6E8A-4147-A177-3AD203B41FA5}">
                      <a16:colId xmlns:a16="http://schemas.microsoft.com/office/drawing/2014/main" val="1428222564"/>
                    </a:ext>
                  </a:extLst>
                </a:gridCol>
                <a:gridCol w="986209">
                  <a:extLst>
                    <a:ext uri="{9D8B030D-6E8A-4147-A177-3AD203B41FA5}">
                      <a16:colId xmlns:a16="http://schemas.microsoft.com/office/drawing/2014/main" val="3319157118"/>
                    </a:ext>
                  </a:extLst>
                </a:gridCol>
                <a:gridCol w="986209">
                  <a:extLst>
                    <a:ext uri="{9D8B030D-6E8A-4147-A177-3AD203B41FA5}">
                      <a16:colId xmlns:a16="http://schemas.microsoft.com/office/drawing/2014/main" val="507261260"/>
                    </a:ext>
                  </a:extLst>
                </a:gridCol>
              </a:tblGrid>
              <a:tr h="841905">
                <a:tc>
                  <a:txBody>
                    <a:bodyPr/>
                    <a:lstStyle/>
                    <a:p>
                      <a:r>
                        <a:rPr lang="en-GB" sz="3200" dirty="0">
                          <a:latin typeface="SassoonCRInfantMedium" panose="02000603020000020003" pitchFamily="2" charset="0"/>
                        </a:rPr>
                        <a:t>b)</a:t>
                      </a:r>
                    </a:p>
                  </a:txBody>
                  <a:tcPr marL="207593" marR="207593" marT="103796" marB="103796"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r>
                        <a:rPr lang="en-GB" sz="3200" dirty="0">
                          <a:latin typeface="SassoonCRInfantMedium" panose="02000603020000020003" pitchFamily="2" charset="0"/>
                        </a:rPr>
                        <a:t>29</a:t>
                      </a:r>
                    </a:p>
                  </a:txBody>
                  <a:tcPr marL="207593" marR="207593" marT="103796" marB="103796"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sz="300" dirty="0">
                        <a:latin typeface="SassoonCRInfantMedium" panose="02000603020000020003" pitchFamily="2" charset="0"/>
                      </a:endParaRPr>
                    </a:p>
                  </a:txBody>
                  <a:tcPr marL="207593" marR="207593" marT="103796" marB="103796"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GB" sz="3200" dirty="0">
                        <a:latin typeface="SassoonCRInfantMedium" panose="02000603020000020003" pitchFamily="2" charset="0"/>
                      </a:endParaRPr>
                    </a:p>
                  </a:txBody>
                  <a:tcPr marL="207593" marR="207593" marT="103796" marB="10379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sz="300" dirty="0">
                        <a:latin typeface="SassoonCRInfantMedium" panose="02000603020000020003" pitchFamily="2" charset="0"/>
                      </a:endParaRPr>
                    </a:p>
                  </a:txBody>
                  <a:tcPr marL="207593" marR="207593" marT="103796" marB="103796"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r>
                        <a:rPr lang="en-GB" sz="3200" dirty="0">
                          <a:latin typeface="SassoonCRInfantMedium" panose="02000603020000020003" pitchFamily="2" charset="0"/>
                        </a:rPr>
                        <a:t>2</a:t>
                      </a:r>
                    </a:p>
                  </a:txBody>
                  <a:tcPr marL="207593" marR="207593" marT="103796" marB="103796"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sz="300" dirty="0">
                        <a:latin typeface="SassoonCRInfantMedium" panose="02000603020000020003" pitchFamily="2" charset="0"/>
                      </a:endParaRPr>
                    </a:p>
                  </a:txBody>
                  <a:tcPr marL="207593" marR="207593" marT="103796" marB="103796"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r>
                        <a:rPr lang="en-GB" sz="3200" dirty="0">
                          <a:latin typeface="SassoonCRInfantMedium" panose="02000603020000020003" pitchFamily="2" charset="0"/>
                        </a:rPr>
                        <a:t>=</a:t>
                      </a:r>
                    </a:p>
                  </a:txBody>
                  <a:tcPr marL="207593" marR="207593" marT="103796" marB="103796"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r>
                        <a:rPr lang="en-GB" sz="3200" dirty="0">
                          <a:latin typeface="SassoonCRInfantMedium" panose="02000603020000020003" pitchFamily="2" charset="0"/>
                        </a:rPr>
                        <a:t>27</a:t>
                      </a:r>
                    </a:p>
                  </a:txBody>
                  <a:tcPr marL="207593" marR="207593" marT="103796" marB="103796"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427543213"/>
                  </a:ext>
                </a:extLst>
              </a:tr>
            </a:tbl>
          </a:graphicData>
        </a:graphic>
      </p:graphicFrame>
      <p:graphicFrame>
        <p:nvGraphicFramePr>
          <p:cNvPr id="9" name="Table 8">
            <a:extLst>
              <a:ext uri="{FF2B5EF4-FFF2-40B4-BE49-F238E27FC236}">
                <a16:creationId xmlns:a16="http://schemas.microsoft.com/office/drawing/2014/main" id="{3E36EDB7-89E6-4693-AC47-C833B6B39CBE}"/>
              </a:ext>
            </a:extLst>
          </p:cNvPr>
          <p:cNvGraphicFramePr>
            <a:graphicFrameLocks noGrp="1"/>
          </p:cNvGraphicFramePr>
          <p:nvPr>
            <p:extLst>
              <p:ext uri="{D42A27DB-BD31-4B8C-83A1-F6EECF244321}">
                <p14:modId xmlns:p14="http://schemas.microsoft.com/office/powerpoint/2010/main" val="669552747"/>
              </p:ext>
            </p:extLst>
          </p:nvPr>
        </p:nvGraphicFramePr>
        <p:xfrm>
          <a:off x="1093327" y="2037099"/>
          <a:ext cx="6957347" cy="841905"/>
        </p:xfrm>
        <a:graphic>
          <a:graphicData uri="http://schemas.openxmlformats.org/drawingml/2006/table">
            <a:tbl>
              <a:tblPr firstRow="1" bandRow="1">
                <a:tableStyleId>{9D7B26C5-4107-4FEC-AEDC-1716B250A1EF}</a:tableStyleId>
              </a:tblPr>
              <a:tblGrid>
                <a:gridCol w="986209">
                  <a:extLst>
                    <a:ext uri="{9D8B030D-6E8A-4147-A177-3AD203B41FA5}">
                      <a16:colId xmlns:a16="http://schemas.microsoft.com/office/drawing/2014/main" val="2873885009"/>
                    </a:ext>
                  </a:extLst>
                </a:gridCol>
                <a:gridCol w="986209">
                  <a:extLst>
                    <a:ext uri="{9D8B030D-6E8A-4147-A177-3AD203B41FA5}">
                      <a16:colId xmlns:a16="http://schemas.microsoft.com/office/drawing/2014/main" val="251061744"/>
                    </a:ext>
                  </a:extLst>
                </a:gridCol>
                <a:gridCol w="472850">
                  <a:extLst>
                    <a:ext uri="{9D8B030D-6E8A-4147-A177-3AD203B41FA5}">
                      <a16:colId xmlns:a16="http://schemas.microsoft.com/office/drawing/2014/main" val="213885534"/>
                    </a:ext>
                  </a:extLst>
                </a:gridCol>
                <a:gridCol w="986209">
                  <a:extLst>
                    <a:ext uri="{9D8B030D-6E8A-4147-A177-3AD203B41FA5}">
                      <a16:colId xmlns:a16="http://schemas.microsoft.com/office/drawing/2014/main" val="2236985844"/>
                    </a:ext>
                  </a:extLst>
                </a:gridCol>
                <a:gridCol w="472850">
                  <a:extLst>
                    <a:ext uri="{9D8B030D-6E8A-4147-A177-3AD203B41FA5}">
                      <a16:colId xmlns:a16="http://schemas.microsoft.com/office/drawing/2014/main" val="2174706516"/>
                    </a:ext>
                  </a:extLst>
                </a:gridCol>
                <a:gridCol w="607752">
                  <a:extLst>
                    <a:ext uri="{9D8B030D-6E8A-4147-A177-3AD203B41FA5}">
                      <a16:colId xmlns:a16="http://schemas.microsoft.com/office/drawing/2014/main" val="3251040702"/>
                    </a:ext>
                  </a:extLst>
                </a:gridCol>
                <a:gridCol w="472850">
                  <a:extLst>
                    <a:ext uri="{9D8B030D-6E8A-4147-A177-3AD203B41FA5}">
                      <a16:colId xmlns:a16="http://schemas.microsoft.com/office/drawing/2014/main" val="1428222564"/>
                    </a:ext>
                  </a:extLst>
                </a:gridCol>
                <a:gridCol w="986209">
                  <a:extLst>
                    <a:ext uri="{9D8B030D-6E8A-4147-A177-3AD203B41FA5}">
                      <a16:colId xmlns:a16="http://schemas.microsoft.com/office/drawing/2014/main" val="3319157118"/>
                    </a:ext>
                  </a:extLst>
                </a:gridCol>
                <a:gridCol w="986209">
                  <a:extLst>
                    <a:ext uri="{9D8B030D-6E8A-4147-A177-3AD203B41FA5}">
                      <a16:colId xmlns:a16="http://schemas.microsoft.com/office/drawing/2014/main" val="507261260"/>
                    </a:ext>
                  </a:extLst>
                </a:gridCol>
              </a:tblGrid>
              <a:tr h="841905">
                <a:tc>
                  <a:txBody>
                    <a:bodyPr/>
                    <a:lstStyle/>
                    <a:p>
                      <a:r>
                        <a:rPr lang="en-GB" sz="3200" b="0" dirty="0">
                          <a:latin typeface="SassoonCRInfantMedium" panose="02000603020000020003" pitchFamily="2" charset="0"/>
                        </a:rPr>
                        <a:t>a)</a:t>
                      </a:r>
                    </a:p>
                  </a:txBody>
                  <a:tcPr marL="207593" marR="207593" marT="103796" marB="103796"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r>
                        <a:rPr lang="en-GB" sz="3200" b="0" dirty="0">
                          <a:latin typeface="SassoonCRInfantMedium" panose="02000603020000020003" pitchFamily="2" charset="0"/>
                        </a:rPr>
                        <a:t>34</a:t>
                      </a:r>
                    </a:p>
                  </a:txBody>
                  <a:tcPr marL="207593" marR="207593" marT="103796" marB="103796"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sz="300" b="0" dirty="0">
                        <a:latin typeface="SassoonCRInfantMedium" panose="02000603020000020003" pitchFamily="2" charset="0"/>
                      </a:endParaRPr>
                    </a:p>
                  </a:txBody>
                  <a:tcPr marL="207593" marR="207593" marT="103796" marB="103796"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GB" sz="3200" b="0" dirty="0">
                        <a:latin typeface="SassoonCRInfantMedium" panose="02000603020000020003" pitchFamily="2" charset="0"/>
                      </a:endParaRPr>
                    </a:p>
                  </a:txBody>
                  <a:tcPr marL="207593" marR="207593" marT="103796" marB="10379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sz="300" b="0" dirty="0">
                        <a:latin typeface="SassoonCRInfantMedium" panose="02000603020000020003" pitchFamily="2" charset="0"/>
                      </a:endParaRPr>
                    </a:p>
                  </a:txBody>
                  <a:tcPr marL="207593" marR="207593" marT="103796" marB="103796"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r>
                        <a:rPr lang="en-GB" sz="3200" b="0" dirty="0">
                          <a:latin typeface="SassoonCRInfantMedium" panose="02000603020000020003" pitchFamily="2" charset="0"/>
                        </a:rPr>
                        <a:t>4</a:t>
                      </a:r>
                    </a:p>
                  </a:txBody>
                  <a:tcPr marL="207593" marR="207593" marT="103796" marB="103796"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sz="300" b="0" dirty="0">
                        <a:latin typeface="SassoonCRInfantMedium" panose="02000603020000020003" pitchFamily="2" charset="0"/>
                      </a:endParaRPr>
                    </a:p>
                  </a:txBody>
                  <a:tcPr marL="207593" marR="207593" marT="103796" marB="103796"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r>
                        <a:rPr lang="en-GB" sz="3200" b="0" dirty="0">
                          <a:latin typeface="SassoonCRInfantMedium" panose="02000603020000020003" pitchFamily="2" charset="0"/>
                        </a:rPr>
                        <a:t>=</a:t>
                      </a:r>
                    </a:p>
                  </a:txBody>
                  <a:tcPr marL="207593" marR="207593" marT="103796" marB="103796"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r>
                        <a:rPr lang="en-GB" sz="3200" b="0" dirty="0">
                          <a:latin typeface="SassoonCRInfantMedium" panose="02000603020000020003" pitchFamily="2" charset="0"/>
                        </a:rPr>
                        <a:t>38</a:t>
                      </a:r>
                    </a:p>
                  </a:txBody>
                  <a:tcPr marL="207593" marR="207593" marT="103796" marB="103796"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427543213"/>
                  </a:ext>
                </a:extLst>
              </a:tr>
            </a:tbl>
          </a:graphicData>
        </a:graphic>
      </p:graphicFrame>
    </p:spTree>
    <p:extLst>
      <p:ext uri="{BB962C8B-B14F-4D97-AF65-F5344CB8AC3E}">
        <p14:creationId xmlns:p14="http://schemas.microsoft.com/office/powerpoint/2010/main" val="10719001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lgn="ctr"/>
            <a:r>
              <a:rPr lang="en-GB" sz="2000" u="sng" dirty="0">
                <a:solidFill>
                  <a:srgbClr val="E7E6E6">
                    <a:lumMod val="50000"/>
                  </a:srgbClr>
                </a:solidFill>
                <a:latin typeface="SassoonCRInfantMedium" panose="02000603020000020003" pitchFamily="2" charset="0"/>
              </a:rPr>
              <a:t>Year 2 – Autumn Block 2 – Addition and Subtraction</a:t>
            </a:r>
            <a:br>
              <a:rPr lang="en-GB" sz="2000" dirty="0">
                <a:solidFill>
                  <a:schemeClr val="bg2">
                    <a:lumMod val="50000"/>
                  </a:schemeClr>
                </a:solidFill>
                <a:latin typeface="SassoonCRInfantMedium" panose="02000603020000020003" pitchFamily="2" charset="0"/>
              </a:rPr>
            </a:br>
            <a:endParaRPr lang="en-GB" sz="2000" dirty="0">
              <a:solidFill>
                <a:schemeClr val="bg2">
                  <a:lumMod val="50000"/>
                </a:schemeClr>
              </a:solidFill>
              <a:latin typeface="SassoonCRInfantMedium" panose="02000603020000020003" pitchFamily="2" charset="0"/>
            </a:endParaRPr>
          </a:p>
          <a:p>
            <a:pPr lvl="0" algn="ctr"/>
            <a:endParaRPr lang="en-GB" sz="4400" dirty="0">
              <a:solidFill>
                <a:schemeClr val="bg2">
                  <a:lumMod val="50000"/>
                </a:schemeClr>
              </a:solidFill>
              <a:latin typeface="SassoonCRInfantMedium" panose="02000603020000020003" pitchFamily="2" charset="0"/>
            </a:endParaRPr>
          </a:p>
          <a:p>
            <a:pPr lvl="0" algn="ctr"/>
            <a:endParaRPr lang="en-GB" sz="4400" dirty="0">
              <a:solidFill>
                <a:schemeClr val="bg2">
                  <a:lumMod val="50000"/>
                </a:schemeClr>
              </a:solidFill>
              <a:latin typeface="SassoonCRInfantMedium" panose="02000603020000020003" pitchFamily="2" charset="0"/>
            </a:endParaRPr>
          </a:p>
          <a:p>
            <a:pPr lvl="0" algn="ctr"/>
            <a:r>
              <a:rPr lang="en-GB" sz="5400" dirty="0">
                <a:solidFill>
                  <a:schemeClr val="bg2">
                    <a:lumMod val="25000"/>
                  </a:schemeClr>
                </a:solidFill>
                <a:latin typeface="SassoonCRInfantMedium" panose="02000603020000020003" pitchFamily="2" charset="0"/>
              </a:rPr>
              <a:t>Step 6: Add and Subtract 1s</a:t>
            </a:r>
          </a:p>
        </p:txBody>
      </p:sp>
    </p:spTree>
    <p:extLst>
      <p:ext uri="{BB962C8B-B14F-4D97-AF65-F5344CB8AC3E}">
        <p14:creationId xmlns:p14="http://schemas.microsoft.com/office/powerpoint/2010/main" val="385590059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000" u="sng" dirty="0">
                <a:solidFill>
                  <a:schemeClr val="bg2">
                    <a:lumMod val="50000"/>
                  </a:schemeClr>
                </a:solidFill>
                <a:latin typeface="SassoonCRInfantMedium" panose="02000603020000020003" pitchFamily="2" charset="0"/>
              </a:rPr>
              <a:t>Problem Solving 1</a:t>
            </a:r>
          </a:p>
          <a:p>
            <a:pPr algn="ctr"/>
            <a:endParaRPr lang="en-GB" sz="2000" u="sng" dirty="0">
              <a:solidFill>
                <a:schemeClr val="bg2">
                  <a:lumMod val="50000"/>
                </a:schemeClr>
              </a:solidFill>
              <a:latin typeface="SassoonCRInfantMedium" panose="02000603020000020003" pitchFamily="2" charset="0"/>
            </a:endParaRPr>
          </a:p>
          <a:p>
            <a:pPr algn="ctr"/>
            <a:r>
              <a:rPr lang="en-GB" sz="2400" dirty="0">
                <a:solidFill>
                  <a:schemeClr val="tx1"/>
                </a:solidFill>
                <a:latin typeface="SassoonCRInfantMedium" panose="02000603020000020003" pitchFamily="2" charset="0"/>
              </a:rPr>
              <a:t>Insert the correct symbols into the boxes.</a:t>
            </a:r>
          </a:p>
          <a:p>
            <a:pPr algn="ctr"/>
            <a:endParaRPr lang="en-GB" sz="2800" dirty="0">
              <a:solidFill>
                <a:srgbClr val="FF0000"/>
              </a:solidFill>
              <a:latin typeface="SassoonCRInfantMedium" panose="02000603020000020003" pitchFamily="2" charset="0"/>
            </a:endParaRPr>
          </a:p>
        </p:txBody>
      </p:sp>
      <p:graphicFrame>
        <p:nvGraphicFramePr>
          <p:cNvPr id="7" name="Table 6">
            <a:extLst>
              <a:ext uri="{FF2B5EF4-FFF2-40B4-BE49-F238E27FC236}">
                <a16:creationId xmlns:a16="http://schemas.microsoft.com/office/drawing/2014/main" id="{ABAF9BAC-F379-4267-B8B9-6DFC5DDC2FC8}"/>
              </a:ext>
            </a:extLst>
          </p:cNvPr>
          <p:cNvGraphicFramePr>
            <a:graphicFrameLocks noGrp="1"/>
          </p:cNvGraphicFramePr>
          <p:nvPr>
            <p:extLst>
              <p:ext uri="{D42A27DB-BD31-4B8C-83A1-F6EECF244321}">
                <p14:modId xmlns:p14="http://schemas.microsoft.com/office/powerpoint/2010/main" val="2244160848"/>
              </p:ext>
            </p:extLst>
          </p:nvPr>
        </p:nvGraphicFramePr>
        <p:xfrm>
          <a:off x="1093327" y="3583968"/>
          <a:ext cx="6957347" cy="841905"/>
        </p:xfrm>
        <a:graphic>
          <a:graphicData uri="http://schemas.openxmlformats.org/drawingml/2006/table">
            <a:tbl>
              <a:tblPr firstRow="1" bandRow="1">
                <a:tableStyleId>{9D7B26C5-4107-4FEC-AEDC-1716B250A1EF}</a:tableStyleId>
              </a:tblPr>
              <a:tblGrid>
                <a:gridCol w="986209">
                  <a:extLst>
                    <a:ext uri="{9D8B030D-6E8A-4147-A177-3AD203B41FA5}">
                      <a16:colId xmlns:a16="http://schemas.microsoft.com/office/drawing/2014/main" val="2007796249"/>
                    </a:ext>
                  </a:extLst>
                </a:gridCol>
                <a:gridCol w="986209">
                  <a:extLst>
                    <a:ext uri="{9D8B030D-6E8A-4147-A177-3AD203B41FA5}">
                      <a16:colId xmlns:a16="http://schemas.microsoft.com/office/drawing/2014/main" val="251061744"/>
                    </a:ext>
                  </a:extLst>
                </a:gridCol>
                <a:gridCol w="472850">
                  <a:extLst>
                    <a:ext uri="{9D8B030D-6E8A-4147-A177-3AD203B41FA5}">
                      <a16:colId xmlns:a16="http://schemas.microsoft.com/office/drawing/2014/main" val="213885534"/>
                    </a:ext>
                  </a:extLst>
                </a:gridCol>
                <a:gridCol w="986209">
                  <a:extLst>
                    <a:ext uri="{9D8B030D-6E8A-4147-A177-3AD203B41FA5}">
                      <a16:colId xmlns:a16="http://schemas.microsoft.com/office/drawing/2014/main" val="2236985844"/>
                    </a:ext>
                  </a:extLst>
                </a:gridCol>
                <a:gridCol w="472850">
                  <a:extLst>
                    <a:ext uri="{9D8B030D-6E8A-4147-A177-3AD203B41FA5}">
                      <a16:colId xmlns:a16="http://schemas.microsoft.com/office/drawing/2014/main" val="2174706516"/>
                    </a:ext>
                  </a:extLst>
                </a:gridCol>
                <a:gridCol w="607752">
                  <a:extLst>
                    <a:ext uri="{9D8B030D-6E8A-4147-A177-3AD203B41FA5}">
                      <a16:colId xmlns:a16="http://schemas.microsoft.com/office/drawing/2014/main" val="3251040702"/>
                    </a:ext>
                  </a:extLst>
                </a:gridCol>
                <a:gridCol w="472850">
                  <a:extLst>
                    <a:ext uri="{9D8B030D-6E8A-4147-A177-3AD203B41FA5}">
                      <a16:colId xmlns:a16="http://schemas.microsoft.com/office/drawing/2014/main" val="1428222564"/>
                    </a:ext>
                  </a:extLst>
                </a:gridCol>
                <a:gridCol w="986209">
                  <a:extLst>
                    <a:ext uri="{9D8B030D-6E8A-4147-A177-3AD203B41FA5}">
                      <a16:colId xmlns:a16="http://schemas.microsoft.com/office/drawing/2014/main" val="3319157118"/>
                    </a:ext>
                  </a:extLst>
                </a:gridCol>
                <a:gridCol w="986209">
                  <a:extLst>
                    <a:ext uri="{9D8B030D-6E8A-4147-A177-3AD203B41FA5}">
                      <a16:colId xmlns:a16="http://schemas.microsoft.com/office/drawing/2014/main" val="507261260"/>
                    </a:ext>
                  </a:extLst>
                </a:gridCol>
              </a:tblGrid>
              <a:tr h="841905">
                <a:tc>
                  <a:txBody>
                    <a:bodyPr/>
                    <a:lstStyle/>
                    <a:p>
                      <a:r>
                        <a:rPr lang="en-GB" sz="3200" dirty="0">
                          <a:latin typeface="SassoonCRInfantMedium" panose="02000603020000020003" pitchFamily="2" charset="0"/>
                        </a:rPr>
                        <a:t>b)</a:t>
                      </a:r>
                    </a:p>
                  </a:txBody>
                  <a:tcPr marL="207593" marR="207593" marT="103796" marB="103796"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r>
                        <a:rPr lang="en-GB" sz="3200" dirty="0">
                          <a:latin typeface="SassoonCRInfantMedium" panose="02000603020000020003" pitchFamily="2" charset="0"/>
                        </a:rPr>
                        <a:t>29</a:t>
                      </a:r>
                    </a:p>
                  </a:txBody>
                  <a:tcPr marL="207593" marR="207593" marT="103796" marB="103796"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sz="300" dirty="0">
                        <a:latin typeface="SassoonCRInfantMedium" panose="02000603020000020003" pitchFamily="2" charset="0"/>
                      </a:endParaRPr>
                    </a:p>
                  </a:txBody>
                  <a:tcPr marL="207593" marR="207593" marT="103796" marB="103796"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GB" sz="3200" dirty="0">
                          <a:solidFill>
                            <a:srgbClr val="FF0000"/>
                          </a:solidFill>
                          <a:latin typeface="SassoonCRInfantMedium" panose="02000603020000020003" pitchFamily="2" charset="0"/>
                        </a:rPr>
                        <a:t>–</a:t>
                      </a:r>
                    </a:p>
                  </a:txBody>
                  <a:tcPr marL="207593" marR="207593" marT="103796" marB="10379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sz="300" dirty="0">
                        <a:latin typeface="SassoonCRInfantMedium" panose="02000603020000020003" pitchFamily="2" charset="0"/>
                      </a:endParaRPr>
                    </a:p>
                  </a:txBody>
                  <a:tcPr marL="207593" marR="207593" marT="103796" marB="103796"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r>
                        <a:rPr lang="en-GB" sz="3200" dirty="0">
                          <a:latin typeface="SassoonCRInfantMedium" panose="02000603020000020003" pitchFamily="2" charset="0"/>
                        </a:rPr>
                        <a:t>2</a:t>
                      </a:r>
                    </a:p>
                  </a:txBody>
                  <a:tcPr marL="207593" marR="207593" marT="103796" marB="103796"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sz="300" dirty="0">
                        <a:latin typeface="SassoonCRInfantMedium" panose="02000603020000020003" pitchFamily="2" charset="0"/>
                      </a:endParaRPr>
                    </a:p>
                  </a:txBody>
                  <a:tcPr marL="207593" marR="207593" marT="103796" marB="103796"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r>
                        <a:rPr lang="en-GB" sz="3200" dirty="0">
                          <a:latin typeface="SassoonCRInfantMedium" panose="02000603020000020003" pitchFamily="2" charset="0"/>
                        </a:rPr>
                        <a:t>=</a:t>
                      </a:r>
                    </a:p>
                  </a:txBody>
                  <a:tcPr marL="207593" marR="207593" marT="103796" marB="103796"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r>
                        <a:rPr lang="en-GB" sz="3200" dirty="0">
                          <a:latin typeface="SassoonCRInfantMedium" panose="02000603020000020003" pitchFamily="2" charset="0"/>
                        </a:rPr>
                        <a:t>27</a:t>
                      </a:r>
                    </a:p>
                  </a:txBody>
                  <a:tcPr marL="207593" marR="207593" marT="103796" marB="103796"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427543213"/>
                  </a:ext>
                </a:extLst>
              </a:tr>
            </a:tbl>
          </a:graphicData>
        </a:graphic>
      </p:graphicFrame>
      <p:graphicFrame>
        <p:nvGraphicFramePr>
          <p:cNvPr id="9" name="Table 8">
            <a:extLst>
              <a:ext uri="{FF2B5EF4-FFF2-40B4-BE49-F238E27FC236}">
                <a16:creationId xmlns:a16="http://schemas.microsoft.com/office/drawing/2014/main" id="{3E36EDB7-89E6-4693-AC47-C833B6B39CBE}"/>
              </a:ext>
            </a:extLst>
          </p:cNvPr>
          <p:cNvGraphicFramePr>
            <a:graphicFrameLocks noGrp="1"/>
          </p:cNvGraphicFramePr>
          <p:nvPr>
            <p:extLst>
              <p:ext uri="{D42A27DB-BD31-4B8C-83A1-F6EECF244321}">
                <p14:modId xmlns:p14="http://schemas.microsoft.com/office/powerpoint/2010/main" val="2953778458"/>
              </p:ext>
            </p:extLst>
          </p:nvPr>
        </p:nvGraphicFramePr>
        <p:xfrm>
          <a:off x="1093327" y="2037099"/>
          <a:ext cx="6957347" cy="841905"/>
        </p:xfrm>
        <a:graphic>
          <a:graphicData uri="http://schemas.openxmlformats.org/drawingml/2006/table">
            <a:tbl>
              <a:tblPr firstRow="1" bandRow="1">
                <a:tableStyleId>{9D7B26C5-4107-4FEC-AEDC-1716B250A1EF}</a:tableStyleId>
              </a:tblPr>
              <a:tblGrid>
                <a:gridCol w="986209">
                  <a:extLst>
                    <a:ext uri="{9D8B030D-6E8A-4147-A177-3AD203B41FA5}">
                      <a16:colId xmlns:a16="http://schemas.microsoft.com/office/drawing/2014/main" val="2873885009"/>
                    </a:ext>
                  </a:extLst>
                </a:gridCol>
                <a:gridCol w="986209">
                  <a:extLst>
                    <a:ext uri="{9D8B030D-6E8A-4147-A177-3AD203B41FA5}">
                      <a16:colId xmlns:a16="http://schemas.microsoft.com/office/drawing/2014/main" val="251061744"/>
                    </a:ext>
                  </a:extLst>
                </a:gridCol>
                <a:gridCol w="472850">
                  <a:extLst>
                    <a:ext uri="{9D8B030D-6E8A-4147-A177-3AD203B41FA5}">
                      <a16:colId xmlns:a16="http://schemas.microsoft.com/office/drawing/2014/main" val="213885534"/>
                    </a:ext>
                  </a:extLst>
                </a:gridCol>
                <a:gridCol w="986209">
                  <a:extLst>
                    <a:ext uri="{9D8B030D-6E8A-4147-A177-3AD203B41FA5}">
                      <a16:colId xmlns:a16="http://schemas.microsoft.com/office/drawing/2014/main" val="2236985844"/>
                    </a:ext>
                  </a:extLst>
                </a:gridCol>
                <a:gridCol w="472850">
                  <a:extLst>
                    <a:ext uri="{9D8B030D-6E8A-4147-A177-3AD203B41FA5}">
                      <a16:colId xmlns:a16="http://schemas.microsoft.com/office/drawing/2014/main" val="2174706516"/>
                    </a:ext>
                  </a:extLst>
                </a:gridCol>
                <a:gridCol w="607752">
                  <a:extLst>
                    <a:ext uri="{9D8B030D-6E8A-4147-A177-3AD203B41FA5}">
                      <a16:colId xmlns:a16="http://schemas.microsoft.com/office/drawing/2014/main" val="3251040702"/>
                    </a:ext>
                  </a:extLst>
                </a:gridCol>
                <a:gridCol w="472850">
                  <a:extLst>
                    <a:ext uri="{9D8B030D-6E8A-4147-A177-3AD203B41FA5}">
                      <a16:colId xmlns:a16="http://schemas.microsoft.com/office/drawing/2014/main" val="1428222564"/>
                    </a:ext>
                  </a:extLst>
                </a:gridCol>
                <a:gridCol w="986209">
                  <a:extLst>
                    <a:ext uri="{9D8B030D-6E8A-4147-A177-3AD203B41FA5}">
                      <a16:colId xmlns:a16="http://schemas.microsoft.com/office/drawing/2014/main" val="3319157118"/>
                    </a:ext>
                  </a:extLst>
                </a:gridCol>
                <a:gridCol w="986209">
                  <a:extLst>
                    <a:ext uri="{9D8B030D-6E8A-4147-A177-3AD203B41FA5}">
                      <a16:colId xmlns:a16="http://schemas.microsoft.com/office/drawing/2014/main" val="507261260"/>
                    </a:ext>
                  </a:extLst>
                </a:gridCol>
              </a:tblGrid>
              <a:tr h="841905">
                <a:tc>
                  <a:txBody>
                    <a:bodyPr/>
                    <a:lstStyle/>
                    <a:p>
                      <a:r>
                        <a:rPr lang="en-GB" sz="3200" b="0" dirty="0">
                          <a:latin typeface="SassoonCRInfantMedium" panose="02000603020000020003" pitchFamily="2" charset="0"/>
                        </a:rPr>
                        <a:t>a)</a:t>
                      </a:r>
                    </a:p>
                  </a:txBody>
                  <a:tcPr marL="207593" marR="207593" marT="103796" marB="103796"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r>
                        <a:rPr lang="en-GB" sz="3200" b="0" dirty="0">
                          <a:latin typeface="SassoonCRInfantMedium" panose="02000603020000020003" pitchFamily="2" charset="0"/>
                        </a:rPr>
                        <a:t>34</a:t>
                      </a:r>
                    </a:p>
                  </a:txBody>
                  <a:tcPr marL="207593" marR="207593" marT="103796" marB="103796"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sz="300" b="0" dirty="0">
                        <a:latin typeface="SassoonCRInfantMedium" panose="02000603020000020003" pitchFamily="2" charset="0"/>
                      </a:endParaRPr>
                    </a:p>
                  </a:txBody>
                  <a:tcPr marL="207593" marR="207593" marT="103796" marB="103796"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GB" sz="3200" b="0" dirty="0">
                          <a:solidFill>
                            <a:srgbClr val="FF0000"/>
                          </a:solidFill>
                          <a:latin typeface="SassoonCRInfantMedium" panose="02000603020000020003" pitchFamily="2" charset="0"/>
                        </a:rPr>
                        <a:t>+</a:t>
                      </a:r>
                    </a:p>
                  </a:txBody>
                  <a:tcPr marL="207593" marR="207593" marT="103796" marB="10379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GB" sz="300" b="0" dirty="0">
                        <a:latin typeface="SassoonCRInfantMedium" panose="02000603020000020003" pitchFamily="2" charset="0"/>
                      </a:endParaRPr>
                    </a:p>
                  </a:txBody>
                  <a:tcPr marL="207593" marR="207593" marT="103796" marB="103796"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r>
                        <a:rPr lang="en-GB" sz="3200" b="0" dirty="0">
                          <a:latin typeface="SassoonCRInfantMedium" panose="02000603020000020003" pitchFamily="2" charset="0"/>
                        </a:rPr>
                        <a:t>4</a:t>
                      </a:r>
                    </a:p>
                  </a:txBody>
                  <a:tcPr marL="207593" marR="207593" marT="103796" marB="103796"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sz="300" b="0" dirty="0">
                        <a:latin typeface="SassoonCRInfantMedium" panose="02000603020000020003" pitchFamily="2" charset="0"/>
                      </a:endParaRPr>
                    </a:p>
                  </a:txBody>
                  <a:tcPr marL="207593" marR="207593" marT="103796" marB="103796"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r>
                        <a:rPr lang="en-GB" sz="3200" b="0" dirty="0">
                          <a:latin typeface="SassoonCRInfantMedium" panose="02000603020000020003" pitchFamily="2" charset="0"/>
                        </a:rPr>
                        <a:t>=</a:t>
                      </a:r>
                    </a:p>
                  </a:txBody>
                  <a:tcPr marL="207593" marR="207593" marT="103796" marB="103796"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r>
                        <a:rPr lang="en-GB" sz="3200" b="0" dirty="0">
                          <a:latin typeface="SassoonCRInfantMedium" panose="02000603020000020003" pitchFamily="2" charset="0"/>
                        </a:rPr>
                        <a:t>38</a:t>
                      </a:r>
                    </a:p>
                  </a:txBody>
                  <a:tcPr marL="207593" marR="207593" marT="103796" marB="103796"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427543213"/>
                  </a:ext>
                </a:extLst>
              </a:tr>
            </a:tbl>
          </a:graphicData>
        </a:graphic>
      </p:graphicFrame>
    </p:spTree>
    <p:extLst>
      <p:ext uri="{BB962C8B-B14F-4D97-AF65-F5344CB8AC3E}">
        <p14:creationId xmlns:p14="http://schemas.microsoft.com/office/powerpoint/2010/main" val="29380332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000" u="sng" dirty="0">
                <a:solidFill>
                  <a:schemeClr val="bg2">
                    <a:lumMod val="50000"/>
                  </a:schemeClr>
                </a:solidFill>
                <a:latin typeface="SassoonCRInfantMedium" panose="02000603020000020003" pitchFamily="2" charset="0"/>
              </a:rPr>
              <a:t>Introduction</a:t>
            </a:r>
          </a:p>
          <a:p>
            <a:pPr algn="ctr"/>
            <a:endParaRPr lang="en-GB" sz="2000" u="sng" dirty="0">
              <a:solidFill>
                <a:schemeClr val="bg2">
                  <a:lumMod val="50000"/>
                </a:schemeClr>
              </a:solidFill>
              <a:latin typeface="SassoonCRInfantMedium" panose="02000603020000020003" pitchFamily="2" charset="0"/>
            </a:endParaRPr>
          </a:p>
          <a:p>
            <a:pPr marL="88900" algn="ctr"/>
            <a:r>
              <a:rPr lang="en-GB" sz="2400" dirty="0">
                <a:solidFill>
                  <a:schemeClr val="tx1"/>
                </a:solidFill>
                <a:latin typeface="SassoonCRInfantMedium" panose="02000603020000020003" pitchFamily="2" charset="0"/>
              </a:rPr>
              <a:t>Fill in the missing numbers.</a:t>
            </a:r>
            <a:endParaRPr lang="en-GB" sz="2400" dirty="0">
              <a:solidFill>
                <a:schemeClr val="bg2">
                  <a:lumMod val="25000"/>
                </a:schemeClr>
              </a:solidFill>
              <a:latin typeface="SassoonCRInfantMedium" panose="02000603020000020003" pitchFamily="2" charset="0"/>
            </a:endParaRPr>
          </a:p>
          <a:p>
            <a:pPr marL="431800" indent="-342900" algn="ctr">
              <a:buFont typeface="Arial" panose="020B0604020202020204" pitchFamily="34" charset="0"/>
              <a:buChar char="•"/>
            </a:pPr>
            <a:endParaRPr lang="en-GB" sz="2400" dirty="0">
              <a:solidFill>
                <a:schemeClr val="bg2">
                  <a:lumMod val="25000"/>
                </a:schemeClr>
              </a:solidFill>
              <a:latin typeface="SassoonCRInfantMedium" panose="02000603020000020003" pitchFamily="2" charset="0"/>
            </a:endParaRPr>
          </a:p>
        </p:txBody>
      </p:sp>
      <p:graphicFrame>
        <p:nvGraphicFramePr>
          <p:cNvPr id="3" name="Table 2">
            <a:extLst>
              <a:ext uri="{FF2B5EF4-FFF2-40B4-BE49-F238E27FC236}">
                <a16:creationId xmlns:a16="http://schemas.microsoft.com/office/drawing/2014/main" id="{775BF152-9DD7-4EBC-9B17-FB00870F991C}"/>
              </a:ext>
            </a:extLst>
          </p:cNvPr>
          <p:cNvGraphicFramePr>
            <a:graphicFrameLocks noGrp="1"/>
          </p:cNvGraphicFramePr>
          <p:nvPr>
            <p:extLst>
              <p:ext uri="{D42A27DB-BD31-4B8C-83A1-F6EECF244321}">
                <p14:modId xmlns:p14="http://schemas.microsoft.com/office/powerpoint/2010/main" val="413471884"/>
              </p:ext>
            </p:extLst>
          </p:nvPr>
        </p:nvGraphicFramePr>
        <p:xfrm>
          <a:off x="1524000" y="1617785"/>
          <a:ext cx="6096000" cy="4078290"/>
        </p:xfrm>
        <a:graphic>
          <a:graphicData uri="http://schemas.openxmlformats.org/drawingml/2006/table">
            <a:tbl>
              <a:tblPr firstRow="1" bandRow="1">
                <a:tableStyleId>{5940675A-B579-460E-94D1-54222C63F5DA}</a:tableStyleId>
              </a:tblPr>
              <a:tblGrid>
                <a:gridCol w="2032000">
                  <a:extLst>
                    <a:ext uri="{9D8B030D-6E8A-4147-A177-3AD203B41FA5}">
                      <a16:colId xmlns:a16="http://schemas.microsoft.com/office/drawing/2014/main" val="1323187677"/>
                    </a:ext>
                  </a:extLst>
                </a:gridCol>
                <a:gridCol w="2032000">
                  <a:extLst>
                    <a:ext uri="{9D8B030D-6E8A-4147-A177-3AD203B41FA5}">
                      <a16:colId xmlns:a16="http://schemas.microsoft.com/office/drawing/2014/main" val="1543473781"/>
                    </a:ext>
                  </a:extLst>
                </a:gridCol>
                <a:gridCol w="2032000">
                  <a:extLst>
                    <a:ext uri="{9D8B030D-6E8A-4147-A177-3AD203B41FA5}">
                      <a16:colId xmlns:a16="http://schemas.microsoft.com/office/drawing/2014/main" val="820338524"/>
                    </a:ext>
                  </a:extLst>
                </a:gridCol>
              </a:tblGrid>
              <a:tr h="573035">
                <a:tc>
                  <a:txBody>
                    <a:bodyPr/>
                    <a:lstStyle/>
                    <a:p>
                      <a:pPr algn="ctr"/>
                      <a:r>
                        <a:rPr lang="en-GB" sz="3600" dirty="0">
                          <a:solidFill>
                            <a:srgbClr val="0070C0"/>
                          </a:solidFill>
                          <a:latin typeface="SassoonCRInfantMedium" panose="02000603020000020003" pitchFamily="2" charset="0"/>
                        </a:rPr>
                        <a:t>1 Less</a:t>
                      </a:r>
                    </a:p>
                  </a:txBody>
                  <a:tcPr anchor="ctr">
                    <a:solidFill>
                      <a:schemeClr val="bg1"/>
                    </a:solidFill>
                  </a:tcPr>
                </a:tc>
                <a:tc>
                  <a:txBody>
                    <a:bodyPr/>
                    <a:lstStyle/>
                    <a:p>
                      <a:pPr algn="ctr"/>
                      <a:endParaRPr lang="en-GB" sz="3600" dirty="0">
                        <a:solidFill>
                          <a:srgbClr val="0070C0"/>
                        </a:solidFill>
                        <a:latin typeface="SassoonCRInfantMedium" panose="02000603020000020003" pitchFamily="2" charset="0"/>
                      </a:endParaRPr>
                    </a:p>
                  </a:txBody>
                  <a:tcPr anchor="ctr">
                    <a:solidFill>
                      <a:schemeClr val="bg1"/>
                    </a:solidFill>
                  </a:tcPr>
                </a:tc>
                <a:tc>
                  <a:txBody>
                    <a:bodyPr/>
                    <a:lstStyle/>
                    <a:p>
                      <a:pPr algn="ctr"/>
                      <a:r>
                        <a:rPr lang="en-GB" sz="3600" dirty="0">
                          <a:solidFill>
                            <a:srgbClr val="0070C0"/>
                          </a:solidFill>
                          <a:latin typeface="SassoonCRInfantMedium" panose="02000603020000020003" pitchFamily="2" charset="0"/>
                        </a:rPr>
                        <a:t>1 More</a:t>
                      </a:r>
                    </a:p>
                  </a:txBody>
                  <a:tcPr anchor="ctr">
                    <a:solidFill>
                      <a:schemeClr val="bg1"/>
                    </a:solidFill>
                  </a:tcPr>
                </a:tc>
                <a:extLst>
                  <a:ext uri="{0D108BD9-81ED-4DB2-BD59-A6C34878D82A}">
                    <a16:rowId xmlns:a16="http://schemas.microsoft.com/office/drawing/2014/main" val="1733817487"/>
                  </a:ext>
                </a:extLst>
              </a:tr>
              <a:tr h="573035">
                <a:tc>
                  <a:txBody>
                    <a:bodyPr/>
                    <a:lstStyle/>
                    <a:p>
                      <a:pPr algn="ctr"/>
                      <a:endParaRPr lang="en-GB" sz="2800" dirty="0">
                        <a:solidFill>
                          <a:schemeClr val="tx1"/>
                        </a:solidFill>
                        <a:latin typeface="SassoonCRInfantMedium" panose="02000603020000020003" pitchFamily="2" charset="0"/>
                      </a:endParaRPr>
                    </a:p>
                  </a:txBody>
                  <a:tcPr anchor="ctr">
                    <a:solidFill>
                      <a:schemeClr val="bg1"/>
                    </a:solidFill>
                  </a:tcPr>
                </a:tc>
                <a:tc>
                  <a:txBody>
                    <a:bodyPr/>
                    <a:lstStyle/>
                    <a:p>
                      <a:pPr algn="ctr"/>
                      <a:r>
                        <a:rPr lang="en-GB" sz="2800" dirty="0">
                          <a:solidFill>
                            <a:schemeClr val="tx1"/>
                          </a:solidFill>
                          <a:latin typeface="SassoonCRInfantMedium" panose="02000603020000020003" pitchFamily="2" charset="0"/>
                        </a:rPr>
                        <a:t>10</a:t>
                      </a:r>
                    </a:p>
                  </a:txBody>
                  <a:tcPr anchor="ctr">
                    <a:solidFill>
                      <a:schemeClr val="bg1"/>
                    </a:solidFill>
                  </a:tcPr>
                </a:tc>
                <a:tc>
                  <a:txBody>
                    <a:bodyPr/>
                    <a:lstStyle/>
                    <a:p>
                      <a:pPr algn="ctr"/>
                      <a:endParaRPr lang="en-GB" sz="2800" dirty="0">
                        <a:solidFill>
                          <a:schemeClr val="tx1"/>
                        </a:solidFill>
                        <a:latin typeface="SassoonCRInfantMedium" panose="02000603020000020003" pitchFamily="2" charset="0"/>
                      </a:endParaRPr>
                    </a:p>
                  </a:txBody>
                  <a:tcPr anchor="ctr">
                    <a:solidFill>
                      <a:schemeClr val="bg1"/>
                    </a:solidFill>
                  </a:tcPr>
                </a:tc>
                <a:extLst>
                  <a:ext uri="{0D108BD9-81ED-4DB2-BD59-A6C34878D82A}">
                    <a16:rowId xmlns:a16="http://schemas.microsoft.com/office/drawing/2014/main" val="4022164285"/>
                  </a:ext>
                </a:extLst>
              </a:tr>
              <a:tr h="573035">
                <a:tc>
                  <a:txBody>
                    <a:bodyPr/>
                    <a:lstStyle/>
                    <a:p>
                      <a:pPr algn="ctr"/>
                      <a:r>
                        <a:rPr lang="en-GB" sz="2800" dirty="0">
                          <a:solidFill>
                            <a:schemeClr val="tx1"/>
                          </a:solidFill>
                          <a:latin typeface="SassoonCRInfantMedium" panose="02000603020000020003" pitchFamily="2" charset="0"/>
                        </a:rPr>
                        <a:t>19</a:t>
                      </a:r>
                    </a:p>
                  </a:txBody>
                  <a:tcPr anchor="ctr">
                    <a:solidFill>
                      <a:schemeClr val="bg1"/>
                    </a:solidFill>
                  </a:tcPr>
                </a:tc>
                <a:tc>
                  <a:txBody>
                    <a:bodyPr/>
                    <a:lstStyle/>
                    <a:p>
                      <a:pPr algn="ctr"/>
                      <a:endParaRPr lang="en-GB" sz="2800" dirty="0">
                        <a:solidFill>
                          <a:schemeClr val="tx1"/>
                        </a:solidFill>
                        <a:latin typeface="SassoonCRInfantMedium" panose="02000603020000020003" pitchFamily="2" charset="0"/>
                      </a:endParaRPr>
                    </a:p>
                  </a:txBody>
                  <a:tcPr anchor="ctr">
                    <a:solidFill>
                      <a:schemeClr val="bg1"/>
                    </a:solidFill>
                  </a:tcPr>
                </a:tc>
                <a:tc>
                  <a:txBody>
                    <a:bodyPr/>
                    <a:lstStyle/>
                    <a:p>
                      <a:pPr algn="ctr"/>
                      <a:r>
                        <a:rPr lang="en-GB" sz="2800" dirty="0">
                          <a:solidFill>
                            <a:schemeClr val="tx1"/>
                          </a:solidFill>
                          <a:latin typeface="SassoonCRInfantMedium" panose="02000603020000020003" pitchFamily="2" charset="0"/>
                        </a:rPr>
                        <a:t>21</a:t>
                      </a:r>
                    </a:p>
                  </a:txBody>
                  <a:tcPr anchor="ctr">
                    <a:solidFill>
                      <a:schemeClr val="bg1"/>
                    </a:solidFill>
                  </a:tcPr>
                </a:tc>
                <a:extLst>
                  <a:ext uri="{0D108BD9-81ED-4DB2-BD59-A6C34878D82A}">
                    <a16:rowId xmlns:a16="http://schemas.microsoft.com/office/drawing/2014/main" val="3961615582"/>
                  </a:ext>
                </a:extLst>
              </a:tr>
              <a:tr h="573035">
                <a:tc>
                  <a:txBody>
                    <a:bodyPr/>
                    <a:lstStyle/>
                    <a:p>
                      <a:pPr algn="ctr"/>
                      <a:endParaRPr lang="en-GB" sz="2800" dirty="0">
                        <a:solidFill>
                          <a:schemeClr val="tx1"/>
                        </a:solidFill>
                        <a:latin typeface="SassoonCRInfantMedium" panose="02000603020000020003" pitchFamily="2" charset="0"/>
                      </a:endParaRPr>
                    </a:p>
                  </a:txBody>
                  <a:tcPr anchor="ctr">
                    <a:solidFill>
                      <a:schemeClr val="bg1"/>
                    </a:solidFill>
                  </a:tcPr>
                </a:tc>
                <a:tc>
                  <a:txBody>
                    <a:bodyPr/>
                    <a:lstStyle/>
                    <a:p>
                      <a:pPr algn="ctr"/>
                      <a:r>
                        <a:rPr lang="en-GB" sz="2800" dirty="0">
                          <a:solidFill>
                            <a:schemeClr val="tx1"/>
                          </a:solidFill>
                          <a:latin typeface="SassoonCRInfantMedium" panose="02000603020000020003" pitchFamily="2" charset="0"/>
                        </a:rPr>
                        <a:t>29</a:t>
                      </a:r>
                    </a:p>
                  </a:txBody>
                  <a:tcPr anchor="ctr">
                    <a:solidFill>
                      <a:schemeClr val="bg1"/>
                    </a:solidFill>
                  </a:tcPr>
                </a:tc>
                <a:tc>
                  <a:txBody>
                    <a:bodyPr/>
                    <a:lstStyle/>
                    <a:p>
                      <a:pPr algn="ctr"/>
                      <a:endParaRPr lang="en-GB" sz="2800" dirty="0">
                        <a:solidFill>
                          <a:schemeClr val="tx1"/>
                        </a:solidFill>
                        <a:latin typeface="SassoonCRInfantMedium" panose="02000603020000020003" pitchFamily="2" charset="0"/>
                      </a:endParaRPr>
                    </a:p>
                  </a:txBody>
                  <a:tcPr anchor="ctr">
                    <a:solidFill>
                      <a:schemeClr val="bg1"/>
                    </a:solidFill>
                  </a:tcPr>
                </a:tc>
                <a:extLst>
                  <a:ext uri="{0D108BD9-81ED-4DB2-BD59-A6C34878D82A}">
                    <a16:rowId xmlns:a16="http://schemas.microsoft.com/office/drawing/2014/main" val="3919537971"/>
                  </a:ext>
                </a:extLst>
              </a:tr>
              <a:tr h="573035">
                <a:tc>
                  <a:txBody>
                    <a:bodyPr/>
                    <a:lstStyle/>
                    <a:p>
                      <a:pPr algn="ctr"/>
                      <a:endParaRPr lang="en-GB" sz="2800" dirty="0">
                        <a:solidFill>
                          <a:schemeClr val="tx1"/>
                        </a:solidFill>
                        <a:latin typeface="SassoonCRInfantMedium" panose="02000603020000020003" pitchFamily="2" charset="0"/>
                      </a:endParaRPr>
                    </a:p>
                  </a:txBody>
                  <a:tcPr anchor="ctr">
                    <a:solidFill>
                      <a:schemeClr val="bg1"/>
                    </a:solidFill>
                  </a:tcPr>
                </a:tc>
                <a:tc>
                  <a:txBody>
                    <a:bodyPr/>
                    <a:lstStyle/>
                    <a:p>
                      <a:pPr algn="ctr"/>
                      <a:r>
                        <a:rPr lang="en-GB" sz="2800" dirty="0">
                          <a:solidFill>
                            <a:schemeClr val="tx1"/>
                          </a:solidFill>
                          <a:latin typeface="SassoonCRInfantMedium" panose="02000603020000020003" pitchFamily="2" charset="0"/>
                        </a:rPr>
                        <a:t>41</a:t>
                      </a:r>
                    </a:p>
                  </a:txBody>
                  <a:tcPr anchor="ctr">
                    <a:solidFill>
                      <a:schemeClr val="bg1"/>
                    </a:solidFill>
                  </a:tcPr>
                </a:tc>
                <a:tc>
                  <a:txBody>
                    <a:bodyPr/>
                    <a:lstStyle/>
                    <a:p>
                      <a:pPr algn="ctr"/>
                      <a:endParaRPr lang="en-GB" sz="2800" dirty="0">
                        <a:solidFill>
                          <a:schemeClr val="tx1"/>
                        </a:solidFill>
                        <a:latin typeface="SassoonCRInfantMedium" panose="02000603020000020003" pitchFamily="2" charset="0"/>
                      </a:endParaRPr>
                    </a:p>
                  </a:txBody>
                  <a:tcPr anchor="ctr">
                    <a:solidFill>
                      <a:schemeClr val="bg1"/>
                    </a:solidFill>
                  </a:tcPr>
                </a:tc>
                <a:extLst>
                  <a:ext uri="{0D108BD9-81ED-4DB2-BD59-A6C34878D82A}">
                    <a16:rowId xmlns:a16="http://schemas.microsoft.com/office/drawing/2014/main" val="4139123202"/>
                  </a:ext>
                </a:extLst>
              </a:tr>
              <a:tr h="573035">
                <a:tc>
                  <a:txBody>
                    <a:bodyPr/>
                    <a:lstStyle/>
                    <a:p>
                      <a:pPr algn="ctr"/>
                      <a:r>
                        <a:rPr lang="en-GB" sz="2800" dirty="0">
                          <a:solidFill>
                            <a:schemeClr val="tx1"/>
                          </a:solidFill>
                          <a:latin typeface="SassoonCRInfantMedium" panose="02000603020000020003" pitchFamily="2" charset="0"/>
                        </a:rPr>
                        <a:t>79</a:t>
                      </a:r>
                    </a:p>
                  </a:txBody>
                  <a:tcPr anchor="ctr">
                    <a:solidFill>
                      <a:schemeClr val="bg1"/>
                    </a:solidFill>
                  </a:tcPr>
                </a:tc>
                <a:tc>
                  <a:txBody>
                    <a:bodyPr/>
                    <a:lstStyle/>
                    <a:p>
                      <a:pPr algn="ctr"/>
                      <a:endParaRPr lang="en-GB" sz="2800" dirty="0">
                        <a:solidFill>
                          <a:schemeClr val="tx1"/>
                        </a:solidFill>
                        <a:latin typeface="SassoonCRInfantMedium" panose="02000603020000020003" pitchFamily="2" charset="0"/>
                      </a:endParaRPr>
                    </a:p>
                  </a:txBody>
                  <a:tcPr anchor="ctr">
                    <a:solidFill>
                      <a:schemeClr val="bg1"/>
                    </a:solidFill>
                  </a:tcPr>
                </a:tc>
                <a:tc>
                  <a:txBody>
                    <a:bodyPr/>
                    <a:lstStyle/>
                    <a:p>
                      <a:pPr algn="ctr"/>
                      <a:r>
                        <a:rPr lang="en-GB" sz="2800" dirty="0">
                          <a:solidFill>
                            <a:schemeClr val="tx1"/>
                          </a:solidFill>
                          <a:latin typeface="SassoonCRInfantMedium" panose="02000603020000020003" pitchFamily="2" charset="0"/>
                        </a:rPr>
                        <a:t>81</a:t>
                      </a:r>
                    </a:p>
                  </a:txBody>
                  <a:tcPr anchor="ctr">
                    <a:solidFill>
                      <a:schemeClr val="bg1"/>
                    </a:solidFill>
                  </a:tcPr>
                </a:tc>
                <a:extLst>
                  <a:ext uri="{0D108BD9-81ED-4DB2-BD59-A6C34878D82A}">
                    <a16:rowId xmlns:a16="http://schemas.microsoft.com/office/drawing/2014/main" val="391940010"/>
                  </a:ext>
                </a:extLst>
              </a:tr>
              <a:tr h="573035">
                <a:tc>
                  <a:txBody>
                    <a:bodyPr/>
                    <a:lstStyle/>
                    <a:p>
                      <a:pPr algn="ctr"/>
                      <a:endParaRPr lang="en-GB" sz="2800" dirty="0">
                        <a:solidFill>
                          <a:schemeClr val="tx1"/>
                        </a:solidFill>
                        <a:latin typeface="SassoonCRInfantMedium" panose="02000603020000020003" pitchFamily="2" charset="0"/>
                      </a:endParaRPr>
                    </a:p>
                  </a:txBody>
                  <a:tcPr anchor="ctr">
                    <a:solidFill>
                      <a:schemeClr val="bg1"/>
                    </a:solidFill>
                  </a:tcPr>
                </a:tc>
                <a:tc>
                  <a:txBody>
                    <a:bodyPr/>
                    <a:lstStyle/>
                    <a:p>
                      <a:pPr algn="ctr"/>
                      <a:r>
                        <a:rPr lang="en-GB" sz="2800" dirty="0">
                          <a:solidFill>
                            <a:schemeClr val="tx1"/>
                          </a:solidFill>
                          <a:latin typeface="SassoonCRInfantMedium" panose="02000603020000020003" pitchFamily="2" charset="0"/>
                        </a:rPr>
                        <a:t>99</a:t>
                      </a:r>
                    </a:p>
                  </a:txBody>
                  <a:tcPr anchor="ctr">
                    <a:solidFill>
                      <a:schemeClr val="bg1"/>
                    </a:solidFill>
                  </a:tcPr>
                </a:tc>
                <a:tc>
                  <a:txBody>
                    <a:bodyPr/>
                    <a:lstStyle/>
                    <a:p>
                      <a:pPr algn="ctr"/>
                      <a:endParaRPr lang="en-GB" sz="2800" dirty="0">
                        <a:solidFill>
                          <a:schemeClr val="tx1"/>
                        </a:solidFill>
                        <a:latin typeface="SassoonCRInfantMedium" panose="02000603020000020003" pitchFamily="2" charset="0"/>
                      </a:endParaRPr>
                    </a:p>
                  </a:txBody>
                  <a:tcPr anchor="ctr">
                    <a:solidFill>
                      <a:schemeClr val="bg1"/>
                    </a:solidFill>
                  </a:tcPr>
                </a:tc>
                <a:extLst>
                  <a:ext uri="{0D108BD9-81ED-4DB2-BD59-A6C34878D82A}">
                    <a16:rowId xmlns:a16="http://schemas.microsoft.com/office/drawing/2014/main" val="556591420"/>
                  </a:ext>
                </a:extLst>
              </a:tr>
            </a:tbl>
          </a:graphicData>
        </a:graphic>
      </p:graphicFrame>
    </p:spTree>
    <p:extLst>
      <p:ext uri="{BB962C8B-B14F-4D97-AF65-F5344CB8AC3E}">
        <p14:creationId xmlns:p14="http://schemas.microsoft.com/office/powerpoint/2010/main" val="25302005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000" u="sng" dirty="0">
                <a:solidFill>
                  <a:schemeClr val="bg2">
                    <a:lumMod val="50000"/>
                  </a:schemeClr>
                </a:solidFill>
                <a:latin typeface="SassoonCRInfantMedium" panose="02000603020000020003" pitchFamily="2" charset="0"/>
              </a:rPr>
              <a:t>Introduction</a:t>
            </a:r>
          </a:p>
          <a:p>
            <a:pPr algn="ctr"/>
            <a:endParaRPr lang="en-GB" sz="2000" u="sng" dirty="0">
              <a:solidFill>
                <a:schemeClr val="bg2">
                  <a:lumMod val="50000"/>
                </a:schemeClr>
              </a:solidFill>
              <a:latin typeface="SassoonCRInfantMedium" panose="02000603020000020003" pitchFamily="2" charset="0"/>
            </a:endParaRPr>
          </a:p>
          <a:p>
            <a:pPr marL="88900" algn="ctr"/>
            <a:r>
              <a:rPr lang="en-GB" sz="2400" dirty="0">
                <a:solidFill>
                  <a:schemeClr val="tx1"/>
                </a:solidFill>
                <a:latin typeface="SassoonCRInfantMedium" panose="02000603020000020003" pitchFamily="2" charset="0"/>
              </a:rPr>
              <a:t>Fill in the missing numbers.</a:t>
            </a:r>
            <a:endParaRPr lang="en-GB" sz="2400" dirty="0">
              <a:solidFill>
                <a:schemeClr val="bg2">
                  <a:lumMod val="25000"/>
                </a:schemeClr>
              </a:solidFill>
              <a:latin typeface="SassoonCRInfantMedium" panose="02000603020000020003" pitchFamily="2" charset="0"/>
            </a:endParaRPr>
          </a:p>
          <a:p>
            <a:pPr marL="431800" indent="-342900" algn="ctr">
              <a:buFont typeface="Arial" panose="020B0604020202020204" pitchFamily="34" charset="0"/>
              <a:buChar char="•"/>
            </a:pPr>
            <a:endParaRPr lang="en-GB" sz="2400" dirty="0">
              <a:solidFill>
                <a:schemeClr val="bg2">
                  <a:lumMod val="25000"/>
                </a:schemeClr>
              </a:solidFill>
              <a:latin typeface="SassoonCRInfantMedium" panose="02000603020000020003" pitchFamily="2" charset="0"/>
            </a:endParaRPr>
          </a:p>
        </p:txBody>
      </p:sp>
      <p:graphicFrame>
        <p:nvGraphicFramePr>
          <p:cNvPr id="3" name="Table 2">
            <a:extLst>
              <a:ext uri="{FF2B5EF4-FFF2-40B4-BE49-F238E27FC236}">
                <a16:creationId xmlns:a16="http://schemas.microsoft.com/office/drawing/2014/main" id="{775BF152-9DD7-4EBC-9B17-FB00870F991C}"/>
              </a:ext>
            </a:extLst>
          </p:cNvPr>
          <p:cNvGraphicFramePr>
            <a:graphicFrameLocks noGrp="1"/>
          </p:cNvGraphicFramePr>
          <p:nvPr>
            <p:extLst>
              <p:ext uri="{D42A27DB-BD31-4B8C-83A1-F6EECF244321}">
                <p14:modId xmlns:p14="http://schemas.microsoft.com/office/powerpoint/2010/main" val="971105780"/>
              </p:ext>
            </p:extLst>
          </p:nvPr>
        </p:nvGraphicFramePr>
        <p:xfrm>
          <a:off x="1524000" y="1617785"/>
          <a:ext cx="6096000" cy="4078290"/>
        </p:xfrm>
        <a:graphic>
          <a:graphicData uri="http://schemas.openxmlformats.org/drawingml/2006/table">
            <a:tbl>
              <a:tblPr firstRow="1" bandRow="1">
                <a:tableStyleId>{5940675A-B579-460E-94D1-54222C63F5DA}</a:tableStyleId>
              </a:tblPr>
              <a:tblGrid>
                <a:gridCol w="2032000">
                  <a:extLst>
                    <a:ext uri="{9D8B030D-6E8A-4147-A177-3AD203B41FA5}">
                      <a16:colId xmlns:a16="http://schemas.microsoft.com/office/drawing/2014/main" val="1323187677"/>
                    </a:ext>
                  </a:extLst>
                </a:gridCol>
                <a:gridCol w="2032000">
                  <a:extLst>
                    <a:ext uri="{9D8B030D-6E8A-4147-A177-3AD203B41FA5}">
                      <a16:colId xmlns:a16="http://schemas.microsoft.com/office/drawing/2014/main" val="1543473781"/>
                    </a:ext>
                  </a:extLst>
                </a:gridCol>
                <a:gridCol w="2032000">
                  <a:extLst>
                    <a:ext uri="{9D8B030D-6E8A-4147-A177-3AD203B41FA5}">
                      <a16:colId xmlns:a16="http://schemas.microsoft.com/office/drawing/2014/main" val="820338524"/>
                    </a:ext>
                  </a:extLst>
                </a:gridCol>
              </a:tblGrid>
              <a:tr h="573035">
                <a:tc>
                  <a:txBody>
                    <a:bodyPr/>
                    <a:lstStyle/>
                    <a:p>
                      <a:pPr algn="ctr"/>
                      <a:r>
                        <a:rPr lang="en-GB" sz="3600" dirty="0">
                          <a:solidFill>
                            <a:srgbClr val="0070C0"/>
                          </a:solidFill>
                          <a:latin typeface="SassoonCRInfantMedium" panose="02000603020000020003" pitchFamily="2" charset="0"/>
                        </a:rPr>
                        <a:t>1 Less</a:t>
                      </a:r>
                    </a:p>
                  </a:txBody>
                  <a:tcPr anchor="ctr">
                    <a:solidFill>
                      <a:schemeClr val="bg1"/>
                    </a:solidFill>
                  </a:tcPr>
                </a:tc>
                <a:tc>
                  <a:txBody>
                    <a:bodyPr/>
                    <a:lstStyle/>
                    <a:p>
                      <a:pPr algn="ctr"/>
                      <a:endParaRPr lang="en-GB" sz="3600" dirty="0">
                        <a:solidFill>
                          <a:srgbClr val="0070C0"/>
                        </a:solidFill>
                        <a:latin typeface="SassoonCRInfantMedium" panose="02000603020000020003" pitchFamily="2" charset="0"/>
                      </a:endParaRPr>
                    </a:p>
                  </a:txBody>
                  <a:tcPr anchor="ctr">
                    <a:solidFill>
                      <a:schemeClr val="bg1"/>
                    </a:solidFill>
                  </a:tcPr>
                </a:tc>
                <a:tc>
                  <a:txBody>
                    <a:bodyPr/>
                    <a:lstStyle/>
                    <a:p>
                      <a:pPr algn="ctr"/>
                      <a:r>
                        <a:rPr lang="en-GB" sz="3600" dirty="0">
                          <a:solidFill>
                            <a:srgbClr val="0070C0"/>
                          </a:solidFill>
                          <a:latin typeface="SassoonCRInfantMedium" panose="02000603020000020003" pitchFamily="2" charset="0"/>
                        </a:rPr>
                        <a:t>1 More</a:t>
                      </a:r>
                    </a:p>
                  </a:txBody>
                  <a:tcPr anchor="ctr">
                    <a:solidFill>
                      <a:schemeClr val="bg1"/>
                    </a:solidFill>
                  </a:tcPr>
                </a:tc>
                <a:extLst>
                  <a:ext uri="{0D108BD9-81ED-4DB2-BD59-A6C34878D82A}">
                    <a16:rowId xmlns:a16="http://schemas.microsoft.com/office/drawing/2014/main" val="1733817487"/>
                  </a:ext>
                </a:extLst>
              </a:tr>
              <a:tr h="573035">
                <a:tc>
                  <a:txBody>
                    <a:bodyPr/>
                    <a:lstStyle/>
                    <a:p>
                      <a:pPr algn="ctr"/>
                      <a:r>
                        <a:rPr lang="en-GB" sz="2800" dirty="0">
                          <a:solidFill>
                            <a:srgbClr val="FF0000"/>
                          </a:solidFill>
                          <a:latin typeface="SassoonCRInfantMedium" panose="02000603020000020003" pitchFamily="2" charset="0"/>
                        </a:rPr>
                        <a:t>9</a:t>
                      </a:r>
                    </a:p>
                  </a:txBody>
                  <a:tcPr anchor="ctr">
                    <a:solidFill>
                      <a:schemeClr val="bg1"/>
                    </a:solidFill>
                  </a:tcPr>
                </a:tc>
                <a:tc>
                  <a:txBody>
                    <a:bodyPr/>
                    <a:lstStyle/>
                    <a:p>
                      <a:pPr algn="ctr"/>
                      <a:r>
                        <a:rPr lang="en-GB" sz="2800" dirty="0">
                          <a:solidFill>
                            <a:schemeClr val="tx1"/>
                          </a:solidFill>
                          <a:latin typeface="SassoonCRInfantMedium" panose="02000603020000020003" pitchFamily="2" charset="0"/>
                        </a:rPr>
                        <a:t>10</a:t>
                      </a:r>
                    </a:p>
                  </a:txBody>
                  <a:tcPr anchor="ctr">
                    <a:solidFill>
                      <a:schemeClr val="bg1"/>
                    </a:solidFill>
                  </a:tcPr>
                </a:tc>
                <a:tc>
                  <a:txBody>
                    <a:bodyPr/>
                    <a:lstStyle/>
                    <a:p>
                      <a:pPr algn="ctr"/>
                      <a:r>
                        <a:rPr lang="en-GB" sz="2800" dirty="0">
                          <a:solidFill>
                            <a:srgbClr val="FF0000"/>
                          </a:solidFill>
                          <a:latin typeface="SassoonCRInfantMedium" panose="02000603020000020003" pitchFamily="2" charset="0"/>
                        </a:rPr>
                        <a:t>11</a:t>
                      </a:r>
                    </a:p>
                  </a:txBody>
                  <a:tcPr anchor="ctr">
                    <a:solidFill>
                      <a:schemeClr val="bg1"/>
                    </a:solidFill>
                  </a:tcPr>
                </a:tc>
                <a:extLst>
                  <a:ext uri="{0D108BD9-81ED-4DB2-BD59-A6C34878D82A}">
                    <a16:rowId xmlns:a16="http://schemas.microsoft.com/office/drawing/2014/main" val="4022164285"/>
                  </a:ext>
                </a:extLst>
              </a:tr>
              <a:tr h="573035">
                <a:tc>
                  <a:txBody>
                    <a:bodyPr/>
                    <a:lstStyle/>
                    <a:p>
                      <a:pPr algn="ctr"/>
                      <a:r>
                        <a:rPr lang="en-GB" sz="2800" dirty="0">
                          <a:solidFill>
                            <a:schemeClr val="tx1"/>
                          </a:solidFill>
                          <a:latin typeface="SassoonCRInfantMedium" panose="02000603020000020003" pitchFamily="2" charset="0"/>
                        </a:rPr>
                        <a:t>19</a:t>
                      </a:r>
                    </a:p>
                  </a:txBody>
                  <a:tcPr anchor="ctr">
                    <a:solidFill>
                      <a:schemeClr val="bg1"/>
                    </a:solidFill>
                  </a:tcPr>
                </a:tc>
                <a:tc>
                  <a:txBody>
                    <a:bodyPr/>
                    <a:lstStyle/>
                    <a:p>
                      <a:pPr algn="ctr"/>
                      <a:r>
                        <a:rPr lang="en-GB" sz="2800" dirty="0">
                          <a:solidFill>
                            <a:srgbClr val="FF0000"/>
                          </a:solidFill>
                          <a:latin typeface="SassoonCRInfantMedium" panose="02000603020000020003" pitchFamily="2" charset="0"/>
                        </a:rPr>
                        <a:t>20</a:t>
                      </a:r>
                    </a:p>
                  </a:txBody>
                  <a:tcPr anchor="ctr">
                    <a:solidFill>
                      <a:schemeClr val="bg1"/>
                    </a:solidFill>
                  </a:tcPr>
                </a:tc>
                <a:tc>
                  <a:txBody>
                    <a:bodyPr/>
                    <a:lstStyle/>
                    <a:p>
                      <a:pPr algn="ctr"/>
                      <a:r>
                        <a:rPr lang="en-GB" sz="2800" dirty="0">
                          <a:solidFill>
                            <a:schemeClr val="tx1"/>
                          </a:solidFill>
                          <a:latin typeface="SassoonCRInfantMedium" panose="02000603020000020003" pitchFamily="2" charset="0"/>
                        </a:rPr>
                        <a:t>21</a:t>
                      </a:r>
                    </a:p>
                  </a:txBody>
                  <a:tcPr anchor="ctr">
                    <a:solidFill>
                      <a:schemeClr val="bg1"/>
                    </a:solidFill>
                  </a:tcPr>
                </a:tc>
                <a:extLst>
                  <a:ext uri="{0D108BD9-81ED-4DB2-BD59-A6C34878D82A}">
                    <a16:rowId xmlns:a16="http://schemas.microsoft.com/office/drawing/2014/main" val="3961615582"/>
                  </a:ext>
                </a:extLst>
              </a:tr>
              <a:tr h="573035">
                <a:tc>
                  <a:txBody>
                    <a:bodyPr/>
                    <a:lstStyle/>
                    <a:p>
                      <a:pPr algn="ctr"/>
                      <a:r>
                        <a:rPr lang="en-GB" sz="2800" dirty="0">
                          <a:solidFill>
                            <a:srgbClr val="FF0000"/>
                          </a:solidFill>
                          <a:latin typeface="SassoonCRInfantMedium" panose="02000603020000020003" pitchFamily="2" charset="0"/>
                        </a:rPr>
                        <a:t>28</a:t>
                      </a:r>
                    </a:p>
                  </a:txBody>
                  <a:tcPr anchor="ctr">
                    <a:solidFill>
                      <a:schemeClr val="bg1"/>
                    </a:solidFill>
                  </a:tcPr>
                </a:tc>
                <a:tc>
                  <a:txBody>
                    <a:bodyPr/>
                    <a:lstStyle/>
                    <a:p>
                      <a:pPr algn="ctr"/>
                      <a:r>
                        <a:rPr lang="en-GB" sz="2800" dirty="0">
                          <a:solidFill>
                            <a:schemeClr val="tx1"/>
                          </a:solidFill>
                          <a:latin typeface="SassoonCRInfantMedium" panose="02000603020000020003" pitchFamily="2" charset="0"/>
                        </a:rPr>
                        <a:t>29</a:t>
                      </a:r>
                    </a:p>
                  </a:txBody>
                  <a:tcPr anchor="ctr">
                    <a:solidFill>
                      <a:schemeClr val="bg1"/>
                    </a:solidFill>
                  </a:tcPr>
                </a:tc>
                <a:tc>
                  <a:txBody>
                    <a:bodyPr/>
                    <a:lstStyle/>
                    <a:p>
                      <a:pPr algn="ctr"/>
                      <a:r>
                        <a:rPr lang="en-GB" sz="2800" dirty="0">
                          <a:solidFill>
                            <a:srgbClr val="FF0000"/>
                          </a:solidFill>
                          <a:latin typeface="SassoonCRInfantMedium" panose="02000603020000020003" pitchFamily="2" charset="0"/>
                        </a:rPr>
                        <a:t>30</a:t>
                      </a:r>
                    </a:p>
                  </a:txBody>
                  <a:tcPr anchor="ctr">
                    <a:solidFill>
                      <a:schemeClr val="bg1"/>
                    </a:solidFill>
                  </a:tcPr>
                </a:tc>
                <a:extLst>
                  <a:ext uri="{0D108BD9-81ED-4DB2-BD59-A6C34878D82A}">
                    <a16:rowId xmlns:a16="http://schemas.microsoft.com/office/drawing/2014/main" val="3919537971"/>
                  </a:ext>
                </a:extLst>
              </a:tr>
              <a:tr h="573035">
                <a:tc>
                  <a:txBody>
                    <a:bodyPr/>
                    <a:lstStyle/>
                    <a:p>
                      <a:pPr algn="ctr"/>
                      <a:r>
                        <a:rPr lang="en-GB" sz="2800" dirty="0">
                          <a:solidFill>
                            <a:srgbClr val="FF0000"/>
                          </a:solidFill>
                          <a:latin typeface="SassoonCRInfantMedium" panose="02000603020000020003" pitchFamily="2" charset="0"/>
                        </a:rPr>
                        <a:t>40</a:t>
                      </a:r>
                    </a:p>
                  </a:txBody>
                  <a:tcPr anchor="ctr">
                    <a:solidFill>
                      <a:schemeClr val="bg1"/>
                    </a:solidFill>
                  </a:tcPr>
                </a:tc>
                <a:tc>
                  <a:txBody>
                    <a:bodyPr/>
                    <a:lstStyle/>
                    <a:p>
                      <a:pPr algn="ctr"/>
                      <a:r>
                        <a:rPr lang="en-GB" sz="2800" dirty="0">
                          <a:solidFill>
                            <a:schemeClr val="tx1"/>
                          </a:solidFill>
                          <a:latin typeface="SassoonCRInfantMedium" panose="02000603020000020003" pitchFamily="2" charset="0"/>
                        </a:rPr>
                        <a:t>41</a:t>
                      </a:r>
                    </a:p>
                  </a:txBody>
                  <a:tcPr anchor="ctr">
                    <a:solidFill>
                      <a:schemeClr val="bg1"/>
                    </a:solidFill>
                  </a:tcPr>
                </a:tc>
                <a:tc>
                  <a:txBody>
                    <a:bodyPr/>
                    <a:lstStyle/>
                    <a:p>
                      <a:pPr algn="ctr"/>
                      <a:r>
                        <a:rPr lang="en-GB" sz="2800" dirty="0">
                          <a:solidFill>
                            <a:srgbClr val="FF0000"/>
                          </a:solidFill>
                          <a:latin typeface="SassoonCRInfantMedium" panose="02000603020000020003" pitchFamily="2" charset="0"/>
                        </a:rPr>
                        <a:t>42</a:t>
                      </a:r>
                    </a:p>
                  </a:txBody>
                  <a:tcPr anchor="ctr">
                    <a:solidFill>
                      <a:schemeClr val="bg1"/>
                    </a:solidFill>
                  </a:tcPr>
                </a:tc>
                <a:extLst>
                  <a:ext uri="{0D108BD9-81ED-4DB2-BD59-A6C34878D82A}">
                    <a16:rowId xmlns:a16="http://schemas.microsoft.com/office/drawing/2014/main" val="4139123202"/>
                  </a:ext>
                </a:extLst>
              </a:tr>
              <a:tr h="573035">
                <a:tc>
                  <a:txBody>
                    <a:bodyPr/>
                    <a:lstStyle/>
                    <a:p>
                      <a:pPr algn="ctr"/>
                      <a:r>
                        <a:rPr lang="en-GB" sz="2800" dirty="0">
                          <a:solidFill>
                            <a:schemeClr val="tx1"/>
                          </a:solidFill>
                          <a:latin typeface="SassoonCRInfantMedium" panose="02000603020000020003" pitchFamily="2" charset="0"/>
                        </a:rPr>
                        <a:t>79</a:t>
                      </a:r>
                    </a:p>
                  </a:txBody>
                  <a:tcPr anchor="ctr">
                    <a:solidFill>
                      <a:schemeClr val="bg1"/>
                    </a:solidFill>
                  </a:tcPr>
                </a:tc>
                <a:tc>
                  <a:txBody>
                    <a:bodyPr/>
                    <a:lstStyle/>
                    <a:p>
                      <a:pPr algn="ctr"/>
                      <a:r>
                        <a:rPr lang="en-GB" sz="2800" dirty="0">
                          <a:solidFill>
                            <a:srgbClr val="FF0000"/>
                          </a:solidFill>
                          <a:latin typeface="SassoonCRInfantMedium" panose="02000603020000020003" pitchFamily="2" charset="0"/>
                        </a:rPr>
                        <a:t>80</a:t>
                      </a:r>
                    </a:p>
                  </a:txBody>
                  <a:tcPr anchor="ctr">
                    <a:solidFill>
                      <a:schemeClr val="bg1"/>
                    </a:solidFill>
                  </a:tcPr>
                </a:tc>
                <a:tc>
                  <a:txBody>
                    <a:bodyPr/>
                    <a:lstStyle/>
                    <a:p>
                      <a:pPr algn="ctr"/>
                      <a:r>
                        <a:rPr lang="en-GB" sz="2800" dirty="0">
                          <a:solidFill>
                            <a:schemeClr val="tx1"/>
                          </a:solidFill>
                          <a:latin typeface="SassoonCRInfantMedium" panose="02000603020000020003" pitchFamily="2" charset="0"/>
                        </a:rPr>
                        <a:t>81</a:t>
                      </a:r>
                    </a:p>
                  </a:txBody>
                  <a:tcPr anchor="ctr">
                    <a:solidFill>
                      <a:schemeClr val="bg1"/>
                    </a:solidFill>
                  </a:tcPr>
                </a:tc>
                <a:extLst>
                  <a:ext uri="{0D108BD9-81ED-4DB2-BD59-A6C34878D82A}">
                    <a16:rowId xmlns:a16="http://schemas.microsoft.com/office/drawing/2014/main" val="391940010"/>
                  </a:ext>
                </a:extLst>
              </a:tr>
              <a:tr h="573035">
                <a:tc>
                  <a:txBody>
                    <a:bodyPr/>
                    <a:lstStyle/>
                    <a:p>
                      <a:pPr algn="ctr"/>
                      <a:r>
                        <a:rPr lang="en-GB" sz="2800" dirty="0">
                          <a:solidFill>
                            <a:srgbClr val="FF0000"/>
                          </a:solidFill>
                          <a:latin typeface="SassoonCRInfantMedium" panose="02000603020000020003" pitchFamily="2" charset="0"/>
                        </a:rPr>
                        <a:t>98</a:t>
                      </a:r>
                    </a:p>
                  </a:txBody>
                  <a:tcPr anchor="ctr">
                    <a:solidFill>
                      <a:schemeClr val="bg1"/>
                    </a:solidFill>
                  </a:tcPr>
                </a:tc>
                <a:tc>
                  <a:txBody>
                    <a:bodyPr/>
                    <a:lstStyle/>
                    <a:p>
                      <a:pPr algn="ctr"/>
                      <a:r>
                        <a:rPr lang="en-GB" sz="2800" dirty="0">
                          <a:solidFill>
                            <a:schemeClr val="tx1"/>
                          </a:solidFill>
                          <a:latin typeface="SassoonCRInfantMedium" panose="02000603020000020003" pitchFamily="2" charset="0"/>
                        </a:rPr>
                        <a:t>99</a:t>
                      </a:r>
                    </a:p>
                  </a:txBody>
                  <a:tcPr anchor="ctr">
                    <a:solidFill>
                      <a:schemeClr val="bg1"/>
                    </a:solidFill>
                  </a:tcPr>
                </a:tc>
                <a:tc>
                  <a:txBody>
                    <a:bodyPr/>
                    <a:lstStyle/>
                    <a:p>
                      <a:pPr algn="ctr"/>
                      <a:r>
                        <a:rPr lang="en-GB" sz="2800" dirty="0">
                          <a:solidFill>
                            <a:srgbClr val="FF0000"/>
                          </a:solidFill>
                          <a:latin typeface="SassoonCRInfantMedium" panose="02000603020000020003" pitchFamily="2" charset="0"/>
                        </a:rPr>
                        <a:t>100</a:t>
                      </a:r>
                    </a:p>
                  </a:txBody>
                  <a:tcPr anchor="ctr">
                    <a:solidFill>
                      <a:schemeClr val="bg1"/>
                    </a:solidFill>
                  </a:tcPr>
                </a:tc>
                <a:extLst>
                  <a:ext uri="{0D108BD9-81ED-4DB2-BD59-A6C34878D82A}">
                    <a16:rowId xmlns:a16="http://schemas.microsoft.com/office/drawing/2014/main" val="556591420"/>
                  </a:ext>
                </a:extLst>
              </a:tr>
            </a:tbl>
          </a:graphicData>
        </a:graphic>
      </p:graphicFrame>
    </p:spTree>
    <p:extLst>
      <p:ext uri="{BB962C8B-B14F-4D97-AF65-F5344CB8AC3E}">
        <p14:creationId xmlns:p14="http://schemas.microsoft.com/office/powerpoint/2010/main" val="1891858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000" u="sng" dirty="0">
                <a:solidFill>
                  <a:schemeClr val="bg2">
                    <a:lumMod val="50000"/>
                  </a:schemeClr>
                </a:solidFill>
                <a:latin typeface="SassoonCRInfantMedium" panose="02000603020000020003" pitchFamily="2" charset="0"/>
              </a:rPr>
              <a:t>Varied Fluency 1</a:t>
            </a:r>
          </a:p>
          <a:p>
            <a:pPr algn="ctr"/>
            <a:endParaRPr lang="en-GB" sz="2000" u="sng" dirty="0">
              <a:solidFill>
                <a:schemeClr val="bg2">
                  <a:lumMod val="50000"/>
                </a:schemeClr>
              </a:solidFill>
              <a:latin typeface="SassoonCRInfantMedium" panose="02000603020000020003" pitchFamily="2" charset="0"/>
            </a:endParaRPr>
          </a:p>
          <a:p>
            <a:pPr algn="ctr"/>
            <a:r>
              <a:rPr lang="en-GB" sz="2400" dirty="0">
                <a:solidFill>
                  <a:schemeClr val="tx1"/>
                </a:solidFill>
                <a:latin typeface="SassoonCRInfantMedium" panose="02000603020000020003" pitchFamily="2" charset="0"/>
              </a:rPr>
              <a:t>Circle the correct answer to the question.</a:t>
            </a:r>
          </a:p>
          <a:p>
            <a:pPr algn="ctr"/>
            <a:endParaRPr lang="en-GB" sz="2400" dirty="0">
              <a:solidFill>
                <a:schemeClr val="tx1"/>
              </a:solidFill>
              <a:latin typeface="SassoonCRInfantMedium" panose="02000603020000020003" pitchFamily="2" charset="0"/>
            </a:endParaRPr>
          </a:p>
          <a:p>
            <a:pPr algn="ctr"/>
            <a:r>
              <a:rPr lang="en-GB" sz="3200" dirty="0">
                <a:solidFill>
                  <a:schemeClr val="tx1"/>
                </a:solidFill>
                <a:latin typeface="SassoonCRInfantMedium" panose="02000603020000020003" pitchFamily="2" charset="0"/>
              </a:rPr>
              <a:t>46 – 4 = </a:t>
            </a:r>
          </a:p>
          <a:p>
            <a:pPr algn="ctr"/>
            <a:endParaRPr lang="en-GB" sz="2000" u="sng" dirty="0">
              <a:solidFill>
                <a:schemeClr val="bg2">
                  <a:lumMod val="50000"/>
                </a:schemeClr>
              </a:solidFill>
              <a:latin typeface="SassoonCRInfantMedium" panose="02000603020000020003" pitchFamily="2" charset="0"/>
            </a:endParaRPr>
          </a:p>
        </p:txBody>
      </p:sp>
      <p:graphicFrame>
        <p:nvGraphicFramePr>
          <p:cNvPr id="7" name="Table 6">
            <a:extLst>
              <a:ext uri="{FF2B5EF4-FFF2-40B4-BE49-F238E27FC236}">
                <a16:creationId xmlns:a16="http://schemas.microsoft.com/office/drawing/2014/main" id="{7B733CAB-E744-48EC-9BA4-FFA261456BBE}"/>
              </a:ext>
            </a:extLst>
          </p:cNvPr>
          <p:cNvGraphicFramePr>
            <a:graphicFrameLocks noGrp="1"/>
          </p:cNvGraphicFramePr>
          <p:nvPr>
            <p:extLst>
              <p:ext uri="{D42A27DB-BD31-4B8C-83A1-F6EECF244321}">
                <p14:modId xmlns:p14="http://schemas.microsoft.com/office/powerpoint/2010/main" val="3698561982"/>
              </p:ext>
            </p:extLst>
          </p:nvPr>
        </p:nvGraphicFramePr>
        <p:xfrm>
          <a:off x="1879968" y="3538818"/>
          <a:ext cx="5384064" cy="774763"/>
        </p:xfrm>
        <a:graphic>
          <a:graphicData uri="http://schemas.openxmlformats.org/drawingml/2006/table">
            <a:tbl>
              <a:tblPr firstRow="1" bandRow="1">
                <a:tableStyleId>{5C22544A-7EE6-4342-B048-85BDC9FD1C3A}</a:tableStyleId>
              </a:tblPr>
              <a:tblGrid>
                <a:gridCol w="1504232">
                  <a:extLst>
                    <a:ext uri="{9D8B030D-6E8A-4147-A177-3AD203B41FA5}">
                      <a16:colId xmlns:a16="http://schemas.microsoft.com/office/drawing/2014/main" val="815733658"/>
                    </a:ext>
                  </a:extLst>
                </a:gridCol>
                <a:gridCol w="435141">
                  <a:extLst>
                    <a:ext uri="{9D8B030D-6E8A-4147-A177-3AD203B41FA5}">
                      <a16:colId xmlns:a16="http://schemas.microsoft.com/office/drawing/2014/main" val="2471760322"/>
                    </a:ext>
                  </a:extLst>
                </a:gridCol>
                <a:gridCol w="1504232">
                  <a:extLst>
                    <a:ext uri="{9D8B030D-6E8A-4147-A177-3AD203B41FA5}">
                      <a16:colId xmlns:a16="http://schemas.microsoft.com/office/drawing/2014/main" val="3083303818"/>
                    </a:ext>
                  </a:extLst>
                </a:gridCol>
                <a:gridCol w="436227">
                  <a:extLst>
                    <a:ext uri="{9D8B030D-6E8A-4147-A177-3AD203B41FA5}">
                      <a16:colId xmlns:a16="http://schemas.microsoft.com/office/drawing/2014/main" val="2385410478"/>
                    </a:ext>
                  </a:extLst>
                </a:gridCol>
                <a:gridCol w="1504232">
                  <a:extLst>
                    <a:ext uri="{9D8B030D-6E8A-4147-A177-3AD203B41FA5}">
                      <a16:colId xmlns:a16="http://schemas.microsoft.com/office/drawing/2014/main" val="789274938"/>
                    </a:ext>
                  </a:extLst>
                </a:gridCol>
              </a:tblGrid>
              <a:tr h="774763">
                <a:tc>
                  <a:txBody>
                    <a:bodyPr/>
                    <a:lstStyle/>
                    <a:p>
                      <a:pPr algn="ctr"/>
                      <a:r>
                        <a:rPr lang="en-GB" sz="2900" b="0" dirty="0">
                          <a:solidFill>
                            <a:schemeClr val="tx1"/>
                          </a:solidFill>
                          <a:latin typeface="SassoonCRInfantMedium" panose="02000603020000020003" pitchFamily="2" charset="0"/>
                        </a:rPr>
                        <a:t>49</a:t>
                      </a:r>
                    </a:p>
                  </a:txBody>
                  <a:tcPr marL="191037" marR="191037" marT="95519" marB="9551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GB" sz="2900" b="0" dirty="0">
                        <a:solidFill>
                          <a:schemeClr val="tx1"/>
                        </a:solidFill>
                        <a:latin typeface="SassoonCRInfantMedium" panose="02000603020000020003" pitchFamily="2" charset="0"/>
                      </a:endParaRPr>
                    </a:p>
                  </a:txBody>
                  <a:tcPr marL="191037" marR="191037" marT="95519" marB="9551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en-GB" sz="2900" b="0" dirty="0">
                          <a:solidFill>
                            <a:schemeClr val="tx1"/>
                          </a:solidFill>
                          <a:latin typeface="SassoonCRInfantMedium" panose="02000603020000020003" pitchFamily="2" charset="0"/>
                        </a:rPr>
                        <a:t>42</a:t>
                      </a:r>
                    </a:p>
                  </a:txBody>
                  <a:tcPr marL="191037" marR="191037" marT="95519" marB="9551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GB" sz="2900" b="0" dirty="0">
                        <a:solidFill>
                          <a:schemeClr val="tx1"/>
                        </a:solidFill>
                        <a:latin typeface="SassoonCRInfantMedium" panose="02000603020000020003" pitchFamily="2" charset="0"/>
                      </a:endParaRPr>
                    </a:p>
                  </a:txBody>
                  <a:tcPr marL="191037" marR="191037" marT="95519" marB="9551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en-GB" sz="2900" b="0" dirty="0">
                          <a:solidFill>
                            <a:schemeClr val="tx1"/>
                          </a:solidFill>
                          <a:latin typeface="SassoonCRInfantMedium" panose="02000603020000020003" pitchFamily="2" charset="0"/>
                        </a:rPr>
                        <a:t>41</a:t>
                      </a:r>
                    </a:p>
                  </a:txBody>
                  <a:tcPr marL="191037" marR="191037" marT="95519" marB="9551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19535157"/>
                  </a:ext>
                </a:extLst>
              </a:tr>
            </a:tbl>
          </a:graphicData>
        </a:graphic>
      </p:graphicFrame>
    </p:spTree>
    <p:extLst>
      <p:ext uri="{BB962C8B-B14F-4D97-AF65-F5344CB8AC3E}">
        <p14:creationId xmlns:p14="http://schemas.microsoft.com/office/powerpoint/2010/main" val="369170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000" u="sng" dirty="0">
                <a:solidFill>
                  <a:schemeClr val="bg2">
                    <a:lumMod val="50000"/>
                  </a:schemeClr>
                </a:solidFill>
                <a:latin typeface="SassoonCRInfantMedium" panose="02000603020000020003" pitchFamily="2" charset="0"/>
              </a:rPr>
              <a:t>Varied Fluency 1</a:t>
            </a:r>
          </a:p>
          <a:p>
            <a:pPr algn="ctr"/>
            <a:endParaRPr lang="en-GB" sz="2000" u="sng" dirty="0">
              <a:solidFill>
                <a:schemeClr val="bg2">
                  <a:lumMod val="50000"/>
                </a:schemeClr>
              </a:solidFill>
              <a:latin typeface="SassoonCRInfantMedium" panose="02000603020000020003" pitchFamily="2" charset="0"/>
            </a:endParaRPr>
          </a:p>
          <a:p>
            <a:pPr algn="ctr"/>
            <a:r>
              <a:rPr lang="en-GB" sz="2400" dirty="0">
                <a:solidFill>
                  <a:schemeClr val="tx1"/>
                </a:solidFill>
                <a:latin typeface="SassoonCRInfantMedium" panose="02000603020000020003" pitchFamily="2" charset="0"/>
              </a:rPr>
              <a:t>Circle the correct answer to the question.</a:t>
            </a:r>
          </a:p>
          <a:p>
            <a:pPr algn="ctr"/>
            <a:endParaRPr lang="en-GB" sz="2400" dirty="0">
              <a:solidFill>
                <a:schemeClr val="tx1"/>
              </a:solidFill>
              <a:latin typeface="SassoonCRInfantMedium" panose="02000603020000020003" pitchFamily="2" charset="0"/>
            </a:endParaRPr>
          </a:p>
          <a:p>
            <a:pPr algn="ctr"/>
            <a:r>
              <a:rPr lang="en-GB" sz="3200" dirty="0">
                <a:solidFill>
                  <a:schemeClr val="tx1"/>
                </a:solidFill>
                <a:latin typeface="SassoonCRInfantMedium" panose="02000603020000020003" pitchFamily="2" charset="0"/>
              </a:rPr>
              <a:t>46 – 4 = </a:t>
            </a:r>
          </a:p>
          <a:p>
            <a:pPr algn="ctr"/>
            <a:endParaRPr lang="en-GB" sz="2000" u="sng" dirty="0">
              <a:solidFill>
                <a:schemeClr val="bg2">
                  <a:lumMod val="50000"/>
                </a:schemeClr>
              </a:solidFill>
              <a:latin typeface="SassoonCRInfantMedium" panose="02000603020000020003" pitchFamily="2" charset="0"/>
            </a:endParaRPr>
          </a:p>
        </p:txBody>
      </p:sp>
      <p:graphicFrame>
        <p:nvGraphicFramePr>
          <p:cNvPr id="7" name="Table 6">
            <a:extLst>
              <a:ext uri="{FF2B5EF4-FFF2-40B4-BE49-F238E27FC236}">
                <a16:creationId xmlns:a16="http://schemas.microsoft.com/office/drawing/2014/main" id="{7B733CAB-E744-48EC-9BA4-FFA261456BBE}"/>
              </a:ext>
            </a:extLst>
          </p:cNvPr>
          <p:cNvGraphicFramePr>
            <a:graphicFrameLocks noGrp="1"/>
          </p:cNvGraphicFramePr>
          <p:nvPr>
            <p:extLst>
              <p:ext uri="{D42A27DB-BD31-4B8C-83A1-F6EECF244321}">
                <p14:modId xmlns:p14="http://schemas.microsoft.com/office/powerpoint/2010/main" val="2356329127"/>
              </p:ext>
            </p:extLst>
          </p:nvPr>
        </p:nvGraphicFramePr>
        <p:xfrm>
          <a:off x="1879968" y="3538818"/>
          <a:ext cx="5384064" cy="774763"/>
        </p:xfrm>
        <a:graphic>
          <a:graphicData uri="http://schemas.openxmlformats.org/drawingml/2006/table">
            <a:tbl>
              <a:tblPr firstRow="1" bandRow="1">
                <a:tableStyleId>{5C22544A-7EE6-4342-B048-85BDC9FD1C3A}</a:tableStyleId>
              </a:tblPr>
              <a:tblGrid>
                <a:gridCol w="1504232">
                  <a:extLst>
                    <a:ext uri="{9D8B030D-6E8A-4147-A177-3AD203B41FA5}">
                      <a16:colId xmlns:a16="http://schemas.microsoft.com/office/drawing/2014/main" val="815733658"/>
                    </a:ext>
                  </a:extLst>
                </a:gridCol>
                <a:gridCol w="435141">
                  <a:extLst>
                    <a:ext uri="{9D8B030D-6E8A-4147-A177-3AD203B41FA5}">
                      <a16:colId xmlns:a16="http://schemas.microsoft.com/office/drawing/2014/main" val="2471760322"/>
                    </a:ext>
                  </a:extLst>
                </a:gridCol>
                <a:gridCol w="1504232">
                  <a:extLst>
                    <a:ext uri="{9D8B030D-6E8A-4147-A177-3AD203B41FA5}">
                      <a16:colId xmlns:a16="http://schemas.microsoft.com/office/drawing/2014/main" val="3083303818"/>
                    </a:ext>
                  </a:extLst>
                </a:gridCol>
                <a:gridCol w="436227">
                  <a:extLst>
                    <a:ext uri="{9D8B030D-6E8A-4147-A177-3AD203B41FA5}">
                      <a16:colId xmlns:a16="http://schemas.microsoft.com/office/drawing/2014/main" val="2385410478"/>
                    </a:ext>
                  </a:extLst>
                </a:gridCol>
                <a:gridCol w="1504232">
                  <a:extLst>
                    <a:ext uri="{9D8B030D-6E8A-4147-A177-3AD203B41FA5}">
                      <a16:colId xmlns:a16="http://schemas.microsoft.com/office/drawing/2014/main" val="789274938"/>
                    </a:ext>
                  </a:extLst>
                </a:gridCol>
              </a:tblGrid>
              <a:tr h="774763">
                <a:tc>
                  <a:txBody>
                    <a:bodyPr/>
                    <a:lstStyle/>
                    <a:p>
                      <a:pPr algn="ctr"/>
                      <a:r>
                        <a:rPr lang="en-GB" sz="2900" b="0" dirty="0">
                          <a:solidFill>
                            <a:schemeClr val="tx1"/>
                          </a:solidFill>
                          <a:latin typeface="SassoonCRInfantMedium" panose="02000603020000020003" pitchFamily="2" charset="0"/>
                        </a:rPr>
                        <a:t>49</a:t>
                      </a:r>
                    </a:p>
                  </a:txBody>
                  <a:tcPr marL="191037" marR="191037" marT="95519" marB="9551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GB" sz="2900" b="0" dirty="0">
                        <a:solidFill>
                          <a:schemeClr val="tx1"/>
                        </a:solidFill>
                        <a:latin typeface="SassoonCRInfantMedium" panose="02000603020000020003" pitchFamily="2" charset="0"/>
                      </a:endParaRPr>
                    </a:p>
                  </a:txBody>
                  <a:tcPr marL="191037" marR="191037" marT="95519" marB="95519" anchor="ctr">
                    <a:lnL w="12700" cap="flat" cmpd="sng" algn="ctr">
                      <a:solidFill>
                        <a:schemeClr val="tx1"/>
                      </a:solidFill>
                      <a:prstDash val="solid"/>
                      <a:round/>
                      <a:headEnd type="none" w="med" len="med"/>
                      <a:tailEnd type="none" w="med" len="med"/>
                    </a:lnL>
                    <a:lnR w="38100" cap="flat" cmpd="sng" algn="ctr">
                      <a:solidFill>
                        <a:srgbClr val="FF0000"/>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en-GB" sz="2900" b="0" dirty="0">
                          <a:solidFill>
                            <a:srgbClr val="FF0000"/>
                          </a:solidFill>
                          <a:latin typeface="SassoonCRInfantMedium" panose="02000603020000020003" pitchFamily="2" charset="0"/>
                        </a:rPr>
                        <a:t>42</a:t>
                      </a:r>
                    </a:p>
                  </a:txBody>
                  <a:tcPr marL="191037" marR="191037" marT="95519" marB="95519" anchor="ctr">
                    <a:lnL w="38100" cap="flat" cmpd="sng" algn="ctr">
                      <a:solidFill>
                        <a:srgbClr val="FF0000"/>
                      </a:solidFill>
                      <a:prstDash val="solid"/>
                      <a:round/>
                      <a:headEnd type="none" w="med" len="med"/>
                      <a:tailEnd type="none" w="med" len="med"/>
                    </a:lnL>
                    <a:lnR w="38100" cap="flat" cmpd="sng" algn="ctr">
                      <a:solidFill>
                        <a:srgbClr val="FF0000"/>
                      </a:solidFill>
                      <a:prstDash val="solid"/>
                      <a:round/>
                      <a:headEnd type="none" w="med" len="med"/>
                      <a:tailEnd type="none" w="med" len="med"/>
                    </a:lnR>
                    <a:lnT w="38100" cap="flat" cmpd="sng" algn="ctr">
                      <a:solidFill>
                        <a:srgbClr val="FF0000"/>
                      </a:solidFill>
                      <a:prstDash val="solid"/>
                      <a:round/>
                      <a:headEnd type="none" w="med" len="med"/>
                      <a:tailEnd type="none" w="med" len="med"/>
                    </a:lnT>
                    <a:lnB w="38100" cap="flat" cmpd="sng" algn="ctr">
                      <a:solidFill>
                        <a:srgbClr val="FF0000"/>
                      </a:solidFill>
                      <a:prstDash val="solid"/>
                      <a:round/>
                      <a:headEnd type="none" w="med" len="med"/>
                      <a:tailEnd type="none" w="med" len="med"/>
                    </a:lnB>
                    <a:solidFill>
                      <a:schemeClr val="bg1"/>
                    </a:solidFill>
                  </a:tcPr>
                </a:tc>
                <a:tc>
                  <a:txBody>
                    <a:bodyPr/>
                    <a:lstStyle/>
                    <a:p>
                      <a:pPr algn="ctr"/>
                      <a:endParaRPr lang="en-GB" sz="2900" b="0" dirty="0">
                        <a:solidFill>
                          <a:schemeClr val="tx1"/>
                        </a:solidFill>
                        <a:latin typeface="SassoonCRInfantMedium" panose="02000603020000020003" pitchFamily="2" charset="0"/>
                      </a:endParaRPr>
                    </a:p>
                  </a:txBody>
                  <a:tcPr marL="191037" marR="191037" marT="95519" marB="95519" anchor="ctr">
                    <a:lnL w="38100" cap="flat" cmpd="sng" algn="ctr">
                      <a:solidFill>
                        <a:srgbClr val="FF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en-GB" sz="2900" b="0" dirty="0">
                          <a:solidFill>
                            <a:schemeClr val="tx1"/>
                          </a:solidFill>
                          <a:latin typeface="SassoonCRInfantMedium" panose="02000603020000020003" pitchFamily="2" charset="0"/>
                        </a:rPr>
                        <a:t>41</a:t>
                      </a:r>
                    </a:p>
                  </a:txBody>
                  <a:tcPr marL="191037" marR="191037" marT="95519" marB="9551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19535157"/>
                  </a:ext>
                </a:extLst>
              </a:tr>
            </a:tbl>
          </a:graphicData>
        </a:graphic>
      </p:graphicFrame>
    </p:spTree>
    <p:extLst>
      <p:ext uri="{BB962C8B-B14F-4D97-AF65-F5344CB8AC3E}">
        <p14:creationId xmlns:p14="http://schemas.microsoft.com/office/powerpoint/2010/main" val="33648457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000" u="sng" dirty="0">
                <a:solidFill>
                  <a:schemeClr val="bg2">
                    <a:lumMod val="50000"/>
                  </a:schemeClr>
                </a:solidFill>
                <a:latin typeface="SassoonCRInfantMedium" panose="02000603020000020003" pitchFamily="2" charset="0"/>
              </a:rPr>
              <a:t>Varied Fluency 2</a:t>
            </a:r>
          </a:p>
          <a:p>
            <a:pPr algn="ctr"/>
            <a:endParaRPr lang="en-GB" sz="2000" dirty="0">
              <a:latin typeface="SassoonCRInfantMedium" panose="02000603020000020003" pitchFamily="2" charset="0"/>
            </a:endParaRPr>
          </a:p>
          <a:p>
            <a:pPr algn="ctr"/>
            <a:r>
              <a:rPr lang="en-GB" sz="2400" dirty="0">
                <a:solidFill>
                  <a:schemeClr val="tx1"/>
                </a:solidFill>
                <a:latin typeface="SassoonCRInfantMedium" panose="02000603020000020003" pitchFamily="2" charset="0"/>
              </a:rPr>
              <a:t>Fill in the missing numbers in the sequences below.</a:t>
            </a:r>
          </a:p>
          <a:p>
            <a:pPr algn="ctr"/>
            <a:endParaRPr lang="en-GB" sz="2000" u="sng" dirty="0">
              <a:solidFill>
                <a:schemeClr val="bg2">
                  <a:lumMod val="50000"/>
                </a:schemeClr>
              </a:solidFill>
              <a:latin typeface="SassoonCRInfantMedium" panose="02000603020000020003" pitchFamily="2" charset="0"/>
            </a:endParaRPr>
          </a:p>
        </p:txBody>
      </p:sp>
      <p:graphicFrame>
        <p:nvGraphicFramePr>
          <p:cNvPr id="7" name="Table 6">
            <a:extLst>
              <a:ext uri="{FF2B5EF4-FFF2-40B4-BE49-F238E27FC236}">
                <a16:creationId xmlns:a16="http://schemas.microsoft.com/office/drawing/2014/main" id="{221C54D6-E2E6-472B-A65C-39520D658EF6}"/>
              </a:ext>
            </a:extLst>
          </p:cNvPr>
          <p:cNvGraphicFramePr>
            <a:graphicFrameLocks noGrp="1"/>
          </p:cNvGraphicFramePr>
          <p:nvPr>
            <p:extLst>
              <p:ext uri="{D42A27DB-BD31-4B8C-83A1-F6EECF244321}">
                <p14:modId xmlns:p14="http://schemas.microsoft.com/office/powerpoint/2010/main" val="2263628958"/>
              </p:ext>
            </p:extLst>
          </p:nvPr>
        </p:nvGraphicFramePr>
        <p:xfrm>
          <a:off x="641458" y="2181425"/>
          <a:ext cx="7861084" cy="826611"/>
        </p:xfrm>
        <a:graphic>
          <a:graphicData uri="http://schemas.openxmlformats.org/drawingml/2006/table">
            <a:tbl>
              <a:tblPr firstRow="1" bandRow="1">
                <a:tableStyleId>{5940675A-B579-460E-94D1-54222C63F5DA}</a:tableStyleId>
              </a:tblPr>
              <a:tblGrid>
                <a:gridCol w="822994">
                  <a:extLst>
                    <a:ext uri="{9D8B030D-6E8A-4147-A177-3AD203B41FA5}">
                      <a16:colId xmlns:a16="http://schemas.microsoft.com/office/drawing/2014/main" val="1213140645"/>
                    </a:ext>
                  </a:extLst>
                </a:gridCol>
                <a:gridCol w="1056036">
                  <a:extLst>
                    <a:ext uri="{9D8B030D-6E8A-4147-A177-3AD203B41FA5}">
                      <a16:colId xmlns:a16="http://schemas.microsoft.com/office/drawing/2014/main" val="1272553120"/>
                    </a:ext>
                  </a:extLst>
                </a:gridCol>
                <a:gridCol w="252451">
                  <a:extLst>
                    <a:ext uri="{9D8B030D-6E8A-4147-A177-3AD203B41FA5}">
                      <a16:colId xmlns:a16="http://schemas.microsoft.com/office/drawing/2014/main" val="3925272833"/>
                    </a:ext>
                  </a:extLst>
                </a:gridCol>
                <a:gridCol w="941835">
                  <a:extLst>
                    <a:ext uri="{9D8B030D-6E8A-4147-A177-3AD203B41FA5}">
                      <a16:colId xmlns:a16="http://schemas.microsoft.com/office/drawing/2014/main" val="1440544791"/>
                    </a:ext>
                  </a:extLst>
                </a:gridCol>
                <a:gridCol w="256488">
                  <a:extLst>
                    <a:ext uri="{9D8B030D-6E8A-4147-A177-3AD203B41FA5}">
                      <a16:colId xmlns:a16="http://schemas.microsoft.com/office/drawing/2014/main" val="2841050055"/>
                    </a:ext>
                  </a:extLst>
                </a:gridCol>
                <a:gridCol w="940454">
                  <a:extLst>
                    <a:ext uri="{9D8B030D-6E8A-4147-A177-3AD203B41FA5}">
                      <a16:colId xmlns:a16="http://schemas.microsoft.com/office/drawing/2014/main" val="737594455"/>
                    </a:ext>
                  </a:extLst>
                </a:gridCol>
                <a:gridCol w="256488">
                  <a:extLst>
                    <a:ext uri="{9D8B030D-6E8A-4147-A177-3AD203B41FA5}">
                      <a16:colId xmlns:a16="http://schemas.microsoft.com/office/drawing/2014/main" val="1467911422"/>
                    </a:ext>
                  </a:extLst>
                </a:gridCol>
                <a:gridCol w="940454">
                  <a:extLst>
                    <a:ext uri="{9D8B030D-6E8A-4147-A177-3AD203B41FA5}">
                      <a16:colId xmlns:a16="http://schemas.microsoft.com/office/drawing/2014/main" val="3601216891"/>
                    </a:ext>
                  </a:extLst>
                </a:gridCol>
                <a:gridCol w="256488">
                  <a:extLst>
                    <a:ext uri="{9D8B030D-6E8A-4147-A177-3AD203B41FA5}">
                      <a16:colId xmlns:a16="http://schemas.microsoft.com/office/drawing/2014/main" val="669701427"/>
                    </a:ext>
                  </a:extLst>
                </a:gridCol>
                <a:gridCol w="940454">
                  <a:extLst>
                    <a:ext uri="{9D8B030D-6E8A-4147-A177-3AD203B41FA5}">
                      <a16:colId xmlns:a16="http://schemas.microsoft.com/office/drawing/2014/main" val="1201541732"/>
                    </a:ext>
                  </a:extLst>
                </a:gridCol>
                <a:gridCol w="256488">
                  <a:extLst>
                    <a:ext uri="{9D8B030D-6E8A-4147-A177-3AD203B41FA5}">
                      <a16:colId xmlns:a16="http://schemas.microsoft.com/office/drawing/2014/main" val="1921196234"/>
                    </a:ext>
                  </a:extLst>
                </a:gridCol>
                <a:gridCol w="940454">
                  <a:extLst>
                    <a:ext uri="{9D8B030D-6E8A-4147-A177-3AD203B41FA5}">
                      <a16:colId xmlns:a16="http://schemas.microsoft.com/office/drawing/2014/main" val="3312868404"/>
                    </a:ext>
                  </a:extLst>
                </a:gridCol>
              </a:tblGrid>
              <a:tr h="826611">
                <a:tc>
                  <a:txBody>
                    <a:bodyPr/>
                    <a:lstStyle/>
                    <a:p>
                      <a:pPr algn="ctr"/>
                      <a:r>
                        <a:rPr lang="en-GB" sz="3800" dirty="0">
                          <a:latin typeface="SassoonCRInfantMedium" panose="02000603020000020003" pitchFamily="2" charset="0"/>
                        </a:rPr>
                        <a:t>a)</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GB" sz="3800" dirty="0">
                          <a:latin typeface="SassoonCRInfantMedium" panose="02000603020000020003" pitchFamily="2" charset="0"/>
                        </a:rPr>
                        <a:t>33</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GB" sz="3800" dirty="0">
                        <a:latin typeface="SassoonCRInfantMedium" panose="02000603020000020003" pitchFamily="2"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GB" sz="3800" dirty="0">
                          <a:latin typeface="SassoonCRInfantMedium" panose="02000603020000020003" pitchFamily="2" charset="0"/>
                        </a:rPr>
                        <a:t>34</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GB" sz="3800" dirty="0">
                        <a:latin typeface="SassoonCRInfantMedium" panose="02000603020000020003" pitchFamily="2" charset="0"/>
                      </a:endParaRPr>
                    </a:p>
                  </a:txBody>
                  <a:tcPr marL="0" marR="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GB" sz="3800" dirty="0">
                        <a:latin typeface="SassoonCRInfantMedium" panose="02000603020000020003" pitchFamily="2"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800" dirty="0">
                        <a:latin typeface="SassoonCRInfantMedium" panose="02000603020000020003" pitchFamily="2"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GB" sz="3800" dirty="0">
                        <a:latin typeface="SassoonCRInfantMedium" panose="02000603020000020003" pitchFamily="2"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800" dirty="0">
                        <a:latin typeface="SassoonCRInfantMedium" panose="02000603020000020003" pitchFamily="2" charset="0"/>
                      </a:endParaRPr>
                    </a:p>
                  </a:txBody>
                  <a:tcPr marL="0" marR="0" marT="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GB" sz="3800" dirty="0">
                          <a:latin typeface="SassoonCRInfantMedium" panose="02000603020000020003" pitchFamily="2" charset="0"/>
                        </a:rPr>
                        <a:t>37</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GB" sz="3800" dirty="0">
                        <a:latin typeface="SassoonCRInfantMedium" panose="02000603020000020003" pitchFamily="2" charset="0"/>
                      </a:endParaRPr>
                    </a:p>
                  </a:txBody>
                  <a:tcPr marL="0" marR="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GB" sz="3800" dirty="0">
                        <a:latin typeface="SassoonCRInfantMedium" panose="02000603020000020003" pitchFamily="2"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2075006"/>
                  </a:ext>
                </a:extLst>
              </a:tr>
            </a:tbl>
          </a:graphicData>
        </a:graphic>
      </p:graphicFrame>
      <p:graphicFrame>
        <p:nvGraphicFramePr>
          <p:cNvPr id="9" name="Table 8">
            <a:extLst>
              <a:ext uri="{FF2B5EF4-FFF2-40B4-BE49-F238E27FC236}">
                <a16:creationId xmlns:a16="http://schemas.microsoft.com/office/drawing/2014/main" id="{355E19D7-51B6-4B27-A3B5-BE376FCF819A}"/>
              </a:ext>
            </a:extLst>
          </p:cNvPr>
          <p:cNvGraphicFramePr>
            <a:graphicFrameLocks noGrp="1"/>
          </p:cNvGraphicFramePr>
          <p:nvPr>
            <p:extLst>
              <p:ext uri="{D42A27DB-BD31-4B8C-83A1-F6EECF244321}">
                <p14:modId xmlns:p14="http://schemas.microsoft.com/office/powerpoint/2010/main" val="1744798017"/>
              </p:ext>
            </p:extLst>
          </p:nvPr>
        </p:nvGraphicFramePr>
        <p:xfrm>
          <a:off x="642779" y="3616181"/>
          <a:ext cx="7862398" cy="826611"/>
        </p:xfrm>
        <a:graphic>
          <a:graphicData uri="http://schemas.openxmlformats.org/drawingml/2006/table">
            <a:tbl>
              <a:tblPr firstRow="1" bandRow="1">
                <a:tableStyleId>{5940675A-B579-460E-94D1-54222C63F5DA}</a:tableStyleId>
              </a:tblPr>
              <a:tblGrid>
                <a:gridCol w="939354">
                  <a:extLst>
                    <a:ext uri="{9D8B030D-6E8A-4147-A177-3AD203B41FA5}">
                      <a16:colId xmlns:a16="http://schemas.microsoft.com/office/drawing/2014/main" val="386899186"/>
                    </a:ext>
                  </a:extLst>
                </a:gridCol>
                <a:gridCol w="939354">
                  <a:extLst>
                    <a:ext uri="{9D8B030D-6E8A-4147-A177-3AD203B41FA5}">
                      <a16:colId xmlns:a16="http://schemas.microsoft.com/office/drawing/2014/main" val="1465306052"/>
                    </a:ext>
                  </a:extLst>
                </a:gridCol>
                <a:gridCol w="256445">
                  <a:extLst>
                    <a:ext uri="{9D8B030D-6E8A-4147-A177-3AD203B41FA5}">
                      <a16:colId xmlns:a16="http://schemas.microsoft.com/office/drawing/2014/main" val="766309457"/>
                    </a:ext>
                  </a:extLst>
                </a:gridCol>
                <a:gridCol w="940293">
                  <a:extLst>
                    <a:ext uri="{9D8B030D-6E8A-4147-A177-3AD203B41FA5}">
                      <a16:colId xmlns:a16="http://schemas.microsoft.com/office/drawing/2014/main" val="1567093146"/>
                    </a:ext>
                  </a:extLst>
                </a:gridCol>
                <a:gridCol w="256445">
                  <a:extLst>
                    <a:ext uri="{9D8B030D-6E8A-4147-A177-3AD203B41FA5}">
                      <a16:colId xmlns:a16="http://schemas.microsoft.com/office/drawing/2014/main" val="1592790524"/>
                    </a:ext>
                  </a:extLst>
                </a:gridCol>
                <a:gridCol w="940293">
                  <a:extLst>
                    <a:ext uri="{9D8B030D-6E8A-4147-A177-3AD203B41FA5}">
                      <a16:colId xmlns:a16="http://schemas.microsoft.com/office/drawing/2014/main" val="3467534356"/>
                    </a:ext>
                  </a:extLst>
                </a:gridCol>
                <a:gridCol w="256445">
                  <a:extLst>
                    <a:ext uri="{9D8B030D-6E8A-4147-A177-3AD203B41FA5}">
                      <a16:colId xmlns:a16="http://schemas.microsoft.com/office/drawing/2014/main" val="4080948903"/>
                    </a:ext>
                  </a:extLst>
                </a:gridCol>
                <a:gridCol w="940293">
                  <a:extLst>
                    <a:ext uri="{9D8B030D-6E8A-4147-A177-3AD203B41FA5}">
                      <a16:colId xmlns:a16="http://schemas.microsoft.com/office/drawing/2014/main" val="4048991757"/>
                    </a:ext>
                  </a:extLst>
                </a:gridCol>
                <a:gridCol w="256445">
                  <a:extLst>
                    <a:ext uri="{9D8B030D-6E8A-4147-A177-3AD203B41FA5}">
                      <a16:colId xmlns:a16="http://schemas.microsoft.com/office/drawing/2014/main" val="973318118"/>
                    </a:ext>
                  </a:extLst>
                </a:gridCol>
                <a:gridCol w="940293">
                  <a:extLst>
                    <a:ext uri="{9D8B030D-6E8A-4147-A177-3AD203B41FA5}">
                      <a16:colId xmlns:a16="http://schemas.microsoft.com/office/drawing/2014/main" val="2787309500"/>
                    </a:ext>
                  </a:extLst>
                </a:gridCol>
                <a:gridCol w="256445">
                  <a:extLst>
                    <a:ext uri="{9D8B030D-6E8A-4147-A177-3AD203B41FA5}">
                      <a16:colId xmlns:a16="http://schemas.microsoft.com/office/drawing/2014/main" val="1812559209"/>
                    </a:ext>
                  </a:extLst>
                </a:gridCol>
                <a:gridCol w="940293">
                  <a:extLst>
                    <a:ext uri="{9D8B030D-6E8A-4147-A177-3AD203B41FA5}">
                      <a16:colId xmlns:a16="http://schemas.microsoft.com/office/drawing/2014/main" val="2156241368"/>
                    </a:ext>
                  </a:extLst>
                </a:gridCol>
              </a:tblGrid>
              <a:tr h="826611">
                <a:tc>
                  <a:txBody>
                    <a:bodyPr/>
                    <a:lstStyle/>
                    <a:p>
                      <a:pPr algn="ctr"/>
                      <a:r>
                        <a:rPr lang="en-GB" sz="3800" dirty="0">
                          <a:latin typeface="SassoonCRInfantMedium" panose="02000603020000020003" pitchFamily="2" charset="0"/>
                        </a:rPr>
                        <a:t>b)</a:t>
                      </a:r>
                    </a:p>
                  </a:txBody>
                  <a:tcPr marL="0" marR="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GB" sz="3800" dirty="0">
                        <a:latin typeface="SassoonCRInfantMedium" panose="02000603020000020003" pitchFamily="2"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800" dirty="0">
                        <a:latin typeface="SassoonCRInfantMedium" panose="02000603020000020003" pitchFamily="2" charset="0"/>
                      </a:endParaRPr>
                    </a:p>
                  </a:txBody>
                  <a:tcPr marL="0" marR="0" marT="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a:r>
                        <a:rPr lang="en-GB" sz="3800" dirty="0">
                          <a:latin typeface="SassoonCRInfantMedium" panose="02000603020000020003" pitchFamily="2" charset="0"/>
                        </a:rPr>
                        <a:t>42</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GB" sz="3800" dirty="0">
                        <a:latin typeface="SassoonCRInfantMedium" panose="02000603020000020003" pitchFamily="2" charset="0"/>
                      </a:endParaRPr>
                    </a:p>
                  </a:txBody>
                  <a:tcPr marL="0" marR="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GB" sz="3800" dirty="0">
                        <a:latin typeface="SassoonCRInfantMedium" panose="02000603020000020003" pitchFamily="2"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800" dirty="0">
                        <a:latin typeface="SassoonCRInfantMedium" panose="02000603020000020003" pitchFamily="2" charset="0"/>
                      </a:endParaRPr>
                    </a:p>
                  </a:txBody>
                  <a:tcPr marL="0" marR="0" marT="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a:r>
                        <a:rPr lang="en-GB" sz="3800" dirty="0">
                          <a:latin typeface="SassoonCRInfantMedium" panose="02000603020000020003" pitchFamily="2" charset="0"/>
                        </a:rPr>
                        <a:t>44</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GB" sz="3800" dirty="0">
                        <a:latin typeface="SassoonCRInfantMedium" panose="02000603020000020003" pitchFamily="2" charset="0"/>
                      </a:endParaRPr>
                    </a:p>
                  </a:txBody>
                  <a:tcPr marL="0" marR="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a:endParaRPr lang="en-GB" sz="3800" dirty="0">
                        <a:latin typeface="SassoonCRInfantMedium" panose="02000603020000020003" pitchFamily="2"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800" dirty="0">
                        <a:latin typeface="SassoonCRInfantMedium" panose="02000603020000020003" pitchFamily="2" charset="0"/>
                      </a:endParaRPr>
                    </a:p>
                  </a:txBody>
                  <a:tcPr marL="0" marR="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GB" sz="3800" dirty="0">
                          <a:latin typeface="SassoonCRInfantMedium" panose="02000603020000020003" pitchFamily="2" charset="0"/>
                        </a:rPr>
                        <a:t>46</a:t>
                      </a: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22492739"/>
                  </a:ext>
                </a:extLst>
              </a:tr>
            </a:tbl>
          </a:graphicData>
        </a:graphic>
      </p:graphicFrame>
    </p:spTree>
    <p:extLst>
      <p:ext uri="{BB962C8B-B14F-4D97-AF65-F5344CB8AC3E}">
        <p14:creationId xmlns:p14="http://schemas.microsoft.com/office/powerpoint/2010/main" val="27303438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000" u="sng" dirty="0">
                <a:solidFill>
                  <a:schemeClr val="bg2">
                    <a:lumMod val="50000"/>
                  </a:schemeClr>
                </a:solidFill>
                <a:latin typeface="SassoonCRInfantMedium" panose="02000603020000020003" pitchFamily="2" charset="0"/>
              </a:rPr>
              <a:t>Varied Fluency 2</a:t>
            </a:r>
          </a:p>
          <a:p>
            <a:pPr algn="ctr"/>
            <a:endParaRPr lang="en-GB" sz="2000" dirty="0">
              <a:latin typeface="SassoonCRInfantMedium" panose="02000603020000020003" pitchFamily="2" charset="0"/>
            </a:endParaRPr>
          </a:p>
          <a:p>
            <a:pPr algn="ctr"/>
            <a:r>
              <a:rPr lang="en-GB" sz="2400" dirty="0">
                <a:solidFill>
                  <a:schemeClr val="tx1"/>
                </a:solidFill>
                <a:latin typeface="SassoonCRInfantMedium" panose="02000603020000020003" pitchFamily="2" charset="0"/>
              </a:rPr>
              <a:t>Fill in the missing numbers in the sequences below.</a:t>
            </a:r>
          </a:p>
          <a:p>
            <a:pPr algn="ctr"/>
            <a:endParaRPr lang="en-GB" sz="2000" u="sng" dirty="0">
              <a:solidFill>
                <a:schemeClr val="bg2">
                  <a:lumMod val="50000"/>
                </a:schemeClr>
              </a:solidFill>
              <a:latin typeface="SassoonCRInfantMedium" panose="02000603020000020003" pitchFamily="2" charset="0"/>
            </a:endParaRPr>
          </a:p>
        </p:txBody>
      </p:sp>
      <p:graphicFrame>
        <p:nvGraphicFramePr>
          <p:cNvPr id="7" name="Table 6">
            <a:extLst>
              <a:ext uri="{FF2B5EF4-FFF2-40B4-BE49-F238E27FC236}">
                <a16:creationId xmlns:a16="http://schemas.microsoft.com/office/drawing/2014/main" id="{221C54D6-E2E6-472B-A65C-39520D658EF6}"/>
              </a:ext>
            </a:extLst>
          </p:cNvPr>
          <p:cNvGraphicFramePr>
            <a:graphicFrameLocks noGrp="1"/>
          </p:cNvGraphicFramePr>
          <p:nvPr>
            <p:extLst>
              <p:ext uri="{D42A27DB-BD31-4B8C-83A1-F6EECF244321}">
                <p14:modId xmlns:p14="http://schemas.microsoft.com/office/powerpoint/2010/main" val="2187808515"/>
              </p:ext>
            </p:extLst>
          </p:nvPr>
        </p:nvGraphicFramePr>
        <p:xfrm>
          <a:off x="641458" y="2181425"/>
          <a:ext cx="7861084" cy="826611"/>
        </p:xfrm>
        <a:graphic>
          <a:graphicData uri="http://schemas.openxmlformats.org/drawingml/2006/table">
            <a:tbl>
              <a:tblPr firstRow="1" bandRow="1">
                <a:tableStyleId>{5940675A-B579-460E-94D1-54222C63F5DA}</a:tableStyleId>
              </a:tblPr>
              <a:tblGrid>
                <a:gridCol w="822994">
                  <a:extLst>
                    <a:ext uri="{9D8B030D-6E8A-4147-A177-3AD203B41FA5}">
                      <a16:colId xmlns:a16="http://schemas.microsoft.com/office/drawing/2014/main" val="1213140645"/>
                    </a:ext>
                  </a:extLst>
                </a:gridCol>
                <a:gridCol w="1056036">
                  <a:extLst>
                    <a:ext uri="{9D8B030D-6E8A-4147-A177-3AD203B41FA5}">
                      <a16:colId xmlns:a16="http://schemas.microsoft.com/office/drawing/2014/main" val="1272553120"/>
                    </a:ext>
                  </a:extLst>
                </a:gridCol>
                <a:gridCol w="252451">
                  <a:extLst>
                    <a:ext uri="{9D8B030D-6E8A-4147-A177-3AD203B41FA5}">
                      <a16:colId xmlns:a16="http://schemas.microsoft.com/office/drawing/2014/main" val="3925272833"/>
                    </a:ext>
                  </a:extLst>
                </a:gridCol>
                <a:gridCol w="941835">
                  <a:extLst>
                    <a:ext uri="{9D8B030D-6E8A-4147-A177-3AD203B41FA5}">
                      <a16:colId xmlns:a16="http://schemas.microsoft.com/office/drawing/2014/main" val="1440544791"/>
                    </a:ext>
                  </a:extLst>
                </a:gridCol>
                <a:gridCol w="256488">
                  <a:extLst>
                    <a:ext uri="{9D8B030D-6E8A-4147-A177-3AD203B41FA5}">
                      <a16:colId xmlns:a16="http://schemas.microsoft.com/office/drawing/2014/main" val="2841050055"/>
                    </a:ext>
                  </a:extLst>
                </a:gridCol>
                <a:gridCol w="940454">
                  <a:extLst>
                    <a:ext uri="{9D8B030D-6E8A-4147-A177-3AD203B41FA5}">
                      <a16:colId xmlns:a16="http://schemas.microsoft.com/office/drawing/2014/main" val="737594455"/>
                    </a:ext>
                  </a:extLst>
                </a:gridCol>
                <a:gridCol w="256488">
                  <a:extLst>
                    <a:ext uri="{9D8B030D-6E8A-4147-A177-3AD203B41FA5}">
                      <a16:colId xmlns:a16="http://schemas.microsoft.com/office/drawing/2014/main" val="1467911422"/>
                    </a:ext>
                  </a:extLst>
                </a:gridCol>
                <a:gridCol w="940454">
                  <a:extLst>
                    <a:ext uri="{9D8B030D-6E8A-4147-A177-3AD203B41FA5}">
                      <a16:colId xmlns:a16="http://schemas.microsoft.com/office/drawing/2014/main" val="3601216891"/>
                    </a:ext>
                  </a:extLst>
                </a:gridCol>
                <a:gridCol w="256488">
                  <a:extLst>
                    <a:ext uri="{9D8B030D-6E8A-4147-A177-3AD203B41FA5}">
                      <a16:colId xmlns:a16="http://schemas.microsoft.com/office/drawing/2014/main" val="669701427"/>
                    </a:ext>
                  </a:extLst>
                </a:gridCol>
                <a:gridCol w="940454">
                  <a:extLst>
                    <a:ext uri="{9D8B030D-6E8A-4147-A177-3AD203B41FA5}">
                      <a16:colId xmlns:a16="http://schemas.microsoft.com/office/drawing/2014/main" val="1201541732"/>
                    </a:ext>
                  </a:extLst>
                </a:gridCol>
                <a:gridCol w="256488">
                  <a:extLst>
                    <a:ext uri="{9D8B030D-6E8A-4147-A177-3AD203B41FA5}">
                      <a16:colId xmlns:a16="http://schemas.microsoft.com/office/drawing/2014/main" val="1921196234"/>
                    </a:ext>
                  </a:extLst>
                </a:gridCol>
                <a:gridCol w="940454">
                  <a:extLst>
                    <a:ext uri="{9D8B030D-6E8A-4147-A177-3AD203B41FA5}">
                      <a16:colId xmlns:a16="http://schemas.microsoft.com/office/drawing/2014/main" val="3312868404"/>
                    </a:ext>
                  </a:extLst>
                </a:gridCol>
              </a:tblGrid>
              <a:tr h="826611">
                <a:tc>
                  <a:txBody>
                    <a:bodyPr/>
                    <a:lstStyle/>
                    <a:p>
                      <a:pPr algn="ctr"/>
                      <a:r>
                        <a:rPr lang="en-GB" sz="3800" dirty="0">
                          <a:latin typeface="SassoonCRInfantMedium" panose="02000603020000020003" pitchFamily="2" charset="0"/>
                        </a:rPr>
                        <a:t>a)</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GB" sz="3800" dirty="0">
                          <a:latin typeface="SassoonCRInfantMedium" panose="02000603020000020003" pitchFamily="2" charset="0"/>
                        </a:rPr>
                        <a:t>33</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GB" sz="3800" dirty="0">
                        <a:latin typeface="SassoonCRInfantMedium" panose="02000603020000020003" pitchFamily="2"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GB" sz="3800" dirty="0">
                          <a:latin typeface="SassoonCRInfantMedium" panose="02000603020000020003" pitchFamily="2" charset="0"/>
                        </a:rPr>
                        <a:t>34</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GB" sz="3800" dirty="0">
                        <a:latin typeface="SassoonCRInfantMedium" panose="02000603020000020003" pitchFamily="2" charset="0"/>
                      </a:endParaRPr>
                    </a:p>
                  </a:txBody>
                  <a:tcPr marL="0" marR="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GB" sz="3800" dirty="0">
                          <a:solidFill>
                            <a:srgbClr val="FF0000"/>
                          </a:solidFill>
                          <a:latin typeface="SassoonCRInfantMedium" panose="02000603020000020003" pitchFamily="2" charset="0"/>
                        </a:rPr>
                        <a:t>35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800" dirty="0">
                        <a:latin typeface="SassoonCRInfantMedium" panose="02000603020000020003" pitchFamily="2"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GB" sz="3800" dirty="0">
                          <a:solidFill>
                            <a:srgbClr val="FF0000"/>
                          </a:solidFill>
                          <a:latin typeface="SassoonCRInfantMedium" panose="02000603020000020003" pitchFamily="2" charset="0"/>
                        </a:rPr>
                        <a:t>36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800" dirty="0">
                        <a:latin typeface="SassoonCRInfantMedium" panose="02000603020000020003" pitchFamily="2" charset="0"/>
                      </a:endParaRPr>
                    </a:p>
                  </a:txBody>
                  <a:tcPr marL="0" marR="0" marT="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GB" sz="3800" dirty="0">
                          <a:latin typeface="SassoonCRInfantMedium" panose="02000603020000020003" pitchFamily="2" charset="0"/>
                        </a:rPr>
                        <a:t>37</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GB" sz="3800" dirty="0">
                        <a:latin typeface="SassoonCRInfantMedium" panose="02000603020000020003" pitchFamily="2" charset="0"/>
                      </a:endParaRPr>
                    </a:p>
                  </a:txBody>
                  <a:tcPr marL="0" marR="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GB" sz="3800" dirty="0">
                          <a:solidFill>
                            <a:srgbClr val="FF0000"/>
                          </a:solidFill>
                          <a:latin typeface="SassoonCRInfantMedium" panose="02000603020000020003" pitchFamily="2" charset="0"/>
                        </a:rPr>
                        <a:t>38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2075006"/>
                  </a:ext>
                </a:extLst>
              </a:tr>
            </a:tbl>
          </a:graphicData>
        </a:graphic>
      </p:graphicFrame>
      <p:graphicFrame>
        <p:nvGraphicFramePr>
          <p:cNvPr id="9" name="Table 8">
            <a:extLst>
              <a:ext uri="{FF2B5EF4-FFF2-40B4-BE49-F238E27FC236}">
                <a16:creationId xmlns:a16="http://schemas.microsoft.com/office/drawing/2014/main" id="{355E19D7-51B6-4B27-A3B5-BE376FCF819A}"/>
              </a:ext>
            </a:extLst>
          </p:cNvPr>
          <p:cNvGraphicFramePr>
            <a:graphicFrameLocks noGrp="1"/>
          </p:cNvGraphicFramePr>
          <p:nvPr>
            <p:extLst>
              <p:ext uri="{D42A27DB-BD31-4B8C-83A1-F6EECF244321}">
                <p14:modId xmlns:p14="http://schemas.microsoft.com/office/powerpoint/2010/main" val="555373945"/>
              </p:ext>
            </p:extLst>
          </p:nvPr>
        </p:nvGraphicFramePr>
        <p:xfrm>
          <a:off x="642779" y="3616181"/>
          <a:ext cx="7862398" cy="826611"/>
        </p:xfrm>
        <a:graphic>
          <a:graphicData uri="http://schemas.openxmlformats.org/drawingml/2006/table">
            <a:tbl>
              <a:tblPr firstRow="1" bandRow="1">
                <a:tableStyleId>{5940675A-B579-460E-94D1-54222C63F5DA}</a:tableStyleId>
              </a:tblPr>
              <a:tblGrid>
                <a:gridCol w="939354">
                  <a:extLst>
                    <a:ext uri="{9D8B030D-6E8A-4147-A177-3AD203B41FA5}">
                      <a16:colId xmlns:a16="http://schemas.microsoft.com/office/drawing/2014/main" val="386899186"/>
                    </a:ext>
                  </a:extLst>
                </a:gridCol>
                <a:gridCol w="939354">
                  <a:extLst>
                    <a:ext uri="{9D8B030D-6E8A-4147-A177-3AD203B41FA5}">
                      <a16:colId xmlns:a16="http://schemas.microsoft.com/office/drawing/2014/main" val="1465306052"/>
                    </a:ext>
                  </a:extLst>
                </a:gridCol>
                <a:gridCol w="256445">
                  <a:extLst>
                    <a:ext uri="{9D8B030D-6E8A-4147-A177-3AD203B41FA5}">
                      <a16:colId xmlns:a16="http://schemas.microsoft.com/office/drawing/2014/main" val="766309457"/>
                    </a:ext>
                  </a:extLst>
                </a:gridCol>
                <a:gridCol w="940293">
                  <a:extLst>
                    <a:ext uri="{9D8B030D-6E8A-4147-A177-3AD203B41FA5}">
                      <a16:colId xmlns:a16="http://schemas.microsoft.com/office/drawing/2014/main" val="1567093146"/>
                    </a:ext>
                  </a:extLst>
                </a:gridCol>
                <a:gridCol w="256445">
                  <a:extLst>
                    <a:ext uri="{9D8B030D-6E8A-4147-A177-3AD203B41FA5}">
                      <a16:colId xmlns:a16="http://schemas.microsoft.com/office/drawing/2014/main" val="1592790524"/>
                    </a:ext>
                  </a:extLst>
                </a:gridCol>
                <a:gridCol w="940293">
                  <a:extLst>
                    <a:ext uri="{9D8B030D-6E8A-4147-A177-3AD203B41FA5}">
                      <a16:colId xmlns:a16="http://schemas.microsoft.com/office/drawing/2014/main" val="3467534356"/>
                    </a:ext>
                  </a:extLst>
                </a:gridCol>
                <a:gridCol w="256445">
                  <a:extLst>
                    <a:ext uri="{9D8B030D-6E8A-4147-A177-3AD203B41FA5}">
                      <a16:colId xmlns:a16="http://schemas.microsoft.com/office/drawing/2014/main" val="4080948903"/>
                    </a:ext>
                  </a:extLst>
                </a:gridCol>
                <a:gridCol w="940293">
                  <a:extLst>
                    <a:ext uri="{9D8B030D-6E8A-4147-A177-3AD203B41FA5}">
                      <a16:colId xmlns:a16="http://schemas.microsoft.com/office/drawing/2014/main" val="4048991757"/>
                    </a:ext>
                  </a:extLst>
                </a:gridCol>
                <a:gridCol w="256445">
                  <a:extLst>
                    <a:ext uri="{9D8B030D-6E8A-4147-A177-3AD203B41FA5}">
                      <a16:colId xmlns:a16="http://schemas.microsoft.com/office/drawing/2014/main" val="973318118"/>
                    </a:ext>
                  </a:extLst>
                </a:gridCol>
                <a:gridCol w="940293">
                  <a:extLst>
                    <a:ext uri="{9D8B030D-6E8A-4147-A177-3AD203B41FA5}">
                      <a16:colId xmlns:a16="http://schemas.microsoft.com/office/drawing/2014/main" val="2787309500"/>
                    </a:ext>
                  </a:extLst>
                </a:gridCol>
                <a:gridCol w="256445">
                  <a:extLst>
                    <a:ext uri="{9D8B030D-6E8A-4147-A177-3AD203B41FA5}">
                      <a16:colId xmlns:a16="http://schemas.microsoft.com/office/drawing/2014/main" val="1812559209"/>
                    </a:ext>
                  </a:extLst>
                </a:gridCol>
                <a:gridCol w="940293">
                  <a:extLst>
                    <a:ext uri="{9D8B030D-6E8A-4147-A177-3AD203B41FA5}">
                      <a16:colId xmlns:a16="http://schemas.microsoft.com/office/drawing/2014/main" val="2156241368"/>
                    </a:ext>
                  </a:extLst>
                </a:gridCol>
              </a:tblGrid>
              <a:tr h="826611">
                <a:tc>
                  <a:txBody>
                    <a:bodyPr/>
                    <a:lstStyle/>
                    <a:p>
                      <a:pPr algn="ctr"/>
                      <a:r>
                        <a:rPr lang="en-GB" sz="3800" dirty="0">
                          <a:latin typeface="SassoonCRInfantMedium" panose="02000603020000020003" pitchFamily="2" charset="0"/>
                        </a:rPr>
                        <a:t>b)</a:t>
                      </a:r>
                    </a:p>
                  </a:txBody>
                  <a:tcPr marL="0" marR="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GB" sz="3800" dirty="0">
                          <a:solidFill>
                            <a:srgbClr val="FF0000"/>
                          </a:solidFill>
                          <a:latin typeface="SassoonCRInfantMedium" panose="02000603020000020003" pitchFamily="2" charset="0"/>
                        </a:rPr>
                        <a:t>41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800" dirty="0">
                        <a:latin typeface="SassoonCRInfantMedium" panose="02000603020000020003" pitchFamily="2" charset="0"/>
                      </a:endParaRPr>
                    </a:p>
                  </a:txBody>
                  <a:tcPr marL="0" marR="0" marT="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a:r>
                        <a:rPr lang="en-GB" sz="3800" dirty="0">
                          <a:latin typeface="SassoonCRInfantMedium" panose="02000603020000020003" pitchFamily="2" charset="0"/>
                        </a:rPr>
                        <a:t>42</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GB" sz="3800" dirty="0">
                        <a:latin typeface="SassoonCRInfantMedium" panose="02000603020000020003" pitchFamily="2" charset="0"/>
                      </a:endParaRPr>
                    </a:p>
                  </a:txBody>
                  <a:tcPr marL="0" marR="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GB" sz="3800" dirty="0">
                          <a:solidFill>
                            <a:srgbClr val="FF0000"/>
                          </a:solidFill>
                          <a:latin typeface="SassoonCRInfantMedium" panose="02000603020000020003" pitchFamily="2" charset="0"/>
                        </a:rPr>
                        <a:t>43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800" dirty="0">
                        <a:latin typeface="SassoonCRInfantMedium" panose="02000603020000020003" pitchFamily="2" charset="0"/>
                      </a:endParaRPr>
                    </a:p>
                  </a:txBody>
                  <a:tcPr marL="0" marR="0" marT="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a:r>
                        <a:rPr lang="en-GB" sz="3800" dirty="0">
                          <a:latin typeface="SassoonCRInfantMedium" panose="02000603020000020003" pitchFamily="2" charset="0"/>
                        </a:rPr>
                        <a:t>44</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GB" sz="3800" dirty="0">
                        <a:latin typeface="SassoonCRInfantMedium" panose="02000603020000020003" pitchFamily="2" charset="0"/>
                      </a:endParaRPr>
                    </a:p>
                  </a:txBody>
                  <a:tcPr marL="0" marR="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a:r>
                        <a:rPr lang="en-GB" sz="3800" dirty="0">
                          <a:solidFill>
                            <a:srgbClr val="FF0000"/>
                          </a:solidFill>
                          <a:latin typeface="SassoonCRInfantMedium" panose="02000603020000020003" pitchFamily="2" charset="0"/>
                        </a:rPr>
                        <a:t>45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GB" sz="3800" dirty="0">
                        <a:latin typeface="SassoonCRInfantMedium" panose="02000603020000020003" pitchFamily="2" charset="0"/>
                      </a:endParaRPr>
                    </a:p>
                  </a:txBody>
                  <a:tcPr marL="0" marR="0" marT="0" marB="0"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GB" sz="3800" dirty="0">
                          <a:latin typeface="SassoonCRInfantMedium" panose="02000603020000020003" pitchFamily="2" charset="0"/>
                        </a:rPr>
                        <a:t>46</a:t>
                      </a: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22492739"/>
                  </a:ext>
                </a:extLst>
              </a:tr>
            </a:tbl>
          </a:graphicData>
        </a:graphic>
      </p:graphicFrame>
    </p:spTree>
    <p:extLst>
      <p:ext uri="{BB962C8B-B14F-4D97-AF65-F5344CB8AC3E}">
        <p14:creationId xmlns:p14="http://schemas.microsoft.com/office/powerpoint/2010/main" val="7692513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71151" y="6454317"/>
            <a:ext cx="1188000" cy="403587"/>
            <a:chOff x="79697" y="6454317"/>
            <a:chExt cx="1188000"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79697" y="6688627"/>
              <a:ext cx="1188000"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sz="500" dirty="0">
                  <a:latin typeface="Arial" panose="020B0604020202020204" pitchFamily="34" charset="0"/>
                  <a:cs typeface="Arial" panose="020B0604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pic>
        <p:nvPicPr>
          <p:cNvPr id="11" name="Picture 10">
            <a:extLst>
              <a:ext uri="{FF2B5EF4-FFF2-40B4-BE49-F238E27FC236}">
                <a16:creationId xmlns:a16="http://schemas.microsoft.com/office/drawing/2014/main" id="{A0D427D8-A7C5-4530-BEF0-FF87E85975A3}"/>
              </a:ext>
            </a:extLst>
          </p:cNvPr>
          <p:cNvPicPr>
            <a:picLocks noChangeAspect="1"/>
          </p:cNvPicPr>
          <p:nvPr/>
        </p:nvPicPr>
        <p:blipFill>
          <a:blip r:embed="rId4"/>
          <a:stretch>
            <a:fillRect/>
          </a:stretch>
        </p:blipFill>
        <p:spPr>
          <a:xfrm>
            <a:off x="115438" y="138743"/>
            <a:ext cx="8913124" cy="6322100"/>
          </a:xfrm>
          <a:prstGeom prst="rect">
            <a:avLst/>
          </a:prstGeom>
        </p:spPr>
      </p:pic>
      <p:sp>
        <p:nvSpPr>
          <p:cNvPr id="12" name="Rectangle 11">
            <a:extLst>
              <a:ext uri="{FF2B5EF4-FFF2-40B4-BE49-F238E27FC236}">
                <a16:creationId xmlns:a16="http://schemas.microsoft.com/office/drawing/2014/main" id="{24089250-2728-4DE1-AD22-7E33400BCE1B}"/>
              </a:ext>
            </a:extLst>
          </p:cNvPr>
          <p:cNvSpPr/>
          <p:nvPr/>
        </p:nvSpPr>
        <p:spPr>
          <a:xfrm>
            <a:off x="275304" y="272387"/>
            <a:ext cx="8593393" cy="6057245"/>
          </a:xfrm>
          <a:prstGeom prst="rect">
            <a:avLst/>
          </a:prstGeom>
          <a:no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000" u="sng" dirty="0">
                <a:solidFill>
                  <a:schemeClr val="bg2">
                    <a:lumMod val="50000"/>
                  </a:schemeClr>
                </a:solidFill>
                <a:latin typeface="SassoonCRInfantMedium" panose="02000603020000020003" pitchFamily="2" charset="0"/>
              </a:rPr>
              <a:t>Varied Fluency 3</a:t>
            </a:r>
          </a:p>
          <a:p>
            <a:pPr algn="ctr"/>
            <a:endParaRPr lang="en-GB" sz="2000" u="sng" dirty="0">
              <a:solidFill>
                <a:schemeClr val="bg2">
                  <a:lumMod val="50000"/>
                </a:schemeClr>
              </a:solidFill>
              <a:latin typeface="SassoonCRInfantMedium" panose="02000603020000020003" pitchFamily="2" charset="0"/>
            </a:endParaRPr>
          </a:p>
          <a:p>
            <a:pPr algn="ctr"/>
            <a:r>
              <a:rPr lang="en-GB" sz="2400" dirty="0" err="1">
                <a:solidFill>
                  <a:schemeClr val="tx1"/>
                </a:solidFill>
                <a:latin typeface="SassoonCRInfantMedium" panose="02000603020000020003" pitchFamily="2" charset="0"/>
              </a:rPr>
              <a:t>Ameira</a:t>
            </a:r>
            <a:r>
              <a:rPr lang="en-GB" sz="2400" dirty="0">
                <a:solidFill>
                  <a:schemeClr val="tx1"/>
                </a:solidFill>
                <a:latin typeface="SassoonCRInfantMedium" panose="02000603020000020003" pitchFamily="2" charset="0"/>
              </a:rPr>
              <a:t> had 37 bananas and she ate 4 of them. </a:t>
            </a:r>
          </a:p>
          <a:p>
            <a:pPr algn="ctr"/>
            <a:r>
              <a:rPr lang="en-GB" sz="2400" dirty="0">
                <a:solidFill>
                  <a:schemeClr val="tx1"/>
                </a:solidFill>
                <a:latin typeface="SassoonCRInfantMedium" panose="02000603020000020003" pitchFamily="2" charset="0"/>
              </a:rPr>
              <a:t>How many does </a:t>
            </a:r>
            <a:r>
              <a:rPr lang="en-GB" sz="2400" dirty="0" err="1">
                <a:solidFill>
                  <a:schemeClr val="tx1"/>
                </a:solidFill>
                <a:latin typeface="SassoonCRInfantMedium" panose="02000603020000020003" pitchFamily="2" charset="0"/>
              </a:rPr>
              <a:t>Ameira</a:t>
            </a:r>
            <a:r>
              <a:rPr lang="en-GB" sz="2400" dirty="0">
                <a:solidFill>
                  <a:schemeClr val="tx1"/>
                </a:solidFill>
                <a:latin typeface="SassoonCRInfantMedium" panose="02000603020000020003" pitchFamily="2" charset="0"/>
              </a:rPr>
              <a:t> have left?</a:t>
            </a:r>
          </a:p>
          <a:p>
            <a:pPr algn="ctr"/>
            <a:endParaRPr lang="en-GB" sz="2000" u="sng" dirty="0">
              <a:solidFill>
                <a:schemeClr val="bg2">
                  <a:lumMod val="50000"/>
                </a:schemeClr>
              </a:solidFill>
              <a:latin typeface="SassoonCRInfantMedium" panose="02000603020000020003" pitchFamily="2" charset="0"/>
            </a:endParaRPr>
          </a:p>
        </p:txBody>
      </p:sp>
      <p:graphicFrame>
        <p:nvGraphicFramePr>
          <p:cNvPr id="14" name="Table 13">
            <a:extLst>
              <a:ext uri="{FF2B5EF4-FFF2-40B4-BE49-F238E27FC236}">
                <a16:creationId xmlns:a16="http://schemas.microsoft.com/office/drawing/2014/main" id="{F7FB9A20-DF04-439E-8AA3-3FA588F57AB5}"/>
              </a:ext>
            </a:extLst>
          </p:cNvPr>
          <p:cNvGraphicFramePr>
            <a:graphicFrameLocks noGrp="1"/>
          </p:cNvGraphicFramePr>
          <p:nvPr>
            <p:extLst>
              <p:ext uri="{D42A27DB-BD31-4B8C-83A1-F6EECF244321}">
                <p14:modId xmlns:p14="http://schemas.microsoft.com/office/powerpoint/2010/main" val="297610071"/>
              </p:ext>
            </p:extLst>
          </p:nvPr>
        </p:nvGraphicFramePr>
        <p:xfrm>
          <a:off x="1879968" y="3538818"/>
          <a:ext cx="5384064" cy="774763"/>
        </p:xfrm>
        <a:graphic>
          <a:graphicData uri="http://schemas.openxmlformats.org/drawingml/2006/table">
            <a:tbl>
              <a:tblPr firstRow="1" bandRow="1">
                <a:tableStyleId>{5C22544A-7EE6-4342-B048-85BDC9FD1C3A}</a:tableStyleId>
              </a:tblPr>
              <a:tblGrid>
                <a:gridCol w="1504232">
                  <a:extLst>
                    <a:ext uri="{9D8B030D-6E8A-4147-A177-3AD203B41FA5}">
                      <a16:colId xmlns:a16="http://schemas.microsoft.com/office/drawing/2014/main" val="815733658"/>
                    </a:ext>
                  </a:extLst>
                </a:gridCol>
                <a:gridCol w="435141">
                  <a:extLst>
                    <a:ext uri="{9D8B030D-6E8A-4147-A177-3AD203B41FA5}">
                      <a16:colId xmlns:a16="http://schemas.microsoft.com/office/drawing/2014/main" val="2471760322"/>
                    </a:ext>
                  </a:extLst>
                </a:gridCol>
                <a:gridCol w="1504232">
                  <a:extLst>
                    <a:ext uri="{9D8B030D-6E8A-4147-A177-3AD203B41FA5}">
                      <a16:colId xmlns:a16="http://schemas.microsoft.com/office/drawing/2014/main" val="3083303818"/>
                    </a:ext>
                  </a:extLst>
                </a:gridCol>
                <a:gridCol w="436227">
                  <a:extLst>
                    <a:ext uri="{9D8B030D-6E8A-4147-A177-3AD203B41FA5}">
                      <a16:colId xmlns:a16="http://schemas.microsoft.com/office/drawing/2014/main" val="2385410478"/>
                    </a:ext>
                  </a:extLst>
                </a:gridCol>
                <a:gridCol w="1504232">
                  <a:extLst>
                    <a:ext uri="{9D8B030D-6E8A-4147-A177-3AD203B41FA5}">
                      <a16:colId xmlns:a16="http://schemas.microsoft.com/office/drawing/2014/main" val="789274938"/>
                    </a:ext>
                  </a:extLst>
                </a:gridCol>
              </a:tblGrid>
              <a:tr h="774763">
                <a:tc>
                  <a:txBody>
                    <a:bodyPr/>
                    <a:lstStyle/>
                    <a:p>
                      <a:pPr algn="ctr"/>
                      <a:r>
                        <a:rPr lang="en-GB" sz="2900" b="0" dirty="0">
                          <a:solidFill>
                            <a:schemeClr val="tx1"/>
                          </a:solidFill>
                          <a:latin typeface="SassoonCRInfantMedium" panose="02000603020000020003" pitchFamily="2" charset="0"/>
                        </a:rPr>
                        <a:t>33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GB" sz="2900" b="0" dirty="0">
                        <a:solidFill>
                          <a:schemeClr val="tx1"/>
                        </a:solidFill>
                        <a:latin typeface="SassoonCRInfantMedium" panose="02000603020000020003"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en-GB" sz="2900" b="0" dirty="0">
                          <a:solidFill>
                            <a:schemeClr val="tx1"/>
                          </a:solidFill>
                          <a:latin typeface="SassoonCRInfantMedium" panose="02000603020000020003" pitchFamily="2" charset="0"/>
                        </a:rPr>
                        <a:t>39</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GB" sz="2900" b="0" dirty="0">
                        <a:solidFill>
                          <a:schemeClr val="tx1"/>
                        </a:solidFill>
                        <a:latin typeface="SassoonCRInfantMedium" panose="02000603020000020003"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en-GB" sz="2900" b="0" dirty="0">
                          <a:solidFill>
                            <a:schemeClr val="tx1"/>
                          </a:solidFill>
                          <a:latin typeface="SassoonCRInfantMedium" panose="02000603020000020003" pitchFamily="2" charset="0"/>
                        </a:rPr>
                        <a:t>35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19535157"/>
                  </a:ext>
                </a:extLst>
              </a:tr>
            </a:tbl>
          </a:graphicData>
        </a:graphic>
      </p:graphicFrame>
    </p:spTree>
    <p:extLst>
      <p:ext uri="{BB962C8B-B14F-4D97-AF65-F5344CB8AC3E}">
        <p14:creationId xmlns:p14="http://schemas.microsoft.com/office/powerpoint/2010/main" val="781492985"/>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2E2B28500E97074E9232E002F87A0DA8" ma:contentTypeVersion="8" ma:contentTypeDescription="Create a new document." ma:contentTypeScope="" ma:versionID="ae93138026cb8753332041e59d65cf54">
  <xsd:schema xmlns:xsd="http://www.w3.org/2001/XMLSchema" xmlns:xs="http://www.w3.org/2001/XMLSchema" xmlns:p="http://schemas.microsoft.com/office/2006/metadata/properties" xmlns:ns2="86144f90-c7b6-48d0-aae5-f5e9e48cc3df" xmlns:ns3="5c7a0828-c5e4-45f8-a074-18a8fdc88ec6" targetNamespace="http://schemas.microsoft.com/office/2006/metadata/properties" ma:root="true" ma:fieldsID="5155117ecf8037f21a971aa2ed66271a" ns2:_="" ns3:_="">
    <xsd:import namespace="86144f90-c7b6-48d0-aae5-f5e9e48cc3df"/>
    <xsd:import namespace="5c7a0828-c5e4-45f8-a074-18a8fdc88ec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EventHashCode" minOccurs="0"/>
                <xsd:element ref="ns3: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6144f90-c7b6-48d0-aae5-f5e9e48cc3df"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c7a0828-c5e4-45f8-a074-18a8fdc88ec6"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OCR" ma:index="13" nillable="true" ma:displayName="MediaServiceOCR" ma:internalName="MediaServiceOCR" ma:readOnly="true">
      <xsd:simpleType>
        <xsd:restriction base="dms:Note">
          <xsd:maxLength value="255"/>
        </xsd:restriction>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EF8F11D-A449-4684-B8E0-461263A2E192}">
  <ds:schemaRefs>
    <ds:schemaRef ds:uri="http://schemas.microsoft.com/office/2006/documentManagement/types"/>
    <ds:schemaRef ds:uri="86144f90-c7b6-48d0-aae5-f5e9e48cc3df"/>
    <ds:schemaRef ds:uri="http://purl.org/dc/elements/1.1/"/>
    <ds:schemaRef ds:uri="http://schemas.microsoft.com/office/2006/metadata/properties"/>
    <ds:schemaRef ds:uri="http://purl.org/dc/terms/"/>
    <ds:schemaRef ds:uri="http://schemas.microsoft.com/office/infopath/2007/PartnerControls"/>
    <ds:schemaRef ds:uri="http://purl.org/dc/dcmitype/"/>
    <ds:schemaRef ds:uri="http://schemas.openxmlformats.org/package/2006/metadata/core-properties"/>
    <ds:schemaRef ds:uri="5c7a0828-c5e4-45f8-a074-18a8fdc88ec6"/>
    <ds:schemaRef ds:uri="http://www.w3.org/XML/1998/namespace"/>
  </ds:schemaRefs>
</ds:datastoreItem>
</file>

<file path=customXml/itemProps2.xml><?xml version="1.0" encoding="utf-8"?>
<ds:datastoreItem xmlns:ds="http://schemas.openxmlformats.org/officeDocument/2006/customXml" ds:itemID="{8BE7001C-4FE1-4FF1-8D32-419BDEA7C0F6}">
  <ds:schemaRefs>
    <ds:schemaRef ds:uri="http://schemas.microsoft.com/sharepoint/v3/contenttype/forms"/>
  </ds:schemaRefs>
</ds:datastoreItem>
</file>

<file path=customXml/itemProps3.xml><?xml version="1.0" encoding="utf-8"?>
<ds:datastoreItem xmlns:ds="http://schemas.openxmlformats.org/officeDocument/2006/customXml" ds:itemID="{48A41B67-FC4B-490C-A81E-71F7BE2FD9B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6144f90-c7b6-48d0-aae5-f5e9e48cc3df"/>
    <ds:schemaRef ds:uri="5c7a0828-c5e4-45f8-a074-18a8fdc88ec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1246</TotalTime>
  <Words>712</Words>
  <Application>Microsoft Office PowerPoint</Application>
  <PresentationFormat>On-screen Show (4:3)</PresentationFormat>
  <Paragraphs>321</Paragraphs>
  <Slides>20</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20</vt:i4>
      </vt:variant>
    </vt:vector>
  </HeadingPairs>
  <TitlesOfParts>
    <vt:vector size="25" baseType="lpstr">
      <vt:lpstr>Arial</vt:lpstr>
      <vt:lpstr>Calibri</vt:lpstr>
      <vt:lpstr>Calibri Light</vt:lpstr>
      <vt:lpstr>SassoonCRInfantMedium</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Ashleigh Sobol</dc:creator>
  <cp:lastModifiedBy>Christina Hulme</cp:lastModifiedBy>
  <cp:revision>50</cp:revision>
  <dcterms:created xsi:type="dcterms:W3CDTF">2018-03-17T10:08:43Z</dcterms:created>
  <dcterms:modified xsi:type="dcterms:W3CDTF">2019-01-04T10:17:18Z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0x0101002E2B28500E97074E9232E002F87A0DA8</vt:lpwstr>
  </property>
  <property fmtid="{D5CDD505-2E9C-101B-9397-08002B2CF9AE}" pid="3" name="TaxKeyword">
    <vt:lpwstr/>
  </property>
</Properties>
</file>