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76" r:id="rId7"/>
    <p:sldId id="377" r:id="rId8"/>
    <p:sldId id="360" r:id="rId9"/>
    <p:sldId id="365" r:id="rId10"/>
    <p:sldId id="362" r:id="rId11"/>
    <p:sldId id="366" r:id="rId12"/>
    <p:sldId id="363" r:id="rId13"/>
    <p:sldId id="367" r:id="rId14"/>
    <p:sldId id="368" r:id="rId15"/>
    <p:sldId id="375" r:id="rId16"/>
    <p:sldId id="378" r:id="rId17"/>
    <p:sldId id="379" r:id="rId18"/>
    <p:sldId id="380" r:id="rId19"/>
    <p:sldId id="381" r:id="rId20"/>
    <p:sldId id="382" r:id="rId21"/>
    <p:sldId id="383" r:id="rId22"/>
    <p:sldId id="384" r:id="rId23"/>
    <p:sldId id="385"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99CAD7-6506-487B-8E0D-16C1A1156868}" v="48" dt="2018-11-12T17:01:37.4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1" autoAdjust="0"/>
    <p:restoredTop sz="94660"/>
  </p:normalViewPr>
  <p:slideViewPr>
    <p:cSldViewPr snapToGrid="0">
      <p:cViewPr varScale="1">
        <p:scale>
          <a:sx n="72" d="100"/>
          <a:sy n="72" d="100"/>
        </p:scale>
        <p:origin x="13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say Grix" userId="a678036f-2d88-407c-addb-d0af3fea6eec" providerId="ADAL" clId="{9DADDA2D-7023-4224-AA88-96B93008952B}"/>
    <pc:docChg chg="undo custSel modSld">
      <pc:chgData name="Lindsay Grix" userId="a678036f-2d88-407c-addb-d0af3fea6eec" providerId="ADAL" clId="{9DADDA2D-7023-4224-AA88-96B93008952B}" dt="2018-10-02T09:40:39.593" v="53"/>
      <pc:docMkLst>
        <pc:docMk/>
      </pc:docMkLst>
      <pc:sldChg chg="addSp delSp modSp">
        <pc:chgData name="Lindsay Grix" userId="a678036f-2d88-407c-addb-d0af3fea6eec" providerId="ADAL" clId="{9DADDA2D-7023-4224-AA88-96B93008952B}" dt="2018-10-02T09:40:02.251" v="45"/>
        <pc:sldMkLst>
          <pc:docMk/>
          <pc:sldMk cId="2637481266" sldId="256"/>
        </pc:sldMkLst>
        <pc:spChg chg="add">
          <ac:chgData name="Lindsay Grix" userId="a678036f-2d88-407c-addb-d0af3fea6eec" providerId="ADAL" clId="{9DADDA2D-7023-4224-AA88-96B93008952B}" dt="2018-10-02T09:40:02.251" v="45"/>
          <ac:spMkLst>
            <pc:docMk/>
            <pc:sldMk cId="2637481266" sldId="256"/>
            <ac:spMk id="7" creationId="{277FDC6C-B99A-4ED8-B341-A52126824B67}"/>
          </ac:spMkLst>
        </pc:spChg>
        <pc:spChg chg="del mod topLvl">
          <ac:chgData name="Lindsay Grix" userId="a678036f-2d88-407c-addb-d0af3fea6eec" providerId="ADAL" clId="{9DADDA2D-7023-4224-AA88-96B93008952B}" dt="2018-10-02T09:40:01.076" v="44" actId="478"/>
          <ac:spMkLst>
            <pc:docMk/>
            <pc:sldMk cId="2637481266" sldId="256"/>
            <ac:spMk id="17" creationId="{0F18B4CD-798D-4EA5-92CF-7A4BB6DD9812}"/>
          </ac:spMkLst>
        </pc:spChg>
        <pc:spChg chg="mod">
          <ac:chgData name="Lindsay Grix" userId="a678036f-2d88-407c-addb-d0af3fea6eec" providerId="ADAL" clId="{9DADDA2D-7023-4224-AA88-96B93008952B}" dt="2018-10-02T09:19:53.593" v="30" actId="255"/>
          <ac:spMkLst>
            <pc:docMk/>
            <pc:sldMk cId="2637481266" sldId="256"/>
            <ac:spMk id="19" creationId="{5252A847-DE45-4FA3-A1F8-EEBEB845FF8E}"/>
          </ac:spMkLst>
        </pc:spChg>
        <pc:grpChg chg="del">
          <ac:chgData name="Lindsay Grix" userId="a678036f-2d88-407c-addb-d0af3fea6eec" providerId="ADAL" clId="{9DADDA2D-7023-4224-AA88-96B93008952B}" dt="2018-10-02T09:40:01.076" v="44" actId="478"/>
          <ac:grpSpMkLst>
            <pc:docMk/>
            <pc:sldMk cId="2637481266" sldId="256"/>
            <ac:grpSpMk id="16" creationId="{B31300A9-E3C5-4701-8EF1-45ED088A04DD}"/>
          </ac:grpSpMkLst>
        </pc:grpChg>
        <pc:picChg chg="mod">
          <ac:chgData name="Lindsay Grix" userId="a678036f-2d88-407c-addb-d0af3fea6eec" providerId="ADAL" clId="{9DADDA2D-7023-4224-AA88-96B93008952B}" dt="2018-10-02T09:34:03.563" v="33" actId="1076"/>
          <ac:picMkLst>
            <pc:docMk/>
            <pc:sldMk cId="2637481266" sldId="256"/>
            <ac:picMk id="8" creationId="{D9426B6B-94AA-4D9B-BC63-8F0BC9ED5115}"/>
          </ac:picMkLst>
        </pc:picChg>
        <pc:picChg chg="topLvl">
          <ac:chgData name="Lindsay Grix" userId="a678036f-2d88-407c-addb-d0af3fea6eec" providerId="ADAL" clId="{9DADDA2D-7023-4224-AA88-96B93008952B}" dt="2018-10-02T09:40:01.076" v="44" actId="478"/>
          <ac:picMkLst>
            <pc:docMk/>
            <pc:sldMk cId="2637481266" sldId="256"/>
            <ac:picMk id="18" creationId="{AF62330C-AB9B-43BE-82E4-98A7F5B9D6D1}"/>
          </ac:picMkLst>
        </pc:picChg>
      </pc:sldChg>
      <pc:sldChg chg="modSp">
        <pc:chgData name="Lindsay Grix" userId="a678036f-2d88-407c-addb-d0af3fea6eec" providerId="ADAL" clId="{9DADDA2D-7023-4224-AA88-96B93008952B}" dt="2018-10-02T09:39:51.994" v="43" actId="14100"/>
        <pc:sldMkLst>
          <pc:docMk/>
          <pc:sldMk cId="3855900595" sldId="301"/>
        </pc:sldMkLst>
        <pc:spChg chg="mod">
          <ac:chgData name="Lindsay Grix" userId="a678036f-2d88-407c-addb-d0af3fea6eec" providerId="ADAL" clId="{9DADDA2D-7023-4224-AA88-96B93008952B}" dt="2018-10-02T09:39:51.994" v="43" actId="14100"/>
          <ac:spMkLst>
            <pc:docMk/>
            <pc:sldMk cId="3855900595" sldId="301"/>
            <ac:spMk id="17" creationId="{0F18B4CD-798D-4EA5-92CF-7A4BB6DD9812}"/>
          </ac:spMkLst>
        </pc:spChg>
        <pc:spChg chg="mod">
          <ac:chgData name="Lindsay Grix" userId="a678036f-2d88-407c-addb-d0af3fea6eec" providerId="ADAL" clId="{9DADDA2D-7023-4224-AA88-96B93008952B}" dt="2018-10-02T09:19:42.009" v="29" actId="255"/>
          <ac:spMkLst>
            <pc:docMk/>
            <pc:sldMk cId="3855900595" sldId="301"/>
            <ac:spMk id="19" creationId="{5252A847-DE45-4FA3-A1F8-EEBEB845FF8E}"/>
          </ac:spMkLst>
        </pc:spChg>
        <pc:grpChg chg="mod">
          <ac:chgData name="Lindsay Grix" userId="a678036f-2d88-407c-addb-d0af3fea6eec" providerId="ADAL" clId="{9DADDA2D-7023-4224-AA88-96B93008952B}" dt="2018-10-02T09:35:18.950" v="39"/>
          <ac:grpSpMkLst>
            <pc:docMk/>
            <pc:sldMk cId="3855900595" sldId="301"/>
            <ac:grpSpMk id="16" creationId="{B31300A9-E3C5-4701-8EF1-45ED088A04DD}"/>
          </ac:grpSpMkLst>
        </pc:grpChg>
      </pc:sldChg>
      <pc:sldChg chg="addSp delSp modSp">
        <pc:chgData name="Lindsay Grix" userId="a678036f-2d88-407c-addb-d0af3fea6eec" providerId="ADAL" clId="{9DADDA2D-7023-4224-AA88-96B93008952B}" dt="2018-10-02T09:40:16.738" v="47"/>
        <pc:sldMkLst>
          <pc:docMk/>
          <pc:sldMk cId="273723392" sldId="308"/>
        </pc:sldMkLst>
        <pc:spChg chg="add">
          <ac:chgData name="Lindsay Grix" userId="a678036f-2d88-407c-addb-d0af3fea6eec" providerId="ADAL" clId="{9DADDA2D-7023-4224-AA88-96B93008952B}" dt="2018-10-02T09:40:16.738" v="47"/>
          <ac:spMkLst>
            <pc:docMk/>
            <pc:sldMk cId="273723392" sldId="308"/>
            <ac:spMk id="7" creationId="{9C98043F-F327-469C-AFFD-8AE7F5773C62}"/>
          </ac:spMkLst>
        </pc:spChg>
        <pc:spChg chg="del topLvl">
          <ac:chgData name="Lindsay Grix" userId="a678036f-2d88-407c-addb-d0af3fea6eec" providerId="ADAL" clId="{9DADDA2D-7023-4224-AA88-96B93008952B}" dt="2018-10-02T09:40:15.978" v="46" actId="478"/>
          <ac:spMkLst>
            <pc:docMk/>
            <pc:sldMk cId="273723392" sldId="308"/>
            <ac:spMk id="17" creationId="{0F18B4CD-798D-4EA5-92CF-7A4BB6DD9812}"/>
          </ac:spMkLst>
        </pc:spChg>
        <pc:spChg chg="mod">
          <ac:chgData name="Lindsay Grix" userId="a678036f-2d88-407c-addb-d0af3fea6eec" providerId="ADAL" clId="{9DADDA2D-7023-4224-AA88-96B93008952B}" dt="2018-10-02T09:18:50.825" v="19" actId="404"/>
          <ac:spMkLst>
            <pc:docMk/>
            <pc:sldMk cId="273723392" sldId="308"/>
            <ac:spMk id="19" creationId="{5252A847-DE45-4FA3-A1F8-EEBEB845FF8E}"/>
          </ac:spMkLst>
        </pc:spChg>
        <pc:grpChg chg="del">
          <ac:chgData name="Lindsay Grix" userId="a678036f-2d88-407c-addb-d0af3fea6eec" providerId="ADAL" clId="{9DADDA2D-7023-4224-AA88-96B93008952B}" dt="2018-10-02T09:40:15.978" v="46" actId="478"/>
          <ac:grpSpMkLst>
            <pc:docMk/>
            <pc:sldMk cId="273723392" sldId="308"/>
            <ac:grpSpMk id="16" creationId="{B31300A9-E3C5-4701-8EF1-45ED088A04DD}"/>
          </ac:grpSpMkLst>
        </pc:grpChg>
        <pc:picChg chg="topLvl">
          <ac:chgData name="Lindsay Grix" userId="a678036f-2d88-407c-addb-d0af3fea6eec" providerId="ADAL" clId="{9DADDA2D-7023-4224-AA88-96B93008952B}" dt="2018-10-02T09:40:15.978" v="46" actId="478"/>
          <ac:picMkLst>
            <pc:docMk/>
            <pc:sldMk cId="273723392" sldId="308"/>
            <ac:picMk id="18" creationId="{AF62330C-AB9B-43BE-82E4-98A7F5B9D6D1}"/>
          </ac:picMkLst>
        </pc:picChg>
      </pc:sldChg>
      <pc:sldChg chg="addSp delSp modSp">
        <pc:chgData name="Lindsay Grix" userId="a678036f-2d88-407c-addb-d0af3fea6eec" providerId="ADAL" clId="{9DADDA2D-7023-4224-AA88-96B93008952B}" dt="2018-10-02T09:40:33.903" v="51"/>
        <pc:sldMkLst>
          <pc:docMk/>
          <pc:sldMk cId="636014570" sldId="314"/>
        </pc:sldMkLst>
        <pc:spChg chg="add">
          <ac:chgData name="Lindsay Grix" userId="a678036f-2d88-407c-addb-d0af3fea6eec" providerId="ADAL" clId="{9DADDA2D-7023-4224-AA88-96B93008952B}" dt="2018-10-02T09:40:33.903" v="51"/>
          <ac:spMkLst>
            <pc:docMk/>
            <pc:sldMk cId="636014570" sldId="314"/>
            <ac:spMk id="7" creationId="{84B107DC-B90C-4A45-B422-BA8DE29C2552}"/>
          </ac:spMkLst>
        </pc:spChg>
        <pc:spChg chg="del topLvl">
          <ac:chgData name="Lindsay Grix" userId="a678036f-2d88-407c-addb-d0af3fea6eec" providerId="ADAL" clId="{9DADDA2D-7023-4224-AA88-96B93008952B}" dt="2018-10-02T09:40:33.083" v="50" actId="478"/>
          <ac:spMkLst>
            <pc:docMk/>
            <pc:sldMk cId="636014570" sldId="314"/>
            <ac:spMk id="17" creationId="{0F18B4CD-798D-4EA5-92CF-7A4BB6DD9812}"/>
          </ac:spMkLst>
        </pc:spChg>
        <pc:spChg chg="mod">
          <ac:chgData name="Lindsay Grix" userId="a678036f-2d88-407c-addb-d0af3fea6eec" providerId="ADAL" clId="{9DADDA2D-7023-4224-AA88-96B93008952B}" dt="2018-10-02T09:18:57.674" v="21" actId="404"/>
          <ac:spMkLst>
            <pc:docMk/>
            <pc:sldMk cId="636014570" sldId="314"/>
            <ac:spMk id="19" creationId="{5252A847-DE45-4FA3-A1F8-EEBEB845FF8E}"/>
          </ac:spMkLst>
        </pc:spChg>
        <pc:grpChg chg="del">
          <ac:chgData name="Lindsay Grix" userId="a678036f-2d88-407c-addb-d0af3fea6eec" providerId="ADAL" clId="{9DADDA2D-7023-4224-AA88-96B93008952B}" dt="2018-10-02T09:40:33.083" v="50" actId="478"/>
          <ac:grpSpMkLst>
            <pc:docMk/>
            <pc:sldMk cId="636014570" sldId="314"/>
            <ac:grpSpMk id="16" creationId="{B31300A9-E3C5-4701-8EF1-45ED088A04DD}"/>
          </ac:grpSpMkLst>
        </pc:grpChg>
        <pc:picChg chg="topLvl">
          <ac:chgData name="Lindsay Grix" userId="a678036f-2d88-407c-addb-d0af3fea6eec" providerId="ADAL" clId="{9DADDA2D-7023-4224-AA88-96B93008952B}" dt="2018-10-02T09:40:33.083" v="50" actId="478"/>
          <ac:picMkLst>
            <pc:docMk/>
            <pc:sldMk cId="636014570" sldId="314"/>
            <ac:picMk id="18" creationId="{AF62330C-AB9B-43BE-82E4-98A7F5B9D6D1}"/>
          </ac:picMkLst>
        </pc:picChg>
      </pc:sldChg>
      <pc:sldChg chg="addSp delSp modSp">
        <pc:chgData name="Lindsay Grix" userId="a678036f-2d88-407c-addb-d0af3fea6eec" providerId="ADAL" clId="{9DADDA2D-7023-4224-AA88-96B93008952B}" dt="2018-10-02T09:40:39.593" v="53"/>
        <pc:sldMkLst>
          <pc:docMk/>
          <pc:sldMk cId="1071900124" sldId="355"/>
        </pc:sldMkLst>
        <pc:spChg chg="add">
          <ac:chgData name="Lindsay Grix" userId="a678036f-2d88-407c-addb-d0af3fea6eec" providerId="ADAL" clId="{9DADDA2D-7023-4224-AA88-96B93008952B}" dt="2018-10-02T09:40:39.593" v="53"/>
          <ac:spMkLst>
            <pc:docMk/>
            <pc:sldMk cId="1071900124" sldId="355"/>
            <ac:spMk id="7" creationId="{F2267ACB-233E-41BC-B01B-8F3DC45483E4}"/>
          </ac:spMkLst>
        </pc:spChg>
        <pc:spChg chg="del topLvl">
          <ac:chgData name="Lindsay Grix" userId="a678036f-2d88-407c-addb-d0af3fea6eec" providerId="ADAL" clId="{9DADDA2D-7023-4224-AA88-96B93008952B}" dt="2018-10-02T09:40:38.661" v="52" actId="478"/>
          <ac:spMkLst>
            <pc:docMk/>
            <pc:sldMk cId="1071900124" sldId="355"/>
            <ac:spMk id="17" creationId="{0F18B4CD-798D-4EA5-92CF-7A4BB6DD9812}"/>
          </ac:spMkLst>
        </pc:spChg>
        <pc:spChg chg="mod">
          <ac:chgData name="Lindsay Grix" userId="a678036f-2d88-407c-addb-d0af3fea6eec" providerId="ADAL" clId="{9DADDA2D-7023-4224-AA88-96B93008952B}" dt="2018-10-02T09:19:11.310" v="22" actId="404"/>
          <ac:spMkLst>
            <pc:docMk/>
            <pc:sldMk cId="1071900124" sldId="355"/>
            <ac:spMk id="19" creationId="{5252A847-DE45-4FA3-A1F8-EEBEB845FF8E}"/>
          </ac:spMkLst>
        </pc:spChg>
        <pc:grpChg chg="del">
          <ac:chgData name="Lindsay Grix" userId="a678036f-2d88-407c-addb-d0af3fea6eec" providerId="ADAL" clId="{9DADDA2D-7023-4224-AA88-96B93008952B}" dt="2018-10-02T09:40:38.661" v="52" actId="478"/>
          <ac:grpSpMkLst>
            <pc:docMk/>
            <pc:sldMk cId="1071900124" sldId="355"/>
            <ac:grpSpMk id="16" creationId="{B31300A9-E3C5-4701-8EF1-45ED088A04DD}"/>
          </ac:grpSpMkLst>
        </pc:grpChg>
        <pc:picChg chg="topLvl">
          <ac:chgData name="Lindsay Grix" userId="a678036f-2d88-407c-addb-d0af3fea6eec" providerId="ADAL" clId="{9DADDA2D-7023-4224-AA88-96B93008952B}" dt="2018-10-02T09:40:38.661" v="52" actId="478"/>
          <ac:picMkLst>
            <pc:docMk/>
            <pc:sldMk cId="1071900124" sldId="355"/>
            <ac:picMk id="18" creationId="{AF62330C-AB9B-43BE-82E4-98A7F5B9D6D1}"/>
          </ac:picMkLst>
        </pc:picChg>
      </pc:sldChg>
      <pc:sldChg chg="addSp delSp modSp">
        <pc:chgData name="Lindsay Grix" userId="a678036f-2d88-407c-addb-d0af3fea6eec" providerId="ADAL" clId="{9DADDA2D-7023-4224-AA88-96B93008952B}" dt="2018-10-02T09:40:23.440" v="49"/>
        <pc:sldMkLst>
          <pc:docMk/>
          <pc:sldMk cId="36917022" sldId="360"/>
        </pc:sldMkLst>
        <pc:spChg chg="add">
          <ac:chgData name="Lindsay Grix" userId="a678036f-2d88-407c-addb-d0af3fea6eec" providerId="ADAL" clId="{9DADDA2D-7023-4224-AA88-96B93008952B}" dt="2018-10-02T09:40:23.440" v="49"/>
          <ac:spMkLst>
            <pc:docMk/>
            <pc:sldMk cId="36917022" sldId="360"/>
            <ac:spMk id="7" creationId="{B632E459-9B27-4467-B89C-78410207B713}"/>
          </ac:spMkLst>
        </pc:spChg>
        <pc:spChg chg="del topLvl">
          <ac:chgData name="Lindsay Grix" userId="a678036f-2d88-407c-addb-d0af3fea6eec" providerId="ADAL" clId="{9DADDA2D-7023-4224-AA88-96B93008952B}" dt="2018-10-02T09:40:22.430" v="48" actId="478"/>
          <ac:spMkLst>
            <pc:docMk/>
            <pc:sldMk cId="36917022" sldId="360"/>
            <ac:spMk id="17" creationId="{0F18B4CD-798D-4EA5-92CF-7A4BB6DD9812}"/>
          </ac:spMkLst>
        </pc:spChg>
        <pc:spChg chg="mod">
          <ac:chgData name="Lindsay Grix" userId="a678036f-2d88-407c-addb-d0af3fea6eec" providerId="ADAL" clId="{9DADDA2D-7023-4224-AA88-96B93008952B}" dt="2018-10-02T09:19:24.097" v="26" actId="1076"/>
          <ac:spMkLst>
            <pc:docMk/>
            <pc:sldMk cId="36917022" sldId="360"/>
            <ac:spMk id="19" creationId="{5252A847-DE45-4FA3-A1F8-EEBEB845FF8E}"/>
          </ac:spMkLst>
        </pc:spChg>
        <pc:grpChg chg="del">
          <ac:chgData name="Lindsay Grix" userId="a678036f-2d88-407c-addb-d0af3fea6eec" providerId="ADAL" clId="{9DADDA2D-7023-4224-AA88-96B93008952B}" dt="2018-10-02T09:40:22.430" v="48" actId="478"/>
          <ac:grpSpMkLst>
            <pc:docMk/>
            <pc:sldMk cId="36917022" sldId="360"/>
            <ac:grpSpMk id="16" creationId="{B31300A9-E3C5-4701-8EF1-45ED088A04DD}"/>
          </ac:grpSpMkLst>
        </pc:grpChg>
        <pc:picChg chg="topLvl">
          <ac:chgData name="Lindsay Grix" userId="a678036f-2d88-407c-addb-d0af3fea6eec" providerId="ADAL" clId="{9DADDA2D-7023-4224-AA88-96B93008952B}" dt="2018-10-02T09:40:22.430" v="48" actId="478"/>
          <ac:picMkLst>
            <pc:docMk/>
            <pc:sldMk cId="36917022" sldId="360"/>
            <ac:picMk id="18" creationId="{AF62330C-AB9B-43BE-82E4-98A7F5B9D6D1}"/>
          </ac:picMkLst>
        </pc:picChg>
      </pc:sldChg>
    </pc:docChg>
  </pc:docChgLst>
  <pc:docChgLst>
    <pc:chgData name="Ashleigh Sobol" userId="8430f2a2-602f-4dde-a79b-412efd9dd8bf" providerId="ADAL" clId="{A204DDAC-AA7C-4679-9F40-91028CD5C38E}"/>
    <pc:docChg chg="undo custSel modSld sldOrd">
      <pc:chgData name="Ashleigh Sobol" userId="8430f2a2-602f-4dde-a79b-412efd9dd8bf" providerId="ADAL" clId="{A204DDAC-AA7C-4679-9F40-91028CD5C38E}" dt="2018-10-02T10:39:47.420" v="70" actId="207"/>
      <pc:docMkLst>
        <pc:docMk/>
      </pc:docMkLst>
      <pc:sldChg chg="modSp">
        <pc:chgData name="Ashleigh Sobol" userId="8430f2a2-602f-4dde-a79b-412efd9dd8bf" providerId="ADAL" clId="{A204DDAC-AA7C-4679-9F40-91028CD5C38E}" dt="2018-10-02T09:51:54.639" v="0" actId="404"/>
        <pc:sldMkLst>
          <pc:docMk/>
          <pc:sldMk cId="2637481266" sldId="256"/>
        </pc:sldMkLst>
        <pc:spChg chg="mod">
          <ac:chgData name="Ashleigh Sobol" userId="8430f2a2-602f-4dde-a79b-412efd9dd8bf" providerId="ADAL" clId="{A204DDAC-AA7C-4679-9F40-91028CD5C38E}" dt="2018-10-02T09:51:54.639" v="0" actId="404"/>
          <ac:spMkLst>
            <pc:docMk/>
            <pc:sldMk cId="2637481266" sldId="256"/>
            <ac:spMk id="19" creationId="{5252A847-DE45-4FA3-A1F8-EEBEB845FF8E}"/>
          </ac:spMkLst>
        </pc:spChg>
      </pc:sldChg>
      <pc:sldChg chg="modSp">
        <pc:chgData name="Ashleigh Sobol" userId="8430f2a2-602f-4dde-a79b-412efd9dd8bf" providerId="ADAL" clId="{A204DDAC-AA7C-4679-9F40-91028CD5C38E}" dt="2018-10-02T09:52:04.398" v="2" actId="20577"/>
        <pc:sldMkLst>
          <pc:docMk/>
          <pc:sldMk cId="3855900595" sldId="301"/>
        </pc:sldMkLst>
        <pc:spChg chg="mod">
          <ac:chgData name="Ashleigh Sobol" userId="8430f2a2-602f-4dde-a79b-412efd9dd8bf" providerId="ADAL" clId="{A204DDAC-AA7C-4679-9F40-91028CD5C38E}" dt="2018-10-02T09:52:04.398" v="2" actId="20577"/>
          <ac:spMkLst>
            <pc:docMk/>
            <pc:sldMk cId="3855900595" sldId="301"/>
            <ac:spMk id="19" creationId="{5252A847-DE45-4FA3-A1F8-EEBEB845FF8E}"/>
          </ac:spMkLst>
        </pc:spChg>
      </pc:sldChg>
      <pc:sldChg chg="modSp">
        <pc:chgData name="Ashleigh Sobol" userId="8430f2a2-602f-4dde-a79b-412efd9dd8bf" providerId="ADAL" clId="{A204DDAC-AA7C-4679-9F40-91028CD5C38E}" dt="2018-10-02T10:39:47.420" v="70" actId="207"/>
        <pc:sldMkLst>
          <pc:docMk/>
          <pc:sldMk cId="273723392" sldId="308"/>
        </pc:sldMkLst>
        <pc:spChg chg="mod">
          <ac:chgData name="Ashleigh Sobol" userId="8430f2a2-602f-4dde-a79b-412efd9dd8bf" providerId="ADAL" clId="{A204DDAC-AA7C-4679-9F40-91028CD5C38E}" dt="2018-10-02T10:39:47.420" v="70" actId="207"/>
          <ac:spMkLst>
            <pc:docMk/>
            <pc:sldMk cId="273723392" sldId="308"/>
            <ac:spMk id="19" creationId="{5252A847-DE45-4FA3-A1F8-EEBEB845FF8E}"/>
          </ac:spMkLst>
        </pc:spChg>
      </pc:sldChg>
      <pc:sldChg chg="modSp ord">
        <pc:chgData name="Ashleigh Sobol" userId="8430f2a2-602f-4dde-a79b-412efd9dd8bf" providerId="ADAL" clId="{A204DDAC-AA7C-4679-9F40-91028CD5C38E}" dt="2018-10-02T10:39:31.933" v="63" actId="207"/>
        <pc:sldMkLst>
          <pc:docMk/>
          <pc:sldMk cId="636014570" sldId="314"/>
        </pc:sldMkLst>
        <pc:spChg chg="mod">
          <ac:chgData name="Ashleigh Sobol" userId="8430f2a2-602f-4dde-a79b-412efd9dd8bf" providerId="ADAL" clId="{A204DDAC-AA7C-4679-9F40-91028CD5C38E}" dt="2018-10-02T10:39:31.933" v="63" actId="207"/>
          <ac:spMkLst>
            <pc:docMk/>
            <pc:sldMk cId="636014570" sldId="314"/>
            <ac:spMk id="19" creationId="{5252A847-DE45-4FA3-A1F8-EEBEB845FF8E}"/>
          </ac:spMkLst>
        </pc:spChg>
      </pc:sldChg>
      <pc:sldChg chg="modSp">
        <pc:chgData name="Ashleigh Sobol" userId="8430f2a2-602f-4dde-a79b-412efd9dd8bf" providerId="ADAL" clId="{A204DDAC-AA7C-4679-9F40-91028CD5C38E}" dt="2018-10-02T10:39:23.888" v="61" actId="403"/>
        <pc:sldMkLst>
          <pc:docMk/>
          <pc:sldMk cId="1071900124" sldId="355"/>
        </pc:sldMkLst>
        <pc:spChg chg="mod">
          <ac:chgData name="Ashleigh Sobol" userId="8430f2a2-602f-4dde-a79b-412efd9dd8bf" providerId="ADAL" clId="{A204DDAC-AA7C-4679-9F40-91028CD5C38E}" dt="2018-10-02T10:39:23.888" v="61" actId="403"/>
          <ac:spMkLst>
            <pc:docMk/>
            <pc:sldMk cId="1071900124" sldId="355"/>
            <ac:spMk id="19" creationId="{5252A847-DE45-4FA3-A1F8-EEBEB845FF8E}"/>
          </ac:spMkLst>
        </pc:spChg>
      </pc:sldChg>
      <pc:sldChg chg="modSp">
        <pc:chgData name="Ashleigh Sobol" userId="8430f2a2-602f-4dde-a79b-412efd9dd8bf" providerId="ADAL" clId="{A204DDAC-AA7C-4679-9F40-91028CD5C38E}" dt="2018-10-02T10:39:36.851" v="65" actId="403"/>
        <pc:sldMkLst>
          <pc:docMk/>
          <pc:sldMk cId="36917022" sldId="360"/>
        </pc:sldMkLst>
        <pc:spChg chg="mod">
          <ac:chgData name="Ashleigh Sobol" userId="8430f2a2-602f-4dde-a79b-412efd9dd8bf" providerId="ADAL" clId="{A204DDAC-AA7C-4679-9F40-91028CD5C38E}" dt="2018-10-02T10:39:36.851" v="65" actId="403"/>
          <ac:spMkLst>
            <pc:docMk/>
            <pc:sldMk cId="36917022" sldId="360"/>
            <ac:spMk id="19" creationId="{5252A847-DE45-4FA3-A1F8-EEBEB845FF8E}"/>
          </ac:spMkLst>
        </pc:spChg>
      </pc:sldChg>
    </pc:docChg>
  </pc:docChgLst>
  <pc:docChgLst>
    <pc:chgData name="Kyle Tidswell-Brown" userId="3518c4a0-5c99-4880-b127-cb60ccf11a39" providerId="ADAL" clId="{D899CAD7-6506-487B-8E0D-16C1A1156868}"/>
    <pc:docChg chg="custSel modSld sldOrd">
      <pc:chgData name="Kyle Tidswell-Brown" userId="3518c4a0-5c99-4880-b127-cb60ccf11a39" providerId="ADAL" clId="{D899CAD7-6506-487B-8E0D-16C1A1156868}" dt="2018-11-12T17:01:37.415" v="216"/>
      <pc:docMkLst>
        <pc:docMk/>
      </pc:docMkLst>
      <pc:sldChg chg="modSp">
        <pc:chgData name="Kyle Tidswell-Brown" userId="3518c4a0-5c99-4880-b127-cb60ccf11a39" providerId="ADAL" clId="{D899CAD7-6506-487B-8E0D-16C1A1156868}" dt="2018-11-09T09:44:42.001" v="151" actId="20577"/>
        <pc:sldMkLst>
          <pc:docMk/>
          <pc:sldMk cId="2637481266" sldId="256"/>
        </pc:sldMkLst>
        <pc:spChg chg="mod">
          <ac:chgData name="Kyle Tidswell-Brown" userId="3518c4a0-5c99-4880-b127-cb60ccf11a39" providerId="ADAL" clId="{D899CAD7-6506-487B-8E0D-16C1A1156868}" dt="2018-11-09T09:44:42.001" v="151" actId="20577"/>
          <ac:spMkLst>
            <pc:docMk/>
            <pc:sldMk cId="2637481266" sldId="256"/>
            <ac:spMk id="19" creationId="{5252A847-DE45-4FA3-A1F8-EEBEB845FF8E}"/>
          </ac:spMkLst>
        </pc:spChg>
      </pc:sldChg>
      <pc:sldChg chg="addSp delSp modSp">
        <pc:chgData name="Kyle Tidswell-Brown" userId="3518c4a0-5c99-4880-b127-cb60ccf11a39" providerId="ADAL" clId="{D899CAD7-6506-487B-8E0D-16C1A1156868}" dt="2018-11-09T09:28:28.401" v="40"/>
        <pc:sldMkLst>
          <pc:docMk/>
          <pc:sldMk cId="273723392" sldId="308"/>
        </pc:sldMkLst>
        <pc:spChg chg="mod">
          <ac:chgData name="Kyle Tidswell-Brown" userId="3518c4a0-5c99-4880-b127-cb60ccf11a39" providerId="ADAL" clId="{D899CAD7-6506-487B-8E0D-16C1A1156868}" dt="2018-11-09T09:27:44.760" v="1" actId="122"/>
          <ac:spMkLst>
            <pc:docMk/>
            <pc:sldMk cId="273723392" sldId="308"/>
            <ac:spMk id="19" creationId="{5252A847-DE45-4FA3-A1F8-EEBEB845FF8E}"/>
          </ac:spMkLst>
        </pc:spChg>
        <pc:picChg chg="del">
          <ac:chgData name="Kyle Tidswell-Brown" userId="3518c4a0-5c99-4880-b127-cb60ccf11a39" providerId="ADAL" clId="{D899CAD7-6506-487B-8E0D-16C1A1156868}" dt="2018-11-09T09:28:27.996" v="39" actId="478"/>
          <ac:picMkLst>
            <pc:docMk/>
            <pc:sldMk cId="273723392" sldId="308"/>
            <ac:picMk id="3" creationId="{D837EBB6-D51A-4330-8E49-D8A3B8EE577D}"/>
          </ac:picMkLst>
        </pc:picChg>
        <pc:picChg chg="del">
          <ac:chgData name="Kyle Tidswell-Brown" userId="3518c4a0-5c99-4880-b127-cb60ccf11a39" providerId="ADAL" clId="{D899CAD7-6506-487B-8E0D-16C1A1156868}" dt="2018-11-09T09:28:27.996" v="39" actId="478"/>
          <ac:picMkLst>
            <pc:docMk/>
            <pc:sldMk cId="273723392" sldId="308"/>
            <ac:picMk id="5" creationId="{C3273026-8B16-4B2B-A97F-922A17685F47}"/>
          </ac:picMkLst>
        </pc:picChg>
        <pc:picChg chg="add">
          <ac:chgData name="Kyle Tidswell-Brown" userId="3518c4a0-5c99-4880-b127-cb60ccf11a39" providerId="ADAL" clId="{D899CAD7-6506-487B-8E0D-16C1A1156868}" dt="2018-11-09T09:28:28.401" v="40"/>
          <ac:picMkLst>
            <pc:docMk/>
            <pc:sldMk cId="273723392" sldId="308"/>
            <ac:picMk id="12" creationId="{9DF29147-A170-4CD0-89F6-BB430A2FF93A}"/>
          </ac:picMkLst>
        </pc:picChg>
        <pc:picChg chg="del">
          <ac:chgData name="Kyle Tidswell-Brown" userId="3518c4a0-5c99-4880-b127-cb60ccf11a39" providerId="ADAL" clId="{D899CAD7-6506-487B-8E0D-16C1A1156868}" dt="2018-11-09T09:28:27.996" v="39" actId="478"/>
          <ac:picMkLst>
            <pc:docMk/>
            <pc:sldMk cId="273723392" sldId="308"/>
            <ac:picMk id="13" creationId="{E250CFB8-C2B4-4050-98CC-8E7F39996546}"/>
          </ac:picMkLst>
        </pc:picChg>
        <pc:picChg chg="add">
          <ac:chgData name="Kyle Tidswell-Brown" userId="3518c4a0-5c99-4880-b127-cb60ccf11a39" providerId="ADAL" clId="{D899CAD7-6506-487B-8E0D-16C1A1156868}" dt="2018-11-09T09:28:28.401" v="40"/>
          <ac:picMkLst>
            <pc:docMk/>
            <pc:sldMk cId="273723392" sldId="308"/>
            <ac:picMk id="15" creationId="{91A894EE-62BC-45FA-A412-87885961828B}"/>
          </ac:picMkLst>
        </pc:picChg>
        <pc:picChg chg="add">
          <ac:chgData name="Kyle Tidswell-Brown" userId="3518c4a0-5c99-4880-b127-cb60ccf11a39" providerId="ADAL" clId="{D899CAD7-6506-487B-8E0D-16C1A1156868}" dt="2018-11-09T09:28:28.401" v="40"/>
          <ac:picMkLst>
            <pc:docMk/>
            <pc:sldMk cId="273723392" sldId="308"/>
            <ac:picMk id="16" creationId="{C8778568-B23C-4EE1-BAE4-C2056B57402F}"/>
          </ac:picMkLst>
        </pc:picChg>
      </pc:sldChg>
      <pc:sldChg chg="addSp delSp">
        <pc:chgData name="Kyle Tidswell-Brown" userId="3518c4a0-5c99-4880-b127-cb60ccf11a39" providerId="ADAL" clId="{D899CAD7-6506-487B-8E0D-16C1A1156868}" dt="2018-11-09T10:04:06.843" v="164"/>
        <pc:sldMkLst>
          <pc:docMk/>
          <pc:sldMk cId="636014570" sldId="314"/>
        </pc:sldMkLst>
        <pc:spChg chg="del">
          <ac:chgData name="Kyle Tidswell-Brown" userId="3518c4a0-5c99-4880-b127-cb60ccf11a39" providerId="ADAL" clId="{D899CAD7-6506-487B-8E0D-16C1A1156868}" dt="2018-11-09T10:04:05.662" v="163" actId="478"/>
          <ac:spMkLst>
            <pc:docMk/>
            <pc:sldMk cId="636014570" sldId="314"/>
            <ac:spMk id="74" creationId="{0AFB9A98-05FD-4D39-BA4B-88487AF3D4AB}"/>
          </ac:spMkLst>
        </pc:spChg>
        <pc:spChg chg="del">
          <ac:chgData name="Kyle Tidswell-Brown" userId="3518c4a0-5c99-4880-b127-cb60ccf11a39" providerId="ADAL" clId="{D899CAD7-6506-487B-8E0D-16C1A1156868}" dt="2018-11-09T10:04:05.662" v="163" actId="478"/>
          <ac:spMkLst>
            <pc:docMk/>
            <pc:sldMk cId="636014570" sldId="314"/>
            <ac:spMk id="75" creationId="{91809B0A-5E87-41CE-84EB-4A5AFD8F47F9}"/>
          </ac:spMkLst>
        </pc:spChg>
        <pc:spChg chg="del">
          <ac:chgData name="Kyle Tidswell-Brown" userId="3518c4a0-5c99-4880-b127-cb60ccf11a39" providerId="ADAL" clId="{D899CAD7-6506-487B-8E0D-16C1A1156868}" dt="2018-11-09T10:04:05.662" v="163" actId="478"/>
          <ac:spMkLst>
            <pc:docMk/>
            <pc:sldMk cId="636014570" sldId="314"/>
            <ac:spMk id="76" creationId="{F34648F3-5462-40FA-942A-673678E0050A}"/>
          </ac:spMkLst>
        </pc:spChg>
        <pc:grpChg chg="del">
          <ac:chgData name="Kyle Tidswell-Brown" userId="3518c4a0-5c99-4880-b127-cb60ccf11a39" providerId="ADAL" clId="{D899CAD7-6506-487B-8E0D-16C1A1156868}" dt="2018-11-09T10:04:05.662" v="163" actId="478"/>
          <ac:grpSpMkLst>
            <pc:docMk/>
            <pc:sldMk cId="636014570" sldId="314"/>
            <ac:grpSpMk id="6" creationId="{7DB19041-DEAF-4427-AFF0-846DED5A07D3}"/>
          </ac:grpSpMkLst>
        </pc:grpChg>
        <pc:grpChg chg="del">
          <ac:chgData name="Kyle Tidswell-Brown" userId="3518c4a0-5c99-4880-b127-cb60ccf11a39" providerId="ADAL" clId="{D899CAD7-6506-487B-8E0D-16C1A1156868}" dt="2018-11-09T10:04:05.662" v="163" actId="478"/>
          <ac:grpSpMkLst>
            <pc:docMk/>
            <pc:sldMk cId="636014570" sldId="314"/>
            <ac:grpSpMk id="32" creationId="{B76391A2-3BE2-4366-9CEC-1C1FC8AB4301}"/>
          </ac:grpSpMkLst>
        </pc:grpChg>
        <pc:grpChg chg="del">
          <ac:chgData name="Kyle Tidswell-Brown" userId="3518c4a0-5c99-4880-b127-cb60ccf11a39" providerId="ADAL" clId="{D899CAD7-6506-487B-8E0D-16C1A1156868}" dt="2018-11-09T10:04:05.662" v="163" actId="478"/>
          <ac:grpSpMkLst>
            <pc:docMk/>
            <pc:sldMk cId="636014570" sldId="314"/>
            <ac:grpSpMk id="49" creationId="{BA210935-9D89-4816-9C1F-7C1870595405}"/>
          </ac:grpSpMkLst>
        </pc:grpChg>
        <pc:grpChg chg="add">
          <ac:chgData name="Kyle Tidswell-Brown" userId="3518c4a0-5c99-4880-b127-cb60ccf11a39" providerId="ADAL" clId="{D899CAD7-6506-487B-8E0D-16C1A1156868}" dt="2018-11-09T10:04:06.843" v="164"/>
          <ac:grpSpMkLst>
            <pc:docMk/>
            <pc:sldMk cId="636014570" sldId="314"/>
            <ac:grpSpMk id="77" creationId="{20E589A2-F8FF-4CE5-BCDB-A2FAAB5DE6F9}"/>
          </ac:grpSpMkLst>
        </pc:grpChg>
      </pc:sldChg>
      <pc:sldChg chg="addSp modSp ord">
        <pc:chgData name="Kyle Tidswell-Brown" userId="3518c4a0-5c99-4880-b127-cb60ccf11a39" providerId="ADAL" clId="{D899CAD7-6506-487B-8E0D-16C1A1156868}" dt="2018-11-12T17:01:32.343" v="214"/>
        <pc:sldMkLst>
          <pc:docMk/>
          <pc:sldMk cId="1071900124" sldId="355"/>
        </pc:sldMkLst>
        <pc:spChg chg="mod">
          <ac:chgData name="Kyle Tidswell-Brown" userId="3518c4a0-5c99-4880-b127-cb60ccf11a39" providerId="ADAL" clId="{D899CAD7-6506-487B-8E0D-16C1A1156868}" dt="2018-11-09T10:05:41.473" v="183" actId="20577"/>
          <ac:spMkLst>
            <pc:docMk/>
            <pc:sldMk cId="1071900124" sldId="355"/>
            <ac:spMk id="19" creationId="{5252A847-DE45-4FA3-A1F8-EEBEB845FF8E}"/>
          </ac:spMkLst>
        </pc:spChg>
        <pc:spChg chg="mod">
          <ac:chgData name="Kyle Tidswell-Brown" userId="3518c4a0-5c99-4880-b127-cb60ccf11a39" providerId="ADAL" clId="{D899CAD7-6506-487B-8E0D-16C1A1156868}" dt="2018-11-09T10:05:55.211" v="187" actId="164"/>
          <ac:spMkLst>
            <pc:docMk/>
            <pc:sldMk cId="1071900124" sldId="355"/>
            <ac:spMk id="126" creationId="{87C46968-D243-4DB4-88BC-C990A0A4FB92}"/>
          </ac:spMkLst>
        </pc:spChg>
        <pc:spChg chg="mod">
          <ac:chgData name="Kyle Tidswell-Brown" userId="3518c4a0-5c99-4880-b127-cb60ccf11a39" providerId="ADAL" clId="{D899CAD7-6506-487B-8E0D-16C1A1156868}" dt="2018-11-09T10:05:55.211" v="187" actId="164"/>
          <ac:spMkLst>
            <pc:docMk/>
            <pc:sldMk cId="1071900124" sldId="355"/>
            <ac:spMk id="127" creationId="{F8839491-1210-4686-8F7D-176F292278AC}"/>
          </ac:spMkLst>
        </pc:spChg>
        <pc:spChg chg="mod">
          <ac:chgData name="Kyle Tidswell-Brown" userId="3518c4a0-5c99-4880-b127-cb60ccf11a39" providerId="ADAL" clId="{D899CAD7-6506-487B-8E0D-16C1A1156868}" dt="2018-11-09T10:05:55.211" v="187" actId="164"/>
          <ac:spMkLst>
            <pc:docMk/>
            <pc:sldMk cId="1071900124" sldId="355"/>
            <ac:spMk id="128" creationId="{B6AA6FC9-4660-4946-916B-B4B6D98558DE}"/>
          </ac:spMkLst>
        </pc:spChg>
        <pc:grpChg chg="add mod">
          <ac:chgData name="Kyle Tidswell-Brown" userId="3518c4a0-5c99-4880-b127-cb60ccf11a39" providerId="ADAL" clId="{D899CAD7-6506-487B-8E0D-16C1A1156868}" dt="2018-11-09T10:05:56.490" v="188" actId="12788"/>
          <ac:grpSpMkLst>
            <pc:docMk/>
            <pc:sldMk cId="1071900124" sldId="355"/>
            <ac:grpSpMk id="2" creationId="{1D5DFEAA-4C3F-48E2-B594-277A36D6DD1A}"/>
          </ac:grpSpMkLst>
        </pc:grpChg>
        <pc:grpChg chg="mod">
          <ac:chgData name="Kyle Tidswell-Brown" userId="3518c4a0-5c99-4880-b127-cb60ccf11a39" providerId="ADAL" clId="{D899CAD7-6506-487B-8E0D-16C1A1156868}" dt="2018-11-09T10:05:56.490" v="188" actId="12788"/>
          <ac:grpSpMkLst>
            <pc:docMk/>
            <pc:sldMk cId="1071900124" sldId="355"/>
            <ac:grpSpMk id="86" creationId="{21D69822-7D8D-4632-839A-9DD62AABC9BC}"/>
          </ac:grpSpMkLst>
        </pc:grpChg>
        <pc:grpChg chg="mod">
          <ac:chgData name="Kyle Tidswell-Brown" userId="3518c4a0-5c99-4880-b127-cb60ccf11a39" providerId="ADAL" clId="{D899CAD7-6506-487B-8E0D-16C1A1156868}" dt="2018-11-09T10:05:56.490" v="188" actId="12788"/>
          <ac:grpSpMkLst>
            <pc:docMk/>
            <pc:sldMk cId="1071900124" sldId="355"/>
            <ac:grpSpMk id="92" creationId="{6C62D534-8F2E-47B9-B44B-DC3EB863D43A}"/>
          </ac:grpSpMkLst>
        </pc:grpChg>
        <pc:grpChg chg="mod">
          <ac:chgData name="Kyle Tidswell-Brown" userId="3518c4a0-5c99-4880-b127-cb60ccf11a39" providerId="ADAL" clId="{D899CAD7-6506-487B-8E0D-16C1A1156868}" dt="2018-11-09T10:05:56.490" v="188" actId="12788"/>
          <ac:grpSpMkLst>
            <pc:docMk/>
            <pc:sldMk cId="1071900124" sldId="355"/>
            <ac:grpSpMk id="93" creationId="{7B42B032-A884-4AF1-B978-B33DAF4221F9}"/>
          </ac:grpSpMkLst>
        </pc:grpChg>
        <pc:grpChg chg="mod">
          <ac:chgData name="Kyle Tidswell-Brown" userId="3518c4a0-5c99-4880-b127-cb60ccf11a39" providerId="ADAL" clId="{D899CAD7-6506-487B-8E0D-16C1A1156868}" dt="2018-11-09T10:05:56.490" v="188" actId="12788"/>
          <ac:grpSpMkLst>
            <pc:docMk/>
            <pc:sldMk cId="1071900124" sldId="355"/>
            <ac:grpSpMk id="94" creationId="{375FCBDE-0262-4329-BEED-E80ACAFC03B3}"/>
          </ac:grpSpMkLst>
        </pc:grpChg>
        <pc:grpChg chg="mod">
          <ac:chgData name="Kyle Tidswell-Brown" userId="3518c4a0-5c99-4880-b127-cb60ccf11a39" providerId="ADAL" clId="{D899CAD7-6506-487B-8E0D-16C1A1156868}" dt="2018-11-09T10:05:56.490" v="188" actId="12788"/>
          <ac:grpSpMkLst>
            <pc:docMk/>
            <pc:sldMk cId="1071900124" sldId="355"/>
            <ac:grpSpMk id="105" creationId="{915BF1F7-8482-4D0E-8F9D-A1879ACDB327}"/>
          </ac:grpSpMkLst>
        </pc:grpChg>
        <pc:grpChg chg="mod">
          <ac:chgData name="Kyle Tidswell-Brown" userId="3518c4a0-5c99-4880-b127-cb60ccf11a39" providerId="ADAL" clId="{D899CAD7-6506-487B-8E0D-16C1A1156868}" dt="2018-11-09T10:05:56.490" v="188" actId="12788"/>
          <ac:grpSpMkLst>
            <pc:docMk/>
            <pc:sldMk cId="1071900124" sldId="355"/>
            <ac:grpSpMk id="106" creationId="{D569119B-F0D5-47E4-B1B4-DD26AD13E2D5}"/>
          </ac:grpSpMkLst>
        </pc:grpChg>
        <pc:grpChg chg="mod">
          <ac:chgData name="Kyle Tidswell-Brown" userId="3518c4a0-5c99-4880-b127-cb60ccf11a39" providerId="ADAL" clId="{D899CAD7-6506-487B-8E0D-16C1A1156868}" dt="2018-11-09T10:05:56.490" v="188" actId="12788"/>
          <ac:grpSpMkLst>
            <pc:docMk/>
            <pc:sldMk cId="1071900124" sldId="355"/>
            <ac:grpSpMk id="107" creationId="{E7982414-2095-44F7-B3F3-90AFC72E1EF0}"/>
          </ac:grpSpMkLst>
        </pc:grpChg>
        <pc:grpChg chg="mod">
          <ac:chgData name="Kyle Tidswell-Brown" userId="3518c4a0-5c99-4880-b127-cb60ccf11a39" providerId="ADAL" clId="{D899CAD7-6506-487B-8E0D-16C1A1156868}" dt="2018-11-09T10:05:56.490" v="188" actId="12788"/>
          <ac:grpSpMkLst>
            <pc:docMk/>
            <pc:sldMk cId="1071900124" sldId="355"/>
            <ac:grpSpMk id="108" creationId="{93C5B54C-D24D-4564-81E4-8D67D539CEE9}"/>
          </ac:grpSpMkLst>
        </pc:grpChg>
      </pc:sldChg>
      <pc:sldChg chg="modSp">
        <pc:chgData name="Kyle Tidswell-Brown" userId="3518c4a0-5c99-4880-b127-cb60ccf11a39" providerId="ADAL" clId="{D899CAD7-6506-487B-8E0D-16C1A1156868}" dt="2018-11-09T09:29:09.448" v="60" actId="1035"/>
        <pc:sldMkLst>
          <pc:docMk/>
          <pc:sldMk cId="36917022" sldId="360"/>
        </pc:sldMkLst>
        <pc:spChg chg="mod">
          <ac:chgData name="Kyle Tidswell-Brown" userId="3518c4a0-5c99-4880-b127-cb60ccf11a39" providerId="ADAL" clId="{D899CAD7-6506-487B-8E0D-16C1A1156868}" dt="2018-11-09T09:29:05.432" v="50" actId="404"/>
          <ac:spMkLst>
            <pc:docMk/>
            <pc:sldMk cId="36917022" sldId="360"/>
            <ac:spMk id="19" creationId="{5252A847-DE45-4FA3-A1F8-EEBEB845FF8E}"/>
          </ac:spMkLst>
        </pc:spChg>
        <pc:grpChg chg="mod">
          <ac:chgData name="Kyle Tidswell-Brown" userId="3518c4a0-5c99-4880-b127-cb60ccf11a39" providerId="ADAL" clId="{D899CAD7-6506-487B-8E0D-16C1A1156868}" dt="2018-11-09T09:29:09.448" v="60" actId="1035"/>
          <ac:grpSpMkLst>
            <pc:docMk/>
            <pc:sldMk cId="36917022" sldId="360"/>
            <ac:grpSpMk id="9" creationId="{5D3B26A7-1F1C-410D-9788-2372608E1FDB}"/>
          </ac:grpSpMkLst>
        </pc:grpChg>
      </pc:sldChg>
      <pc:sldChg chg="addSp delSp modSp">
        <pc:chgData name="Kyle Tidswell-Brown" userId="3518c4a0-5c99-4880-b127-cb60ccf11a39" providerId="ADAL" clId="{D899CAD7-6506-487B-8E0D-16C1A1156868}" dt="2018-11-09T09:28:58.691" v="49" actId="14100"/>
        <pc:sldMkLst>
          <pc:docMk/>
          <pc:sldMk cId="1035247346" sldId="361"/>
        </pc:sldMkLst>
        <pc:spChg chg="mod">
          <ac:chgData name="Kyle Tidswell-Brown" userId="3518c4a0-5c99-4880-b127-cb60ccf11a39" providerId="ADAL" clId="{D899CAD7-6506-487B-8E0D-16C1A1156868}" dt="2018-11-09T09:27:49.615" v="3" actId="20577"/>
          <ac:spMkLst>
            <pc:docMk/>
            <pc:sldMk cId="1035247346" sldId="361"/>
            <ac:spMk id="19" creationId="{5252A847-DE45-4FA3-A1F8-EEBEB845FF8E}"/>
          </ac:spMkLst>
        </pc:spChg>
        <pc:picChg chg="mod">
          <ac:chgData name="Kyle Tidswell-Brown" userId="3518c4a0-5c99-4880-b127-cb60ccf11a39" providerId="ADAL" clId="{D899CAD7-6506-487B-8E0D-16C1A1156868}" dt="2018-11-09T09:28:20.918" v="38" actId="408"/>
          <ac:picMkLst>
            <pc:docMk/>
            <pc:sldMk cId="1035247346" sldId="361"/>
            <ac:picMk id="3" creationId="{D837EBB6-D51A-4330-8E49-D8A3B8EE577D}"/>
          </ac:picMkLst>
        </pc:picChg>
        <pc:picChg chg="mod">
          <ac:chgData name="Kyle Tidswell-Brown" userId="3518c4a0-5c99-4880-b127-cb60ccf11a39" providerId="ADAL" clId="{D899CAD7-6506-487B-8E0D-16C1A1156868}" dt="2018-11-09T09:28:20.918" v="38" actId="408"/>
          <ac:picMkLst>
            <pc:docMk/>
            <pc:sldMk cId="1035247346" sldId="361"/>
            <ac:picMk id="5" creationId="{C3273026-8B16-4B2B-A97F-922A17685F47}"/>
          </ac:picMkLst>
        </pc:picChg>
        <pc:picChg chg="mod">
          <ac:chgData name="Kyle Tidswell-Brown" userId="3518c4a0-5c99-4880-b127-cb60ccf11a39" providerId="ADAL" clId="{D899CAD7-6506-487B-8E0D-16C1A1156868}" dt="2018-11-09T09:28:20.918" v="38" actId="408"/>
          <ac:picMkLst>
            <pc:docMk/>
            <pc:sldMk cId="1035247346" sldId="361"/>
            <ac:picMk id="13" creationId="{E250CFB8-C2B4-4050-98CC-8E7F39996546}"/>
          </ac:picMkLst>
        </pc:picChg>
        <pc:cxnChg chg="del">
          <ac:chgData name="Kyle Tidswell-Brown" userId="3518c4a0-5c99-4880-b127-cb60ccf11a39" providerId="ADAL" clId="{D899CAD7-6506-487B-8E0D-16C1A1156868}" dt="2018-11-09T09:28:07.440" v="4" actId="478"/>
          <ac:cxnSpMkLst>
            <pc:docMk/>
            <pc:sldMk cId="1035247346" sldId="361"/>
            <ac:cxnSpMk id="4" creationId="{7C476F36-484A-4DF8-8458-A398BAFA0F7E}"/>
          </ac:cxnSpMkLst>
        </pc:cxnChg>
        <pc:cxnChg chg="add mod">
          <ac:chgData name="Kyle Tidswell-Brown" userId="3518c4a0-5c99-4880-b127-cb60ccf11a39" providerId="ADAL" clId="{D899CAD7-6506-487B-8E0D-16C1A1156868}" dt="2018-11-09T09:28:45.834" v="43" actId="1582"/>
          <ac:cxnSpMkLst>
            <pc:docMk/>
            <pc:sldMk cId="1035247346" sldId="361"/>
            <ac:cxnSpMk id="6" creationId="{A26DD9C6-AD9E-4343-A93B-0015EC27FB70}"/>
          </ac:cxnSpMkLst>
        </pc:cxnChg>
        <pc:cxnChg chg="del">
          <ac:chgData name="Kyle Tidswell-Brown" userId="3518c4a0-5c99-4880-b127-cb60ccf11a39" providerId="ADAL" clId="{D899CAD7-6506-487B-8E0D-16C1A1156868}" dt="2018-11-09T09:28:07.440" v="4" actId="478"/>
          <ac:cxnSpMkLst>
            <pc:docMk/>
            <pc:sldMk cId="1035247346" sldId="361"/>
            <ac:cxnSpMk id="15" creationId="{0BFAC0FF-EFC1-4759-9792-7D1303D40DAB}"/>
          </ac:cxnSpMkLst>
        </pc:cxnChg>
        <pc:cxnChg chg="del">
          <ac:chgData name="Kyle Tidswell-Brown" userId="3518c4a0-5c99-4880-b127-cb60ccf11a39" providerId="ADAL" clId="{D899CAD7-6506-487B-8E0D-16C1A1156868}" dt="2018-11-09T09:28:07.440" v="4" actId="478"/>
          <ac:cxnSpMkLst>
            <pc:docMk/>
            <pc:sldMk cId="1035247346" sldId="361"/>
            <ac:cxnSpMk id="17" creationId="{350DFA9C-4114-442D-9AEF-C7B404C4985A}"/>
          </ac:cxnSpMkLst>
        </pc:cxnChg>
        <pc:cxnChg chg="add mod">
          <ac:chgData name="Kyle Tidswell-Brown" userId="3518c4a0-5c99-4880-b127-cb60ccf11a39" providerId="ADAL" clId="{D899CAD7-6506-487B-8E0D-16C1A1156868}" dt="2018-11-09T09:28:52.120" v="46" actId="14100"/>
          <ac:cxnSpMkLst>
            <pc:docMk/>
            <pc:sldMk cId="1035247346" sldId="361"/>
            <ac:cxnSpMk id="22" creationId="{3F1DC048-0AFD-45D8-823D-4D8BF3351285}"/>
          </ac:cxnSpMkLst>
        </pc:cxnChg>
        <pc:cxnChg chg="add mod">
          <ac:chgData name="Kyle Tidswell-Brown" userId="3518c4a0-5c99-4880-b127-cb60ccf11a39" providerId="ADAL" clId="{D899CAD7-6506-487B-8E0D-16C1A1156868}" dt="2018-11-09T09:28:58.691" v="49" actId="14100"/>
          <ac:cxnSpMkLst>
            <pc:docMk/>
            <pc:sldMk cId="1035247346" sldId="361"/>
            <ac:cxnSpMk id="23" creationId="{8FBF6DCA-4B12-478A-8DE6-FD0399B360B4}"/>
          </ac:cxnSpMkLst>
        </pc:cxnChg>
      </pc:sldChg>
      <pc:sldChg chg="addSp delSp modSp">
        <pc:chgData name="Kyle Tidswell-Brown" userId="3518c4a0-5c99-4880-b127-cb60ccf11a39" providerId="ADAL" clId="{D899CAD7-6506-487B-8E0D-16C1A1156868}" dt="2018-11-09T09:32:03.919" v="90" actId="12788"/>
        <pc:sldMkLst>
          <pc:docMk/>
          <pc:sldMk cId="2947279173" sldId="362"/>
        </pc:sldMkLst>
        <pc:spChg chg="mod topLvl">
          <ac:chgData name="Kyle Tidswell-Brown" userId="3518c4a0-5c99-4880-b127-cb60ccf11a39" providerId="ADAL" clId="{D899CAD7-6506-487B-8E0D-16C1A1156868}" dt="2018-11-09T09:29:52.443" v="75" actId="164"/>
          <ac:spMkLst>
            <pc:docMk/>
            <pc:sldMk cId="2947279173" sldId="362"/>
            <ac:spMk id="11" creationId="{D934AD8F-9BFF-44B7-9F97-01EE78E24B9D}"/>
          </ac:spMkLst>
        </pc:spChg>
        <pc:spChg chg="mod topLvl">
          <ac:chgData name="Kyle Tidswell-Brown" userId="3518c4a0-5c99-4880-b127-cb60ccf11a39" providerId="ADAL" clId="{D899CAD7-6506-487B-8E0D-16C1A1156868}" dt="2018-11-09T09:29:52.443" v="75" actId="164"/>
          <ac:spMkLst>
            <pc:docMk/>
            <pc:sldMk cId="2947279173" sldId="362"/>
            <ac:spMk id="12" creationId="{3934BE41-62AB-4762-B9E5-7F059453FC7D}"/>
          </ac:spMkLst>
        </pc:spChg>
        <pc:spChg chg="mod topLvl">
          <ac:chgData name="Kyle Tidswell-Brown" userId="3518c4a0-5c99-4880-b127-cb60ccf11a39" providerId="ADAL" clId="{D899CAD7-6506-487B-8E0D-16C1A1156868}" dt="2018-11-09T09:29:52.443" v="75" actId="164"/>
          <ac:spMkLst>
            <pc:docMk/>
            <pc:sldMk cId="2947279173" sldId="362"/>
            <ac:spMk id="13" creationId="{3C5AA29F-B1FF-4CF2-8B98-13DD23446BED}"/>
          </ac:spMkLst>
        </pc:spChg>
        <pc:spChg chg="mod topLvl">
          <ac:chgData name="Kyle Tidswell-Brown" userId="3518c4a0-5c99-4880-b127-cb60ccf11a39" providerId="ADAL" clId="{D899CAD7-6506-487B-8E0D-16C1A1156868}" dt="2018-11-09T09:29:52.443" v="75" actId="164"/>
          <ac:spMkLst>
            <pc:docMk/>
            <pc:sldMk cId="2947279173" sldId="362"/>
            <ac:spMk id="14" creationId="{D92C6EE4-DD15-429A-BD78-FDAA065357B5}"/>
          </ac:spMkLst>
        </pc:spChg>
        <pc:spChg chg="mod topLvl">
          <ac:chgData name="Kyle Tidswell-Brown" userId="3518c4a0-5c99-4880-b127-cb60ccf11a39" providerId="ADAL" clId="{D899CAD7-6506-487B-8E0D-16C1A1156868}" dt="2018-11-09T09:29:52.443" v="75" actId="164"/>
          <ac:spMkLst>
            <pc:docMk/>
            <pc:sldMk cId="2947279173" sldId="362"/>
            <ac:spMk id="15" creationId="{9372944F-C2F9-4B2F-9569-6B931BA3536C}"/>
          </ac:spMkLst>
        </pc:spChg>
        <pc:spChg chg="mod topLvl">
          <ac:chgData name="Kyle Tidswell-Brown" userId="3518c4a0-5c99-4880-b127-cb60ccf11a39" providerId="ADAL" clId="{D899CAD7-6506-487B-8E0D-16C1A1156868}" dt="2018-11-09T09:29:52.443" v="75" actId="164"/>
          <ac:spMkLst>
            <pc:docMk/>
            <pc:sldMk cId="2947279173" sldId="362"/>
            <ac:spMk id="16" creationId="{45B7EF05-D8CF-40A7-9D3D-A17093502951}"/>
          </ac:spMkLst>
        </pc:spChg>
        <pc:spChg chg="mod topLvl">
          <ac:chgData name="Kyle Tidswell-Brown" userId="3518c4a0-5c99-4880-b127-cb60ccf11a39" providerId="ADAL" clId="{D899CAD7-6506-487B-8E0D-16C1A1156868}" dt="2018-11-09T09:29:52.443" v="75" actId="164"/>
          <ac:spMkLst>
            <pc:docMk/>
            <pc:sldMk cId="2947279173" sldId="362"/>
            <ac:spMk id="17" creationId="{B1AFBA10-8B85-4118-82AE-45DB544A0D52}"/>
          </ac:spMkLst>
        </pc:spChg>
        <pc:spChg chg="mod">
          <ac:chgData name="Kyle Tidswell-Brown" userId="3518c4a0-5c99-4880-b127-cb60ccf11a39" providerId="ADAL" clId="{D899CAD7-6506-487B-8E0D-16C1A1156868}" dt="2018-11-09T09:31:36.735" v="83" actId="20577"/>
          <ac:spMkLst>
            <pc:docMk/>
            <pc:sldMk cId="2947279173" sldId="362"/>
            <ac:spMk id="19" creationId="{5252A847-DE45-4FA3-A1F8-EEBEB845FF8E}"/>
          </ac:spMkLst>
        </pc:spChg>
        <pc:spChg chg="mod topLvl">
          <ac:chgData name="Kyle Tidswell-Brown" userId="3518c4a0-5c99-4880-b127-cb60ccf11a39" providerId="ADAL" clId="{D899CAD7-6506-487B-8E0D-16C1A1156868}" dt="2018-11-09T09:29:52.443" v="75" actId="164"/>
          <ac:spMkLst>
            <pc:docMk/>
            <pc:sldMk cId="2947279173" sldId="362"/>
            <ac:spMk id="20" creationId="{625A3197-264E-4866-B315-729ABC6B9FDB}"/>
          </ac:spMkLst>
        </pc:spChg>
        <pc:spChg chg="mod topLvl">
          <ac:chgData name="Kyle Tidswell-Brown" userId="3518c4a0-5c99-4880-b127-cb60ccf11a39" providerId="ADAL" clId="{D899CAD7-6506-487B-8E0D-16C1A1156868}" dt="2018-11-09T09:29:52.443" v="75" actId="164"/>
          <ac:spMkLst>
            <pc:docMk/>
            <pc:sldMk cId="2947279173" sldId="362"/>
            <ac:spMk id="21" creationId="{0F0C6535-3168-4661-A84E-DFBDE2D15221}"/>
          </ac:spMkLst>
        </pc:spChg>
        <pc:spChg chg="mod topLvl">
          <ac:chgData name="Kyle Tidswell-Brown" userId="3518c4a0-5c99-4880-b127-cb60ccf11a39" providerId="ADAL" clId="{D899CAD7-6506-487B-8E0D-16C1A1156868}" dt="2018-11-09T09:29:52.443" v="75" actId="164"/>
          <ac:spMkLst>
            <pc:docMk/>
            <pc:sldMk cId="2947279173" sldId="362"/>
            <ac:spMk id="22" creationId="{EFCF8215-AD97-421A-89D2-ED8B8C81F48F}"/>
          </ac:spMkLst>
        </pc:spChg>
        <pc:spChg chg="mod topLvl">
          <ac:chgData name="Kyle Tidswell-Brown" userId="3518c4a0-5c99-4880-b127-cb60ccf11a39" providerId="ADAL" clId="{D899CAD7-6506-487B-8E0D-16C1A1156868}" dt="2018-11-09T09:29:52.443" v="75" actId="164"/>
          <ac:spMkLst>
            <pc:docMk/>
            <pc:sldMk cId="2947279173" sldId="362"/>
            <ac:spMk id="23" creationId="{48E8D33C-930C-4280-9406-09CDF3CFA5D7}"/>
          </ac:spMkLst>
        </pc:spChg>
        <pc:spChg chg="mod topLvl">
          <ac:chgData name="Kyle Tidswell-Brown" userId="3518c4a0-5c99-4880-b127-cb60ccf11a39" providerId="ADAL" clId="{D899CAD7-6506-487B-8E0D-16C1A1156868}" dt="2018-11-09T09:29:52.443" v="75" actId="164"/>
          <ac:spMkLst>
            <pc:docMk/>
            <pc:sldMk cId="2947279173" sldId="362"/>
            <ac:spMk id="24" creationId="{070CA212-347F-43C4-84DE-3D5F91913E44}"/>
          </ac:spMkLst>
        </pc:spChg>
        <pc:spChg chg="mod topLvl">
          <ac:chgData name="Kyle Tidswell-Brown" userId="3518c4a0-5c99-4880-b127-cb60ccf11a39" providerId="ADAL" clId="{D899CAD7-6506-487B-8E0D-16C1A1156868}" dt="2018-11-09T09:29:52.443" v="75" actId="164"/>
          <ac:spMkLst>
            <pc:docMk/>
            <pc:sldMk cId="2947279173" sldId="362"/>
            <ac:spMk id="25" creationId="{0C6837E3-4A0C-4008-AC44-5B142003F992}"/>
          </ac:spMkLst>
        </pc:spChg>
        <pc:spChg chg="mod topLvl">
          <ac:chgData name="Kyle Tidswell-Brown" userId="3518c4a0-5c99-4880-b127-cb60ccf11a39" providerId="ADAL" clId="{D899CAD7-6506-487B-8E0D-16C1A1156868}" dt="2018-11-09T09:29:52.443" v="75" actId="164"/>
          <ac:spMkLst>
            <pc:docMk/>
            <pc:sldMk cId="2947279173" sldId="362"/>
            <ac:spMk id="26" creationId="{EF360CDC-8AA5-412F-809D-1C49893A4015}"/>
          </ac:spMkLst>
        </pc:spChg>
        <pc:spChg chg="mod topLvl">
          <ac:chgData name="Kyle Tidswell-Brown" userId="3518c4a0-5c99-4880-b127-cb60ccf11a39" providerId="ADAL" clId="{D899CAD7-6506-487B-8E0D-16C1A1156868}" dt="2018-11-09T09:29:52.443" v="75" actId="164"/>
          <ac:spMkLst>
            <pc:docMk/>
            <pc:sldMk cId="2947279173" sldId="362"/>
            <ac:spMk id="27" creationId="{4E5E3359-6E20-40ED-8500-DB6475906D1B}"/>
          </ac:spMkLst>
        </pc:spChg>
        <pc:spChg chg="mod topLvl">
          <ac:chgData name="Kyle Tidswell-Brown" userId="3518c4a0-5c99-4880-b127-cb60ccf11a39" providerId="ADAL" clId="{D899CAD7-6506-487B-8E0D-16C1A1156868}" dt="2018-11-09T09:29:52.443" v="75" actId="164"/>
          <ac:spMkLst>
            <pc:docMk/>
            <pc:sldMk cId="2947279173" sldId="362"/>
            <ac:spMk id="28" creationId="{0D1DF297-EF10-4671-8F26-2D665414F41B}"/>
          </ac:spMkLst>
        </pc:spChg>
        <pc:spChg chg="mod topLvl">
          <ac:chgData name="Kyle Tidswell-Brown" userId="3518c4a0-5c99-4880-b127-cb60ccf11a39" providerId="ADAL" clId="{D899CAD7-6506-487B-8E0D-16C1A1156868}" dt="2018-11-09T09:29:52.443" v="75" actId="164"/>
          <ac:spMkLst>
            <pc:docMk/>
            <pc:sldMk cId="2947279173" sldId="362"/>
            <ac:spMk id="29" creationId="{BEC05BBB-720B-465F-8178-28F9277BC6E9}"/>
          </ac:spMkLst>
        </pc:spChg>
        <pc:spChg chg="mod topLvl">
          <ac:chgData name="Kyle Tidswell-Brown" userId="3518c4a0-5c99-4880-b127-cb60ccf11a39" providerId="ADAL" clId="{D899CAD7-6506-487B-8E0D-16C1A1156868}" dt="2018-11-09T09:29:52.443" v="75" actId="164"/>
          <ac:spMkLst>
            <pc:docMk/>
            <pc:sldMk cId="2947279173" sldId="362"/>
            <ac:spMk id="30" creationId="{9C0F5D3C-2995-4289-ABEE-4865EEEE6FA9}"/>
          </ac:spMkLst>
        </pc:spChg>
        <pc:grpChg chg="add mod">
          <ac:chgData name="Kyle Tidswell-Brown" userId="3518c4a0-5c99-4880-b127-cb60ccf11a39" providerId="ADAL" clId="{D899CAD7-6506-487B-8E0D-16C1A1156868}" dt="2018-11-09T09:32:03.919" v="90" actId="12788"/>
          <ac:grpSpMkLst>
            <pc:docMk/>
            <pc:sldMk cId="2947279173" sldId="362"/>
            <ac:grpSpMk id="2" creationId="{32DA2833-785C-4E4F-B844-60D092C44A9E}"/>
          </ac:grpSpMkLst>
        </pc:grpChg>
        <pc:grpChg chg="del mod">
          <ac:chgData name="Kyle Tidswell-Brown" userId="3518c4a0-5c99-4880-b127-cb60ccf11a39" providerId="ADAL" clId="{D899CAD7-6506-487B-8E0D-16C1A1156868}" dt="2018-11-09T09:29:36.816" v="67" actId="165"/>
          <ac:grpSpMkLst>
            <pc:docMk/>
            <pc:sldMk cId="2947279173" sldId="362"/>
            <ac:grpSpMk id="6" creationId="{DC01804E-358E-4FAB-8AC1-768A4BCD8410}"/>
          </ac:grpSpMkLst>
        </pc:grpChg>
        <pc:grpChg chg="del mod topLvl">
          <ac:chgData name="Kyle Tidswell-Brown" userId="3518c4a0-5c99-4880-b127-cb60ccf11a39" providerId="ADAL" clId="{D899CAD7-6506-487B-8E0D-16C1A1156868}" dt="2018-11-09T09:29:39.457" v="68" actId="165"/>
          <ac:grpSpMkLst>
            <pc:docMk/>
            <pc:sldMk cId="2947279173" sldId="362"/>
            <ac:grpSpMk id="9" creationId="{5F75AA79-5DAC-424C-9B76-639F833653C2}"/>
          </ac:grpSpMkLst>
        </pc:grpChg>
        <pc:grpChg chg="del mod topLvl">
          <ac:chgData name="Kyle Tidswell-Brown" userId="3518c4a0-5c99-4880-b127-cb60ccf11a39" providerId="ADAL" clId="{D899CAD7-6506-487B-8E0D-16C1A1156868}" dt="2018-11-09T09:29:39.457" v="68" actId="165"/>
          <ac:grpSpMkLst>
            <pc:docMk/>
            <pc:sldMk cId="2947279173" sldId="362"/>
            <ac:grpSpMk id="10" creationId="{354D5CE4-AF64-4503-B864-E592C05C36A4}"/>
          </ac:grpSpMkLst>
        </pc:grpChg>
      </pc:sldChg>
      <pc:sldChg chg="addSp delSp modSp">
        <pc:chgData name="Kyle Tidswell-Brown" userId="3518c4a0-5c99-4880-b127-cb60ccf11a39" providerId="ADAL" clId="{D899CAD7-6506-487B-8E0D-16C1A1156868}" dt="2018-11-12T17:00:53.920" v="210" actId="554"/>
        <pc:sldMkLst>
          <pc:docMk/>
          <pc:sldMk cId="608018684" sldId="363"/>
        </pc:sldMkLst>
        <pc:spChg chg="mod topLvl">
          <ac:chgData name="Kyle Tidswell-Brown" userId="3518c4a0-5c99-4880-b127-cb60ccf11a39" providerId="ADAL" clId="{D899CAD7-6506-487B-8E0D-16C1A1156868}" dt="2018-11-09T09:32:53.567" v="109" actId="164"/>
          <ac:spMkLst>
            <pc:docMk/>
            <pc:sldMk cId="608018684" sldId="363"/>
            <ac:spMk id="11" creationId="{EAAACA97-A909-49C3-B076-1D844CC287EF}"/>
          </ac:spMkLst>
        </pc:spChg>
        <pc:spChg chg="mod topLvl">
          <ac:chgData name="Kyle Tidswell-Brown" userId="3518c4a0-5c99-4880-b127-cb60ccf11a39" providerId="ADAL" clId="{D899CAD7-6506-487B-8E0D-16C1A1156868}" dt="2018-11-09T09:32:53.567" v="109" actId="164"/>
          <ac:spMkLst>
            <pc:docMk/>
            <pc:sldMk cId="608018684" sldId="363"/>
            <ac:spMk id="12" creationId="{7B942EC3-F7D1-480C-8EF6-F2E126B2713F}"/>
          </ac:spMkLst>
        </pc:spChg>
        <pc:spChg chg="mod topLvl">
          <ac:chgData name="Kyle Tidswell-Brown" userId="3518c4a0-5c99-4880-b127-cb60ccf11a39" providerId="ADAL" clId="{D899CAD7-6506-487B-8E0D-16C1A1156868}" dt="2018-11-09T09:32:53.567" v="109" actId="164"/>
          <ac:spMkLst>
            <pc:docMk/>
            <pc:sldMk cId="608018684" sldId="363"/>
            <ac:spMk id="13" creationId="{CF4004F8-A8FE-4379-9AF4-E4243E53BC11}"/>
          </ac:spMkLst>
        </pc:spChg>
        <pc:spChg chg="mod topLvl">
          <ac:chgData name="Kyle Tidswell-Brown" userId="3518c4a0-5c99-4880-b127-cb60ccf11a39" providerId="ADAL" clId="{D899CAD7-6506-487B-8E0D-16C1A1156868}" dt="2018-11-09T09:32:53.567" v="109" actId="164"/>
          <ac:spMkLst>
            <pc:docMk/>
            <pc:sldMk cId="608018684" sldId="363"/>
            <ac:spMk id="14" creationId="{026202A8-235C-4D65-92C9-17A027786755}"/>
          </ac:spMkLst>
        </pc:spChg>
        <pc:spChg chg="mod topLvl">
          <ac:chgData name="Kyle Tidswell-Brown" userId="3518c4a0-5c99-4880-b127-cb60ccf11a39" providerId="ADAL" clId="{D899CAD7-6506-487B-8E0D-16C1A1156868}" dt="2018-11-09T09:32:53.567" v="109" actId="164"/>
          <ac:spMkLst>
            <pc:docMk/>
            <pc:sldMk cId="608018684" sldId="363"/>
            <ac:spMk id="15" creationId="{504B44DB-F078-438F-A70F-81BB50E33D77}"/>
          </ac:spMkLst>
        </pc:spChg>
        <pc:spChg chg="mod topLvl">
          <ac:chgData name="Kyle Tidswell-Brown" userId="3518c4a0-5c99-4880-b127-cb60ccf11a39" providerId="ADAL" clId="{D899CAD7-6506-487B-8E0D-16C1A1156868}" dt="2018-11-09T09:32:53.567" v="109" actId="164"/>
          <ac:spMkLst>
            <pc:docMk/>
            <pc:sldMk cId="608018684" sldId="363"/>
            <ac:spMk id="16" creationId="{12ADACBC-CE03-4902-B108-1FE009B9E0C8}"/>
          </ac:spMkLst>
        </pc:spChg>
        <pc:spChg chg="mod topLvl">
          <ac:chgData name="Kyle Tidswell-Brown" userId="3518c4a0-5c99-4880-b127-cb60ccf11a39" providerId="ADAL" clId="{D899CAD7-6506-487B-8E0D-16C1A1156868}" dt="2018-11-09T09:32:53.567" v="109" actId="164"/>
          <ac:spMkLst>
            <pc:docMk/>
            <pc:sldMk cId="608018684" sldId="363"/>
            <ac:spMk id="17" creationId="{32307A2E-2C50-419F-A88E-3C0A3BCCD3A5}"/>
          </ac:spMkLst>
        </pc:spChg>
        <pc:spChg chg="mod">
          <ac:chgData name="Kyle Tidswell-Brown" userId="3518c4a0-5c99-4880-b127-cb60ccf11a39" providerId="ADAL" clId="{D899CAD7-6506-487B-8E0D-16C1A1156868}" dt="2018-11-09T09:32:07.699" v="91" actId="122"/>
          <ac:spMkLst>
            <pc:docMk/>
            <pc:sldMk cId="608018684" sldId="363"/>
            <ac:spMk id="19" creationId="{5252A847-DE45-4FA3-A1F8-EEBEB845FF8E}"/>
          </ac:spMkLst>
        </pc:spChg>
        <pc:spChg chg="mod topLvl">
          <ac:chgData name="Kyle Tidswell-Brown" userId="3518c4a0-5c99-4880-b127-cb60ccf11a39" providerId="ADAL" clId="{D899CAD7-6506-487B-8E0D-16C1A1156868}" dt="2018-11-09T09:32:53.567" v="109" actId="164"/>
          <ac:spMkLst>
            <pc:docMk/>
            <pc:sldMk cId="608018684" sldId="363"/>
            <ac:spMk id="20" creationId="{ABB33ACE-8126-4469-A623-5417490DCF75}"/>
          </ac:spMkLst>
        </pc:spChg>
        <pc:spChg chg="mod topLvl">
          <ac:chgData name="Kyle Tidswell-Brown" userId="3518c4a0-5c99-4880-b127-cb60ccf11a39" providerId="ADAL" clId="{D899CAD7-6506-487B-8E0D-16C1A1156868}" dt="2018-11-09T09:32:53.567" v="109" actId="164"/>
          <ac:spMkLst>
            <pc:docMk/>
            <pc:sldMk cId="608018684" sldId="363"/>
            <ac:spMk id="21" creationId="{AF1830EC-AE61-45C3-9C76-B8926E40BB26}"/>
          </ac:spMkLst>
        </pc:spChg>
        <pc:spChg chg="mod topLvl">
          <ac:chgData name="Kyle Tidswell-Brown" userId="3518c4a0-5c99-4880-b127-cb60ccf11a39" providerId="ADAL" clId="{D899CAD7-6506-487B-8E0D-16C1A1156868}" dt="2018-11-09T09:32:53.567" v="109" actId="164"/>
          <ac:spMkLst>
            <pc:docMk/>
            <pc:sldMk cId="608018684" sldId="363"/>
            <ac:spMk id="22" creationId="{4595A408-6B0B-4ADB-A02A-680D35389B56}"/>
          </ac:spMkLst>
        </pc:spChg>
        <pc:spChg chg="mod topLvl">
          <ac:chgData name="Kyle Tidswell-Brown" userId="3518c4a0-5c99-4880-b127-cb60ccf11a39" providerId="ADAL" clId="{D899CAD7-6506-487B-8E0D-16C1A1156868}" dt="2018-11-09T09:32:53.567" v="109" actId="164"/>
          <ac:spMkLst>
            <pc:docMk/>
            <pc:sldMk cId="608018684" sldId="363"/>
            <ac:spMk id="23" creationId="{E16C4232-FAD9-4287-8E89-E8B8C2028D0E}"/>
          </ac:spMkLst>
        </pc:spChg>
        <pc:spChg chg="mod topLvl">
          <ac:chgData name="Kyle Tidswell-Brown" userId="3518c4a0-5c99-4880-b127-cb60ccf11a39" providerId="ADAL" clId="{D899CAD7-6506-487B-8E0D-16C1A1156868}" dt="2018-11-09T09:32:53.567" v="109" actId="164"/>
          <ac:spMkLst>
            <pc:docMk/>
            <pc:sldMk cId="608018684" sldId="363"/>
            <ac:spMk id="24" creationId="{9A344D58-12BD-484E-B47E-272504355648}"/>
          </ac:spMkLst>
        </pc:spChg>
        <pc:spChg chg="mod topLvl">
          <ac:chgData name="Kyle Tidswell-Brown" userId="3518c4a0-5c99-4880-b127-cb60ccf11a39" providerId="ADAL" clId="{D899CAD7-6506-487B-8E0D-16C1A1156868}" dt="2018-11-09T09:32:50.092" v="108" actId="164"/>
          <ac:spMkLst>
            <pc:docMk/>
            <pc:sldMk cId="608018684" sldId="363"/>
            <ac:spMk id="29" creationId="{7020327D-882C-400C-9A1A-6BC33DB00C4E}"/>
          </ac:spMkLst>
        </pc:spChg>
        <pc:spChg chg="mod topLvl">
          <ac:chgData name="Kyle Tidswell-Brown" userId="3518c4a0-5c99-4880-b127-cb60ccf11a39" providerId="ADAL" clId="{D899CAD7-6506-487B-8E0D-16C1A1156868}" dt="2018-11-09T09:32:50.092" v="108" actId="164"/>
          <ac:spMkLst>
            <pc:docMk/>
            <pc:sldMk cId="608018684" sldId="363"/>
            <ac:spMk id="30" creationId="{809E70BD-2BA5-4EB7-B055-1633A1FF606E}"/>
          </ac:spMkLst>
        </pc:spChg>
        <pc:spChg chg="mod topLvl">
          <ac:chgData name="Kyle Tidswell-Brown" userId="3518c4a0-5c99-4880-b127-cb60ccf11a39" providerId="ADAL" clId="{D899CAD7-6506-487B-8E0D-16C1A1156868}" dt="2018-11-09T09:32:50.092" v="108" actId="164"/>
          <ac:spMkLst>
            <pc:docMk/>
            <pc:sldMk cId="608018684" sldId="363"/>
            <ac:spMk id="31" creationId="{BE12649A-E508-4350-AA98-775119CA743C}"/>
          </ac:spMkLst>
        </pc:spChg>
        <pc:spChg chg="mod topLvl">
          <ac:chgData name="Kyle Tidswell-Brown" userId="3518c4a0-5c99-4880-b127-cb60ccf11a39" providerId="ADAL" clId="{D899CAD7-6506-487B-8E0D-16C1A1156868}" dt="2018-11-09T09:32:50.092" v="108" actId="164"/>
          <ac:spMkLst>
            <pc:docMk/>
            <pc:sldMk cId="608018684" sldId="363"/>
            <ac:spMk id="32" creationId="{344E054F-8585-4C1F-9BB3-47A3A18396B2}"/>
          </ac:spMkLst>
        </pc:spChg>
        <pc:spChg chg="mod topLvl">
          <ac:chgData name="Kyle Tidswell-Brown" userId="3518c4a0-5c99-4880-b127-cb60ccf11a39" providerId="ADAL" clId="{D899CAD7-6506-487B-8E0D-16C1A1156868}" dt="2018-11-09T09:32:50.092" v="108" actId="164"/>
          <ac:spMkLst>
            <pc:docMk/>
            <pc:sldMk cId="608018684" sldId="363"/>
            <ac:spMk id="33" creationId="{9D99CDDD-85E8-4C2F-BFA1-2261AE29A4E4}"/>
          </ac:spMkLst>
        </pc:spChg>
        <pc:spChg chg="mod topLvl">
          <ac:chgData name="Kyle Tidswell-Brown" userId="3518c4a0-5c99-4880-b127-cb60ccf11a39" providerId="ADAL" clId="{D899CAD7-6506-487B-8E0D-16C1A1156868}" dt="2018-11-09T09:32:50.092" v="108" actId="164"/>
          <ac:spMkLst>
            <pc:docMk/>
            <pc:sldMk cId="608018684" sldId="363"/>
            <ac:spMk id="34" creationId="{662B6237-E329-461A-87F7-D9CBB2C8BDC8}"/>
          </ac:spMkLst>
        </pc:spChg>
        <pc:spChg chg="mod topLvl">
          <ac:chgData name="Kyle Tidswell-Brown" userId="3518c4a0-5c99-4880-b127-cb60ccf11a39" providerId="ADAL" clId="{D899CAD7-6506-487B-8E0D-16C1A1156868}" dt="2018-11-09T09:32:50.092" v="108" actId="164"/>
          <ac:spMkLst>
            <pc:docMk/>
            <pc:sldMk cId="608018684" sldId="363"/>
            <ac:spMk id="35" creationId="{67DD42D3-16D5-4DE5-B4EB-3CB85FB534E4}"/>
          </ac:spMkLst>
        </pc:spChg>
        <pc:spChg chg="mod topLvl">
          <ac:chgData name="Kyle Tidswell-Brown" userId="3518c4a0-5c99-4880-b127-cb60ccf11a39" providerId="ADAL" clId="{D899CAD7-6506-487B-8E0D-16C1A1156868}" dt="2018-11-09T09:32:50.092" v="108" actId="164"/>
          <ac:spMkLst>
            <pc:docMk/>
            <pc:sldMk cId="608018684" sldId="363"/>
            <ac:spMk id="36" creationId="{FC47AD12-82BB-4BD2-9A9F-CFA85016CE54}"/>
          </ac:spMkLst>
        </pc:spChg>
        <pc:spChg chg="mod topLvl">
          <ac:chgData name="Kyle Tidswell-Brown" userId="3518c4a0-5c99-4880-b127-cb60ccf11a39" providerId="ADAL" clId="{D899CAD7-6506-487B-8E0D-16C1A1156868}" dt="2018-11-09T09:32:50.092" v="108" actId="164"/>
          <ac:spMkLst>
            <pc:docMk/>
            <pc:sldMk cId="608018684" sldId="363"/>
            <ac:spMk id="37" creationId="{D355BDDD-59E8-40FF-BB39-FED7DE25BF05}"/>
          </ac:spMkLst>
        </pc:spChg>
        <pc:spChg chg="mod topLvl">
          <ac:chgData name="Kyle Tidswell-Brown" userId="3518c4a0-5c99-4880-b127-cb60ccf11a39" providerId="ADAL" clId="{D899CAD7-6506-487B-8E0D-16C1A1156868}" dt="2018-11-09T09:32:50.092" v="108" actId="164"/>
          <ac:spMkLst>
            <pc:docMk/>
            <pc:sldMk cId="608018684" sldId="363"/>
            <ac:spMk id="38" creationId="{168B1B57-BECE-4541-839E-436694F14340}"/>
          </ac:spMkLst>
        </pc:spChg>
        <pc:spChg chg="mod topLvl">
          <ac:chgData name="Kyle Tidswell-Brown" userId="3518c4a0-5c99-4880-b127-cb60ccf11a39" providerId="ADAL" clId="{D899CAD7-6506-487B-8E0D-16C1A1156868}" dt="2018-11-09T09:32:50.092" v="108" actId="164"/>
          <ac:spMkLst>
            <pc:docMk/>
            <pc:sldMk cId="608018684" sldId="363"/>
            <ac:spMk id="39" creationId="{8398FE9B-B6F4-4FEE-A13A-94587F3F657D}"/>
          </ac:spMkLst>
        </pc:spChg>
        <pc:spChg chg="mod topLvl">
          <ac:chgData name="Kyle Tidswell-Brown" userId="3518c4a0-5c99-4880-b127-cb60ccf11a39" providerId="ADAL" clId="{D899CAD7-6506-487B-8E0D-16C1A1156868}" dt="2018-11-09T09:32:50.092" v="108" actId="164"/>
          <ac:spMkLst>
            <pc:docMk/>
            <pc:sldMk cId="608018684" sldId="363"/>
            <ac:spMk id="40" creationId="{0EF4A096-9D70-48DA-928E-C08142900F4B}"/>
          </ac:spMkLst>
        </pc:spChg>
        <pc:spChg chg="mod topLvl">
          <ac:chgData name="Kyle Tidswell-Brown" userId="3518c4a0-5c99-4880-b127-cb60ccf11a39" providerId="ADAL" clId="{D899CAD7-6506-487B-8E0D-16C1A1156868}" dt="2018-11-09T09:32:50.092" v="108" actId="164"/>
          <ac:spMkLst>
            <pc:docMk/>
            <pc:sldMk cId="608018684" sldId="363"/>
            <ac:spMk id="41" creationId="{8085651A-6837-441E-8F2E-89AEC9D251DE}"/>
          </ac:spMkLst>
        </pc:spChg>
        <pc:spChg chg="mod topLvl">
          <ac:chgData name="Kyle Tidswell-Brown" userId="3518c4a0-5c99-4880-b127-cb60ccf11a39" providerId="ADAL" clId="{D899CAD7-6506-487B-8E0D-16C1A1156868}" dt="2018-11-09T09:32:50.092" v="108" actId="164"/>
          <ac:spMkLst>
            <pc:docMk/>
            <pc:sldMk cId="608018684" sldId="363"/>
            <ac:spMk id="42" creationId="{AF8CAE03-025B-48BA-876B-A48A78485E97}"/>
          </ac:spMkLst>
        </pc:spChg>
        <pc:spChg chg="mod topLvl">
          <ac:chgData name="Kyle Tidswell-Brown" userId="3518c4a0-5c99-4880-b127-cb60ccf11a39" providerId="ADAL" clId="{D899CAD7-6506-487B-8E0D-16C1A1156868}" dt="2018-11-09T09:32:50.092" v="108" actId="164"/>
          <ac:spMkLst>
            <pc:docMk/>
            <pc:sldMk cId="608018684" sldId="363"/>
            <ac:spMk id="43" creationId="{FB49DED1-9D04-4E99-B9F3-70F4969B6A86}"/>
          </ac:spMkLst>
        </pc:spChg>
        <pc:spChg chg="mod topLvl">
          <ac:chgData name="Kyle Tidswell-Brown" userId="3518c4a0-5c99-4880-b127-cb60ccf11a39" providerId="ADAL" clId="{D899CAD7-6506-487B-8E0D-16C1A1156868}" dt="2018-11-09T09:32:50.092" v="108" actId="164"/>
          <ac:spMkLst>
            <pc:docMk/>
            <pc:sldMk cId="608018684" sldId="363"/>
            <ac:spMk id="44" creationId="{0F422122-3BDB-4CB1-97F8-03EA5C5BBD9F}"/>
          </ac:spMkLst>
        </pc:spChg>
        <pc:spChg chg="mod topLvl">
          <ac:chgData name="Kyle Tidswell-Brown" userId="3518c4a0-5c99-4880-b127-cb60ccf11a39" providerId="ADAL" clId="{D899CAD7-6506-487B-8E0D-16C1A1156868}" dt="2018-11-09T09:32:50.092" v="108" actId="164"/>
          <ac:spMkLst>
            <pc:docMk/>
            <pc:sldMk cId="608018684" sldId="363"/>
            <ac:spMk id="45" creationId="{EAB6E10B-951C-4F64-886D-D5834C7083C2}"/>
          </ac:spMkLst>
        </pc:spChg>
        <pc:spChg chg="mod topLvl">
          <ac:chgData name="Kyle Tidswell-Brown" userId="3518c4a0-5c99-4880-b127-cb60ccf11a39" providerId="ADAL" clId="{D899CAD7-6506-487B-8E0D-16C1A1156868}" dt="2018-11-09T09:32:50.092" v="108" actId="164"/>
          <ac:spMkLst>
            <pc:docMk/>
            <pc:sldMk cId="608018684" sldId="363"/>
            <ac:spMk id="46" creationId="{A008547B-271B-4301-9690-1B866BF2ACB7}"/>
          </ac:spMkLst>
        </pc:spChg>
        <pc:spChg chg="mod topLvl">
          <ac:chgData name="Kyle Tidswell-Brown" userId="3518c4a0-5c99-4880-b127-cb60ccf11a39" providerId="ADAL" clId="{D899CAD7-6506-487B-8E0D-16C1A1156868}" dt="2018-11-09T09:32:59.614" v="110" actId="164"/>
          <ac:spMkLst>
            <pc:docMk/>
            <pc:sldMk cId="608018684" sldId="363"/>
            <ac:spMk id="51" creationId="{26C10751-6565-4632-91C5-D675DC1517EC}"/>
          </ac:spMkLst>
        </pc:spChg>
        <pc:spChg chg="mod topLvl">
          <ac:chgData name="Kyle Tidswell-Brown" userId="3518c4a0-5c99-4880-b127-cb60ccf11a39" providerId="ADAL" clId="{D899CAD7-6506-487B-8E0D-16C1A1156868}" dt="2018-11-09T09:32:59.614" v="110" actId="164"/>
          <ac:spMkLst>
            <pc:docMk/>
            <pc:sldMk cId="608018684" sldId="363"/>
            <ac:spMk id="52" creationId="{39C5AB6F-2ADC-4A26-B9EF-C35AF177FD9F}"/>
          </ac:spMkLst>
        </pc:spChg>
        <pc:spChg chg="mod topLvl">
          <ac:chgData name="Kyle Tidswell-Brown" userId="3518c4a0-5c99-4880-b127-cb60ccf11a39" providerId="ADAL" clId="{D899CAD7-6506-487B-8E0D-16C1A1156868}" dt="2018-11-09T09:32:59.614" v="110" actId="164"/>
          <ac:spMkLst>
            <pc:docMk/>
            <pc:sldMk cId="608018684" sldId="363"/>
            <ac:spMk id="53" creationId="{7F55777B-0F37-4427-9F00-019EB30CFAA9}"/>
          </ac:spMkLst>
        </pc:spChg>
        <pc:spChg chg="mod topLvl">
          <ac:chgData name="Kyle Tidswell-Brown" userId="3518c4a0-5c99-4880-b127-cb60ccf11a39" providerId="ADAL" clId="{D899CAD7-6506-487B-8E0D-16C1A1156868}" dt="2018-11-09T09:32:59.614" v="110" actId="164"/>
          <ac:spMkLst>
            <pc:docMk/>
            <pc:sldMk cId="608018684" sldId="363"/>
            <ac:spMk id="54" creationId="{6B80D91C-3474-401A-B9D3-DE97B38319F2}"/>
          </ac:spMkLst>
        </pc:spChg>
        <pc:spChg chg="mod topLvl">
          <ac:chgData name="Kyle Tidswell-Brown" userId="3518c4a0-5c99-4880-b127-cb60ccf11a39" providerId="ADAL" clId="{D899CAD7-6506-487B-8E0D-16C1A1156868}" dt="2018-11-09T09:32:59.614" v="110" actId="164"/>
          <ac:spMkLst>
            <pc:docMk/>
            <pc:sldMk cId="608018684" sldId="363"/>
            <ac:spMk id="55" creationId="{3599CD7E-9E9E-493E-A72D-ECDA718C085E}"/>
          </ac:spMkLst>
        </pc:spChg>
        <pc:spChg chg="mod topLvl">
          <ac:chgData name="Kyle Tidswell-Brown" userId="3518c4a0-5c99-4880-b127-cb60ccf11a39" providerId="ADAL" clId="{D899CAD7-6506-487B-8E0D-16C1A1156868}" dt="2018-11-09T09:32:59.614" v="110" actId="164"/>
          <ac:spMkLst>
            <pc:docMk/>
            <pc:sldMk cId="608018684" sldId="363"/>
            <ac:spMk id="56" creationId="{986AFAEC-D222-4479-98B2-1852E7952961}"/>
          </ac:spMkLst>
        </pc:spChg>
        <pc:spChg chg="mod topLvl">
          <ac:chgData name="Kyle Tidswell-Brown" userId="3518c4a0-5c99-4880-b127-cb60ccf11a39" providerId="ADAL" clId="{D899CAD7-6506-487B-8E0D-16C1A1156868}" dt="2018-11-09T09:32:59.614" v="110" actId="164"/>
          <ac:spMkLst>
            <pc:docMk/>
            <pc:sldMk cId="608018684" sldId="363"/>
            <ac:spMk id="57" creationId="{830136D8-A5AF-423C-9B6B-89051055FFDC}"/>
          </ac:spMkLst>
        </pc:spChg>
        <pc:spChg chg="mod topLvl">
          <ac:chgData name="Kyle Tidswell-Brown" userId="3518c4a0-5c99-4880-b127-cb60ccf11a39" providerId="ADAL" clId="{D899CAD7-6506-487B-8E0D-16C1A1156868}" dt="2018-11-09T09:32:59.614" v="110" actId="164"/>
          <ac:spMkLst>
            <pc:docMk/>
            <pc:sldMk cId="608018684" sldId="363"/>
            <ac:spMk id="58" creationId="{EC967AA5-4C0D-4B63-B9AA-F8796ADF6A6A}"/>
          </ac:spMkLst>
        </pc:spChg>
        <pc:spChg chg="mod topLvl">
          <ac:chgData name="Kyle Tidswell-Brown" userId="3518c4a0-5c99-4880-b127-cb60ccf11a39" providerId="ADAL" clId="{D899CAD7-6506-487B-8E0D-16C1A1156868}" dt="2018-11-09T09:32:59.614" v="110" actId="164"/>
          <ac:spMkLst>
            <pc:docMk/>
            <pc:sldMk cId="608018684" sldId="363"/>
            <ac:spMk id="59" creationId="{D0D023FA-11EF-4D0F-BD38-BA7F12EE04D0}"/>
          </ac:spMkLst>
        </pc:spChg>
        <pc:spChg chg="mod topLvl">
          <ac:chgData name="Kyle Tidswell-Brown" userId="3518c4a0-5c99-4880-b127-cb60ccf11a39" providerId="ADAL" clId="{D899CAD7-6506-487B-8E0D-16C1A1156868}" dt="2018-11-09T09:32:59.614" v="110" actId="164"/>
          <ac:spMkLst>
            <pc:docMk/>
            <pc:sldMk cId="608018684" sldId="363"/>
            <ac:spMk id="60" creationId="{DF4FA4FE-BB3F-47C6-BEA5-615F801961D8}"/>
          </ac:spMkLst>
        </pc:spChg>
        <pc:spChg chg="mod topLvl">
          <ac:chgData name="Kyle Tidswell-Brown" userId="3518c4a0-5c99-4880-b127-cb60ccf11a39" providerId="ADAL" clId="{D899CAD7-6506-487B-8E0D-16C1A1156868}" dt="2018-11-09T09:32:59.614" v="110" actId="164"/>
          <ac:spMkLst>
            <pc:docMk/>
            <pc:sldMk cId="608018684" sldId="363"/>
            <ac:spMk id="61" creationId="{2B6760E6-6300-44E2-A396-CAB07C3DD895}"/>
          </ac:spMkLst>
        </pc:spChg>
        <pc:spChg chg="mod topLvl">
          <ac:chgData name="Kyle Tidswell-Brown" userId="3518c4a0-5c99-4880-b127-cb60ccf11a39" providerId="ADAL" clId="{D899CAD7-6506-487B-8E0D-16C1A1156868}" dt="2018-11-09T09:32:59.614" v="110" actId="164"/>
          <ac:spMkLst>
            <pc:docMk/>
            <pc:sldMk cId="608018684" sldId="363"/>
            <ac:spMk id="62" creationId="{6117718F-0EED-4A0E-A4EE-09EBCB534D05}"/>
          </ac:spMkLst>
        </pc:spChg>
        <pc:spChg chg="mod topLvl">
          <ac:chgData name="Kyle Tidswell-Brown" userId="3518c4a0-5c99-4880-b127-cb60ccf11a39" providerId="ADAL" clId="{D899CAD7-6506-487B-8E0D-16C1A1156868}" dt="2018-11-09T09:32:59.614" v="110" actId="164"/>
          <ac:spMkLst>
            <pc:docMk/>
            <pc:sldMk cId="608018684" sldId="363"/>
            <ac:spMk id="63" creationId="{EE571681-6CEA-455F-8A33-274372B80C19}"/>
          </ac:spMkLst>
        </pc:spChg>
        <pc:spChg chg="mod topLvl">
          <ac:chgData name="Kyle Tidswell-Brown" userId="3518c4a0-5c99-4880-b127-cb60ccf11a39" providerId="ADAL" clId="{D899CAD7-6506-487B-8E0D-16C1A1156868}" dt="2018-11-09T09:32:59.614" v="110" actId="164"/>
          <ac:spMkLst>
            <pc:docMk/>
            <pc:sldMk cId="608018684" sldId="363"/>
            <ac:spMk id="64" creationId="{BA220458-6331-4FA5-BD28-0CE263525818}"/>
          </ac:spMkLst>
        </pc:spChg>
        <pc:spChg chg="mod topLvl">
          <ac:chgData name="Kyle Tidswell-Brown" userId="3518c4a0-5c99-4880-b127-cb60ccf11a39" providerId="ADAL" clId="{D899CAD7-6506-487B-8E0D-16C1A1156868}" dt="2018-11-09T09:32:59.614" v="110" actId="164"/>
          <ac:spMkLst>
            <pc:docMk/>
            <pc:sldMk cId="608018684" sldId="363"/>
            <ac:spMk id="65" creationId="{B55DAD0D-E0DA-4FBD-A78D-747A3D544097}"/>
          </ac:spMkLst>
        </pc:spChg>
        <pc:grpChg chg="add mod">
          <ac:chgData name="Kyle Tidswell-Brown" userId="3518c4a0-5c99-4880-b127-cb60ccf11a39" providerId="ADAL" clId="{D899CAD7-6506-487B-8E0D-16C1A1156868}" dt="2018-11-12T17:00:53.920" v="210" actId="554"/>
          <ac:grpSpMkLst>
            <pc:docMk/>
            <pc:sldMk cId="608018684" sldId="363"/>
            <ac:grpSpMk id="2" creationId="{F4E33646-BB38-4E67-BAC2-21D263A3C68A}"/>
          </ac:grpSpMkLst>
        </pc:grpChg>
        <pc:grpChg chg="add mod">
          <ac:chgData name="Kyle Tidswell-Brown" userId="3518c4a0-5c99-4880-b127-cb60ccf11a39" providerId="ADAL" clId="{D899CAD7-6506-487B-8E0D-16C1A1156868}" dt="2018-11-12T17:00:53.920" v="210" actId="554"/>
          <ac:grpSpMkLst>
            <pc:docMk/>
            <pc:sldMk cId="608018684" sldId="363"/>
            <ac:grpSpMk id="3" creationId="{19013331-6688-48E6-868C-FAF005205306}"/>
          </ac:grpSpMkLst>
        </pc:grpChg>
        <pc:grpChg chg="add mod">
          <ac:chgData name="Kyle Tidswell-Brown" userId="3518c4a0-5c99-4880-b127-cb60ccf11a39" providerId="ADAL" clId="{D899CAD7-6506-487B-8E0D-16C1A1156868}" dt="2018-11-12T17:00:53.920" v="210" actId="554"/>
          <ac:grpSpMkLst>
            <pc:docMk/>
            <pc:sldMk cId="608018684" sldId="363"/>
            <ac:grpSpMk id="4" creationId="{D6257C4C-A338-4A5A-BBF1-F2F1D989ED34}"/>
          </ac:grpSpMkLst>
        </pc:grpChg>
        <pc:grpChg chg="del">
          <ac:chgData name="Kyle Tidswell-Brown" userId="3518c4a0-5c99-4880-b127-cb60ccf11a39" providerId="ADAL" clId="{D899CAD7-6506-487B-8E0D-16C1A1156868}" dt="2018-11-09T09:32:16.501" v="92" actId="165"/>
          <ac:grpSpMkLst>
            <pc:docMk/>
            <pc:sldMk cId="608018684" sldId="363"/>
            <ac:grpSpMk id="6" creationId="{5A352E5D-9717-4F0B-B649-BAB29DD73451}"/>
          </ac:grpSpMkLst>
        </pc:grpChg>
        <pc:grpChg chg="del mod topLvl">
          <ac:chgData name="Kyle Tidswell-Brown" userId="3518c4a0-5c99-4880-b127-cb60ccf11a39" providerId="ADAL" clId="{D899CAD7-6506-487B-8E0D-16C1A1156868}" dt="2018-11-09T09:32:22.648" v="93" actId="165"/>
          <ac:grpSpMkLst>
            <pc:docMk/>
            <pc:sldMk cId="608018684" sldId="363"/>
            <ac:grpSpMk id="9" creationId="{DED8EDC5-498C-4C69-8AE5-58989E9E70B1}"/>
          </ac:grpSpMkLst>
        </pc:grpChg>
        <pc:grpChg chg="del mod topLvl">
          <ac:chgData name="Kyle Tidswell-Brown" userId="3518c4a0-5c99-4880-b127-cb60ccf11a39" providerId="ADAL" clId="{D899CAD7-6506-487B-8E0D-16C1A1156868}" dt="2018-11-09T09:32:22.648" v="93" actId="165"/>
          <ac:grpSpMkLst>
            <pc:docMk/>
            <pc:sldMk cId="608018684" sldId="363"/>
            <ac:grpSpMk id="10" creationId="{0D852561-F997-4862-804C-E0B7689F60B3}"/>
          </ac:grpSpMkLst>
        </pc:grpChg>
        <pc:grpChg chg="del">
          <ac:chgData name="Kyle Tidswell-Brown" userId="3518c4a0-5c99-4880-b127-cb60ccf11a39" providerId="ADAL" clId="{D899CAD7-6506-487B-8E0D-16C1A1156868}" dt="2018-11-09T09:32:16.501" v="92" actId="165"/>
          <ac:grpSpMkLst>
            <pc:docMk/>
            <pc:sldMk cId="608018684" sldId="363"/>
            <ac:grpSpMk id="25" creationId="{5373E2B1-C6FA-437B-83DB-04B65CAB00E1}"/>
          </ac:grpSpMkLst>
        </pc:grpChg>
        <pc:grpChg chg="del mod topLvl">
          <ac:chgData name="Kyle Tidswell-Brown" userId="3518c4a0-5c99-4880-b127-cb60ccf11a39" providerId="ADAL" clId="{D899CAD7-6506-487B-8E0D-16C1A1156868}" dt="2018-11-09T09:32:22.648" v="93" actId="165"/>
          <ac:grpSpMkLst>
            <pc:docMk/>
            <pc:sldMk cId="608018684" sldId="363"/>
            <ac:grpSpMk id="26" creationId="{93C9E5D8-AACD-4FFD-BD9C-AB5BE41ECB1D}"/>
          </ac:grpSpMkLst>
        </pc:grpChg>
        <pc:grpChg chg="del mod topLvl">
          <ac:chgData name="Kyle Tidswell-Brown" userId="3518c4a0-5c99-4880-b127-cb60ccf11a39" providerId="ADAL" clId="{D899CAD7-6506-487B-8E0D-16C1A1156868}" dt="2018-11-09T09:32:22.648" v="93" actId="165"/>
          <ac:grpSpMkLst>
            <pc:docMk/>
            <pc:sldMk cId="608018684" sldId="363"/>
            <ac:grpSpMk id="27" creationId="{66BB55AA-BA3A-4B17-B376-1086DC6A3DA1}"/>
          </ac:grpSpMkLst>
        </pc:grpChg>
        <pc:grpChg chg="del mod topLvl">
          <ac:chgData name="Kyle Tidswell-Brown" userId="3518c4a0-5c99-4880-b127-cb60ccf11a39" providerId="ADAL" clId="{D899CAD7-6506-487B-8E0D-16C1A1156868}" dt="2018-11-09T09:32:22.648" v="93" actId="165"/>
          <ac:grpSpMkLst>
            <pc:docMk/>
            <pc:sldMk cId="608018684" sldId="363"/>
            <ac:grpSpMk id="28" creationId="{9E691146-7AFF-4746-B925-1F2C57F9D823}"/>
          </ac:grpSpMkLst>
        </pc:grpChg>
        <pc:grpChg chg="del">
          <ac:chgData name="Kyle Tidswell-Brown" userId="3518c4a0-5c99-4880-b127-cb60ccf11a39" providerId="ADAL" clId="{D899CAD7-6506-487B-8E0D-16C1A1156868}" dt="2018-11-09T09:32:16.501" v="92" actId="165"/>
          <ac:grpSpMkLst>
            <pc:docMk/>
            <pc:sldMk cId="608018684" sldId="363"/>
            <ac:grpSpMk id="47" creationId="{3DF00920-4463-4C24-81EE-7C24362A4DB9}"/>
          </ac:grpSpMkLst>
        </pc:grpChg>
        <pc:grpChg chg="del mod topLvl">
          <ac:chgData name="Kyle Tidswell-Brown" userId="3518c4a0-5c99-4880-b127-cb60ccf11a39" providerId="ADAL" clId="{D899CAD7-6506-487B-8E0D-16C1A1156868}" dt="2018-11-09T09:32:22.648" v="93" actId="165"/>
          <ac:grpSpMkLst>
            <pc:docMk/>
            <pc:sldMk cId="608018684" sldId="363"/>
            <ac:grpSpMk id="48" creationId="{72B3909F-1EA2-441B-B6F6-3FCABB78838D}"/>
          </ac:grpSpMkLst>
        </pc:grpChg>
        <pc:grpChg chg="del mod topLvl">
          <ac:chgData name="Kyle Tidswell-Brown" userId="3518c4a0-5c99-4880-b127-cb60ccf11a39" providerId="ADAL" clId="{D899CAD7-6506-487B-8E0D-16C1A1156868}" dt="2018-11-09T09:32:22.648" v="93" actId="165"/>
          <ac:grpSpMkLst>
            <pc:docMk/>
            <pc:sldMk cId="608018684" sldId="363"/>
            <ac:grpSpMk id="49" creationId="{CB1C855F-064D-4865-AF68-56DBFF520F46}"/>
          </ac:grpSpMkLst>
        </pc:grpChg>
        <pc:grpChg chg="del mod topLvl">
          <ac:chgData name="Kyle Tidswell-Brown" userId="3518c4a0-5c99-4880-b127-cb60ccf11a39" providerId="ADAL" clId="{D899CAD7-6506-487B-8E0D-16C1A1156868}" dt="2018-11-09T09:32:22.648" v="93" actId="165"/>
          <ac:grpSpMkLst>
            <pc:docMk/>
            <pc:sldMk cId="608018684" sldId="363"/>
            <ac:grpSpMk id="50" creationId="{0BCF3CD9-C4DA-40C4-9955-8318E7E73FCE}"/>
          </ac:grpSpMkLst>
        </pc:grpChg>
      </pc:sldChg>
      <pc:sldChg chg="addSp delSp modSp">
        <pc:chgData name="Kyle Tidswell-Brown" userId="3518c4a0-5c99-4880-b127-cb60ccf11a39" providerId="ADAL" clId="{D899CAD7-6506-487B-8E0D-16C1A1156868}" dt="2018-11-09T09:29:26.623" v="65" actId="12788"/>
        <pc:sldMkLst>
          <pc:docMk/>
          <pc:sldMk cId="2712412331" sldId="365"/>
        </pc:sldMkLst>
        <pc:spChg chg="mod">
          <ac:chgData name="Kyle Tidswell-Brown" userId="3518c4a0-5c99-4880-b127-cb60ccf11a39" providerId="ADAL" clId="{D899CAD7-6506-487B-8E0D-16C1A1156868}" dt="2018-11-09T09:29:16.783" v="63" actId="404"/>
          <ac:spMkLst>
            <pc:docMk/>
            <pc:sldMk cId="2712412331" sldId="365"/>
            <ac:spMk id="19" creationId="{5252A847-DE45-4FA3-A1F8-EEBEB845FF8E}"/>
          </ac:spMkLst>
        </pc:spChg>
        <pc:grpChg chg="del">
          <ac:chgData name="Kyle Tidswell-Brown" userId="3518c4a0-5c99-4880-b127-cb60ccf11a39" providerId="ADAL" clId="{D899CAD7-6506-487B-8E0D-16C1A1156868}" dt="2018-11-09T09:29:13.430" v="61" actId="478"/>
          <ac:grpSpMkLst>
            <pc:docMk/>
            <pc:sldMk cId="2712412331" sldId="365"/>
            <ac:grpSpMk id="9" creationId="{5D3B26A7-1F1C-410D-9788-2372608E1FDB}"/>
          </ac:grpSpMkLst>
        </pc:grpChg>
        <pc:grpChg chg="add mod">
          <ac:chgData name="Kyle Tidswell-Brown" userId="3518c4a0-5c99-4880-b127-cb60ccf11a39" providerId="ADAL" clId="{D899CAD7-6506-487B-8E0D-16C1A1156868}" dt="2018-11-09T09:29:26.623" v="65" actId="12788"/>
          <ac:grpSpMkLst>
            <pc:docMk/>
            <pc:sldMk cId="2712412331" sldId="365"/>
            <ac:grpSpMk id="36" creationId="{7E67A5AD-0492-4B7B-91D5-C4B6157A5495}"/>
          </ac:grpSpMkLst>
        </pc:grpChg>
        <pc:graphicFrameChg chg="modGraphic">
          <ac:chgData name="Kyle Tidswell-Brown" userId="3518c4a0-5c99-4880-b127-cb60ccf11a39" providerId="ADAL" clId="{D899CAD7-6506-487B-8E0D-16C1A1156868}" dt="2018-11-09T09:29:22.175" v="64" actId="207"/>
          <ac:graphicFrameMkLst>
            <pc:docMk/>
            <pc:sldMk cId="2712412331" sldId="365"/>
            <ac:graphicFrameMk id="6" creationId="{71CAC028-CE8D-4C5D-883F-A0869C11D982}"/>
          </ac:graphicFrameMkLst>
        </pc:graphicFrameChg>
      </pc:sldChg>
      <pc:sldChg chg="addSp delSp modSp">
        <pc:chgData name="Kyle Tidswell-Brown" userId="3518c4a0-5c99-4880-b127-cb60ccf11a39" providerId="ADAL" clId="{D899CAD7-6506-487B-8E0D-16C1A1156868}" dt="2018-11-12T17:00:33.420" v="194" actId="122"/>
        <pc:sldMkLst>
          <pc:docMk/>
          <pc:sldMk cId="3349651386" sldId="366"/>
        </pc:sldMkLst>
        <pc:spChg chg="mod">
          <ac:chgData name="Kyle Tidswell-Brown" userId="3518c4a0-5c99-4880-b127-cb60ccf11a39" providerId="ADAL" clId="{D899CAD7-6506-487B-8E0D-16C1A1156868}" dt="2018-11-12T17:00:33.420" v="194" actId="122"/>
          <ac:spMkLst>
            <pc:docMk/>
            <pc:sldMk cId="3349651386" sldId="366"/>
            <ac:spMk id="19" creationId="{5252A847-DE45-4FA3-A1F8-EEBEB845FF8E}"/>
          </ac:spMkLst>
        </pc:spChg>
        <pc:grpChg chg="del">
          <ac:chgData name="Kyle Tidswell-Brown" userId="3518c4a0-5c99-4880-b127-cb60ccf11a39" providerId="ADAL" clId="{D899CAD7-6506-487B-8E0D-16C1A1156868}" dt="2018-11-09T09:31:42.711" v="84" actId="478"/>
          <ac:grpSpMkLst>
            <pc:docMk/>
            <pc:sldMk cId="3349651386" sldId="366"/>
            <ac:grpSpMk id="6" creationId="{DC01804E-358E-4FAB-8AC1-768A4BCD8410}"/>
          </ac:grpSpMkLst>
        </pc:grpChg>
        <pc:grpChg chg="add mod">
          <ac:chgData name="Kyle Tidswell-Brown" userId="3518c4a0-5c99-4880-b127-cb60ccf11a39" providerId="ADAL" clId="{D899CAD7-6506-487B-8E0D-16C1A1156868}" dt="2018-11-09T09:32:00.397" v="89" actId="12788"/>
          <ac:grpSpMkLst>
            <pc:docMk/>
            <pc:sldMk cId="3349651386" sldId="366"/>
            <ac:grpSpMk id="31" creationId="{62A8B0D7-362D-4402-89DD-B4C3EB4DBA17}"/>
          </ac:grpSpMkLst>
        </pc:grpChg>
      </pc:sldChg>
      <pc:sldChg chg="addSp delSp modSp">
        <pc:chgData name="Kyle Tidswell-Brown" userId="3518c4a0-5c99-4880-b127-cb60ccf11a39" providerId="ADAL" clId="{D899CAD7-6506-487B-8E0D-16C1A1156868}" dt="2018-11-12T17:00:59.942" v="211" actId="554"/>
        <pc:sldMkLst>
          <pc:docMk/>
          <pc:sldMk cId="447320875" sldId="367"/>
        </pc:sldMkLst>
        <pc:spChg chg="mod">
          <ac:chgData name="Kyle Tidswell-Brown" userId="3518c4a0-5c99-4880-b127-cb60ccf11a39" providerId="ADAL" clId="{D899CAD7-6506-487B-8E0D-16C1A1156868}" dt="2018-11-09T09:33:21.381" v="115" actId="14100"/>
          <ac:spMkLst>
            <pc:docMk/>
            <pc:sldMk cId="447320875" sldId="367"/>
            <ac:spMk id="2" creationId="{C51000B9-731C-472B-9B49-0891F6B32021}"/>
          </ac:spMkLst>
        </pc:spChg>
        <pc:spChg chg="mod">
          <ac:chgData name="Kyle Tidswell-Brown" userId="3518c4a0-5c99-4880-b127-cb60ccf11a39" providerId="ADAL" clId="{D899CAD7-6506-487B-8E0D-16C1A1156868}" dt="2018-11-09T09:33:13.177" v="113" actId="122"/>
          <ac:spMkLst>
            <pc:docMk/>
            <pc:sldMk cId="447320875" sldId="367"/>
            <ac:spMk id="19" creationId="{5252A847-DE45-4FA3-A1F8-EEBEB845FF8E}"/>
          </ac:spMkLst>
        </pc:spChg>
        <pc:grpChg chg="del">
          <ac:chgData name="Kyle Tidswell-Brown" userId="3518c4a0-5c99-4880-b127-cb60ccf11a39" providerId="ADAL" clId="{D899CAD7-6506-487B-8E0D-16C1A1156868}" dt="2018-11-09T09:33:09.229" v="111" actId="478"/>
          <ac:grpSpMkLst>
            <pc:docMk/>
            <pc:sldMk cId="447320875" sldId="367"/>
            <ac:grpSpMk id="6" creationId="{5A352E5D-9717-4F0B-B649-BAB29DD73451}"/>
          </ac:grpSpMkLst>
        </pc:grpChg>
        <pc:grpChg chg="del">
          <ac:chgData name="Kyle Tidswell-Brown" userId="3518c4a0-5c99-4880-b127-cb60ccf11a39" providerId="ADAL" clId="{D899CAD7-6506-487B-8E0D-16C1A1156868}" dt="2018-11-09T09:33:09.229" v="111" actId="478"/>
          <ac:grpSpMkLst>
            <pc:docMk/>
            <pc:sldMk cId="447320875" sldId="367"/>
            <ac:grpSpMk id="25" creationId="{5373E2B1-C6FA-437B-83DB-04B65CAB00E1}"/>
          </ac:grpSpMkLst>
        </pc:grpChg>
        <pc:grpChg chg="del">
          <ac:chgData name="Kyle Tidswell-Brown" userId="3518c4a0-5c99-4880-b127-cb60ccf11a39" providerId="ADAL" clId="{D899CAD7-6506-487B-8E0D-16C1A1156868}" dt="2018-11-09T09:33:09.229" v="111" actId="478"/>
          <ac:grpSpMkLst>
            <pc:docMk/>
            <pc:sldMk cId="447320875" sldId="367"/>
            <ac:grpSpMk id="47" creationId="{3DF00920-4463-4C24-81EE-7C24362A4DB9}"/>
          </ac:grpSpMkLst>
        </pc:grpChg>
        <pc:grpChg chg="add mod">
          <ac:chgData name="Kyle Tidswell-Brown" userId="3518c4a0-5c99-4880-b127-cb60ccf11a39" providerId="ADAL" clId="{D899CAD7-6506-487B-8E0D-16C1A1156868}" dt="2018-11-12T17:00:59.942" v="211" actId="554"/>
          <ac:grpSpMkLst>
            <pc:docMk/>
            <pc:sldMk cId="447320875" sldId="367"/>
            <ac:grpSpMk id="67" creationId="{3B6F9175-1387-44BD-98FB-11BF8ECEDFE2}"/>
          </ac:grpSpMkLst>
        </pc:grpChg>
        <pc:grpChg chg="add mod">
          <ac:chgData name="Kyle Tidswell-Brown" userId="3518c4a0-5c99-4880-b127-cb60ccf11a39" providerId="ADAL" clId="{D899CAD7-6506-487B-8E0D-16C1A1156868}" dt="2018-11-12T17:00:59.942" v="211" actId="554"/>
          <ac:grpSpMkLst>
            <pc:docMk/>
            <pc:sldMk cId="447320875" sldId="367"/>
            <ac:grpSpMk id="82" creationId="{2E4D424B-7C72-4817-B242-6EBA28F1F526}"/>
          </ac:grpSpMkLst>
        </pc:grpChg>
        <pc:grpChg chg="add mod">
          <ac:chgData name="Kyle Tidswell-Brown" userId="3518c4a0-5c99-4880-b127-cb60ccf11a39" providerId="ADAL" clId="{D899CAD7-6506-487B-8E0D-16C1A1156868}" dt="2018-11-12T17:00:59.942" v="211" actId="554"/>
          <ac:grpSpMkLst>
            <pc:docMk/>
            <pc:sldMk cId="447320875" sldId="367"/>
            <ac:grpSpMk id="101" creationId="{41A5D915-8649-4697-8B4A-77DE4F3547BC}"/>
          </ac:grpSpMkLst>
        </pc:grpChg>
      </pc:sldChg>
      <pc:sldChg chg="addSp delSp modSp">
        <pc:chgData name="Kyle Tidswell-Brown" userId="3518c4a0-5c99-4880-b127-cb60ccf11a39" providerId="ADAL" clId="{D899CAD7-6506-487B-8E0D-16C1A1156868}" dt="2018-11-09T09:37:37.906" v="150" actId="207"/>
        <pc:sldMkLst>
          <pc:docMk/>
          <pc:sldMk cId="493587788" sldId="368"/>
        </pc:sldMkLst>
        <pc:spChg chg="mod topLvl">
          <ac:chgData name="Kyle Tidswell-Brown" userId="3518c4a0-5c99-4880-b127-cb60ccf11a39" providerId="ADAL" clId="{D899CAD7-6506-487B-8E0D-16C1A1156868}" dt="2018-11-09T09:35:20.075" v="122" actId="164"/>
          <ac:spMkLst>
            <pc:docMk/>
            <pc:sldMk cId="493587788" sldId="368"/>
            <ac:spMk id="13" creationId="{572551A1-8ADD-4E59-9196-D2F2E557B54E}"/>
          </ac:spMkLst>
        </pc:spChg>
        <pc:spChg chg="mod topLvl">
          <ac:chgData name="Kyle Tidswell-Brown" userId="3518c4a0-5c99-4880-b127-cb60ccf11a39" providerId="ADAL" clId="{D899CAD7-6506-487B-8E0D-16C1A1156868}" dt="2018-11-09T09:35:20.075" v="122" actId="164"/>
          <ac:spMkLst>
            <pc:docMk/>
            <pc:sldMk cId="493587788" sldId="368"/>
            <ac:spMk id="14" creationId="{52A6AED8-D76E-4A92-8A4C-C616D42933E1}"/>
          </ac:spMkLst>
        </pc:spChg>
        <pc:spChg chg="mod topLvl">
          <ac:chgData name="Kyle Tidswell-Brown" userId="3518c4a0-5c99-4880-b127-cb60ccf11a39" providerId="ADAL" clId="{D899CAD7-6506-487B-8E0D-16C1A1156868}" dt="2018-11-09T09:35:20.075" v="122" actId="164"/>
          <ac:spMkLst>
            <pc:docMk/>
            <pc:sldMk cId="493587788" sldId="368"/>
            <ac:spMk id="15" creationId="{D3EDEE1E-6FC3-4E1B-9757-4F189BA26877}"/>
          </ac:spMkLst>
        </pc:spChg>
        <pc:spChg chg="mod topLvl">
          <ac:chgData name="Kyle Tidswell-Brown" userId="3518c4a0-5c99-4880-b127-cb60ccf11a39" providerId="ADAL" clId="{D899CAD7-6506-487B-8E0D-16C1A1156868}" dt="2018-11-09T09:35:20.075" v="122" actId="164"/>
          <ac:spMkLst>
            <pc:docMk/>
            <pc:sldMk cId="493587788" sldId="368"/>
            <ac:spMk id="16" creationId="{C5CF53F4-582F-4893-8D37-9F845B6FD0D8}"/>
          </ac:spMkLst>
        </pc:spChg>
        <pc:spChg chg="mod topLvl">
          <ac:chgData name="Kyle Tidswell-Brown" userId="3518c4a0-5c99-4880-b127-cb60ccf11a39" providerId="ADAL" clId="{D899CAD7-6506-487B-8E0D-16C1A1156868}" dt="2018-11-09T09:35:20.075" v="122" actId="164"/>
          <ac:spMkLst>
            <pc:docMk/>
            <pc:sldMk cId="493587788" sldId="368"/>
            <ac:spMk id="17" creationId="{31793C21-1C7B-4F5B-A713-5BB6BBF39E2A}"/>
          </ac:spMkLst>
        </pc:spChg>
        <pc:spChg chg="mod">
          <ac:chgData name="Kyle Tidswell-Brown" userId="3518c4a0-5c99-4880-b127-cb60ccf11a39" providerId="ADAL" clId="{D899CAD7-6506-487B-8E0D-16C1A1156868}" dt="2018-11-09T09:35:05.339" v="116" actId="122"/>
          <ac:spMkLst>
            <pc:docMk/>
            <pc:sldMk cId="493587788" sldId="368"/>
            <ac:spMk id="19" creationId="{5252A847-DE45-4FA3-A1F8-EEBEB845FF8E}"/>
          </ac:spMkLst>
        </pc:spChg>
        <pc:spChg chg="mod topLvl">
          <ac:chgData name="Kyle Tidswell-Brown" userId="3518c4a0-5c99-4880-b127-cb60ccf11a39" providerId="ADAL" clId="{D899CAD7-6506-487B-8E0D-16C1A1156868}" dt="2018-11-09T09:35:20.075" v="122" actId="164"/>
          <ac:spMkLst>
            <pc:docMk/>
            <pc:sldMk cId="493587788" sldId="368"/>
            <ac:spMk id="20" creationId="{70C0481F-ED04-453C-B995-30536A96EC13}"/>
          </ac:spMkLst>
        </pc:spChg>
        <pc:spChg chg="mod topLvl">
          <ac:chgData name="Kyle Tidswell-Brown" userId="3518c4a0-5c99-4880-b127-cb60ccf11a39" providerId="ADAL" clId="{D899CAD7-6506-487B-8E0D-16C1A1156868}" dt="2018-11-09T09:35:20.075" v="122" actId="164"/>
          <ac:spMkLst>
            <pc:docMk/>
            <pc:sldMk cId="493587788" sldId="368"/>
            <ac:spMk id="21" creationId="{71391A31-7F20-46FB-8126-558297177CC2}"/>
          </ac:spMkLst>
        </pc:spChg>
        <pc:spChg chg="mod topLvl">
          <ac:chgData name="Kyle Tidswell-Brown" userId="3518c4a0-5c99-4880-b127-cb60ccf11a39" providerId="ADAL" clId="{D899CAD7-6506-487B-8E0D-16C1A1156868}" dt="2018-11-09T09:35:20.075" v="122" actId="164"/>
          <ac:spMkLst>
            <pc:docMk/>
            <pc:sldMk cId="493587788" sldId="368"/>
            <ac:spMk id="22" creationId="{A925843A-2F61-4216-B654-9BA701B7C0B3}"/>
          </ac:spMkLst>
        </pc:spChg>
        <pc:spChg chg="mod topLvl">
          <ac:chgData name="Kyle Tidswell-Brown" userId="3518c4a0-5c99-4880-b127-cb60ccf11a39" providerId="ADAL" clId="{D899CAD7-6506-487B-8E0D-16C1A1156868}" dt="2018-11-09T09:35:20.075" v="122" actId="164"/>
          <ac:spMkLst>
            <pc:docMk/>
            <pc:sldMk cId="493587788" sldId="368"/>
            <ac:spMk id="23" creationId="{848CDA37-FDAA-4032-A993-8D8CAA683A1B}"/>
          </ac:spMkLst>
        </pc:spChg>
        <pc:spChg chg="mod topLvl">
          <ac:chgData name="Kyle Tidswell-Brown" userId="3518c4a0-5c99-4880-b127-cb60ccf11a39" providerId="ADAL" clId="{D899CAD7-6506-487B-8E0D-16C1A1156868}" dt="2018-11-09T09:35:20.075" v="122" actId="164"/>
          <ac:spMkLst>
            <pc:docMk/>
            <pc:sldMk cId="493587788" sldId="368"/>
            <ac:spMk id="24" creationId="{FF0D5C0C-4A7D-44A5-8203-50D615D90686}"/>
          </ac:spMkLst>
        </pc:spChg>
        <pc:spChg chg="mod topLvl">
          <ac:chgData name="Kyle Tidswell-Brown" userId="3518c4a0-5c99-4880-b127-cb60ccf11a39" providerId="ADAL" clId="{D899CAD7-6506-487B-8E0D-16C1A1156868}" dt="2018-11-09T09:35:20.075" v="122" actId="164"/>
          <ac:spMkLst>
            <pc:docMk/>
            <pc:sldMk cId="493587788" sldId="368"/>
            <ac:spMk id="25" creationId="{F8B04C5D-D971-4A45-9748-1198D7D61E72}"/>
          </ac:spMkLst>
        </pc:spChg>
        <pc:spChg chg="mod topLvl">
          <ac:chgData name="Kyle Tidswell-Brown" userId="3518c4a0-5c99-4880-b127-cb60ccf11a39" providerId="ADAL" clId="{D899CAD7-6506-487B-8E0D-16C1A1156868}" dt="2018-11-09T09:35:20.075" v="122" actId="164"/>
          <ac:spMkLst>
            <pc:docMk/>
            <pc:sldMk cId="493587788" sldId="368"/>
            <ac:spMk id="26" creationId="{001876C8-EB22-455F-8D03-529C50833484}"/>
          </ac:spMkLst>
        </pc:spChg>
        <pc:spChg chg="mod topLvl">
          <ac:chgData name="Kyle Tidswell-Brown" userId="3518c4a0-5c99-4880-b127-cb60ccf11a39" providerId="ADAL" clId="{D899CAD7-6506-487B-8E0D-16C1A1156868}" dt="2018-11-09T09:35:20.075" v="122" actId="164"/>
          <ac:spMkLst>
            <pc:docMk/>
            <pc:sldMk cId="493587788" sldId="368"/>
            <ac:spMk id="27" creationId="{C4922BD7-5CBB-4BE9-8EFE-4AA23C3B0E39}"/>
          </ac:spMkLst>
        </pc:spChg>
        <pc:spChg chg="mod topLvl">
          <ac:chgData name="Kyle Tidswell-Brown" userId="3518c4a0-5c99-4880-b127-cb60ccf11a39" providerId="ADAL" clId="{D899CAD7-6506-487B-8E0D-16C1A1156868}" dt="2018-11-09T09:35:20.075" v="122" actId="164"/>
          <ac:spMkLst>
            <pc:docMk/>
            <pc:sldMk cId="493587788" sldId="368"/>
            <ac:spMk id="28" creationId="{977F5097-8103-4DFD-9DC0-00C664CE3644}"/>
          </ac:spMkLst>
        </pc:spChg>
        <pc:spChg chg="mod topLvl">
          <ac:chgData name="Kyle Tidswell-Brown" userId="3518c4a0-5c99-4880-b127-cb60ccf11a39" providerId="ADAL" clId="{D899CAD7-6506-487B-8E0D-16C1A1156868}" dt="2018-11-09T09:35:20.075" v="122" actId="164"/>
          <ac:spMkLst>
            <pc:docMk/>
            <pc:sldMk cId="493587788" sldId="368"/>
            <ac:spMk id="29" creationId="{0C943857-41F3-4FF3-8532-909ABE91EE19}"/>
          </ac:spMkLst>
        </pc:spChg>
        <pc:spChg chg="mod topLvl">
          <ac:chgData name="Kyle Tidswell-Brown" userId="3518c4a0-5c99-4880-b127-cb60ccf11a39" providerId="ADAL" clId="{D899CAD7-6506-487B-8E0D-16C1A1156868}" dt="2018-11-09T09:35:20.075" v="122" actId="164"/>
          <ac:spMkLst>
            <pc:docMk/>
            <pc:sldMk cId="493587788" sldId="368"/>
            <ac:spMk id="30" creationId="{FB5D9C05-AFE5-44B5-9124-48666BF56E73}"/>
          </ac:spMkLst>
        </pc:spChg>
        <pc:spChg chg="mod topLvl">
          <ac:chgData name="Kyle Tidswell-Brown" userId="3518c4a0-5c99-4880-b127-cb60ccf11a39" providerId="ADAL" clId="{D899CAD7-6506-487B-8E0D-16C1A1156868}" dt="2018-11-09T09:35:20.075" v="122" actId="164"/>
          <ac:spMkLst>
            <pc:docMk/>
            <pc:sldMk cId="493587788" sldId="368"/>
            <ac:spMk id="31" creationId="{85C368D3-030A-43D4-B510-2CFBAEAD63C0}"/>
          </ac:spMkLst>
        </pc:spChg>
        <pc:spChg chg="mod topLvl">
          <ac:chgData name="Kyle Tidswell-Brown" userId="3518c4a0-5c99-4880-b127-cb60ccf11a39" providerId="ADAL" clId="{D899CAD7-6506-487B-8E0D-16C1A1156868}" dt="2018-11-09T09:35:20.075" v="122" actId="164"/>
          <ac:spMkLst>
            <pc:docMk/>
            <pc:sldMk cId="493587788" sldId="368"/>
            <ac:spMk id="32" creationId="{AFC47C16-BBCC-477A-9079-D2B14D95EA24}"/>
          </ac:spMkLst>
        </pc:spChg>
        <pc:spChg chg="mod topLvl">
          <ac:chgData name="Kyle Tidswell-Brown" userId="3518c4a0-5c99-4880-b127-cb60ccf11a39" providerId="ADAL" clId="{D899CAD7-6506-487B-8E0D-16C1A1156868}" dt="2018-11-09T09:35:20.075" v="122" actId="164"/>
          <ac:spMkLst>
            <pc:docMk/>
            <pc:sldMk cId="493587788" sldId="368"/>
            <ac:spMk id="33" creationId="{B3BC1BFC-6A40-47CE-84EC-5EC5FC4DD5B3}"/>
          </ac:spMkLst>
        </pc:spChg>
        <pc:spChg chg="mod topLvl">
          <ac:chgData name="Kyle Tidswell-Brown" userId="3518c4a0-5c99-4880-b127-cb60ccf11a39" providerId="ADAL" clId="{D899CAD7-6506-487B-8E0D-16C1A1156868}" dt="2018-11-09T09:35:20.075" v="122" actId="164"/>
          <ac:spMkLst>
            <pc:docMk/>
            <pc:sldMk cId="493587788" sldId="368"/>
            <ac:spMk id="34" creationId="{519613AA-77AC-4A50-A957-4686833C6D19}"/>
          </ac:spMkLst>
        </pc:spChg>
        <pc:spChg chg="mod topLvl">
          <ac:chgData name="Kyle Tidswell-Brown" userId="3518c4a0-5c99-4880-b127-cb60ccf11a39" providerId="ADAL" clId="{D899CAD7-6506-487B-8E0D-16C1A1156868}" dt="2018-11-09T09:35:20.075" v="122" actId="164"/>
          <ac:spMkLst>
            <pc:docMk/>
            <pc:sldMk cId="493587788" sldId="368"/>
            <ac:spMk id="35" creationId="{5BA1CE0E-168F-4C89-8ECD-409A809F8361}"/>
          </ac:spMkLst>
        </pc:spChg>
        <pc:spChg chg="mod topLvl">
          <ac:chgData name="Kyle Tidswell-Brown" userId="3518c4a0-5c99-4880-b127-cb60ccf11a39" providerId="ADAL" clId="{D899CAD7-6506-487B-8E0D-16C1A1156868}" dt="2018-11-09T09:35:20.075" v="122" actId="164"/>
          <ac:spMkLst>
            <pc:docMk/>
            <pc:sldMk cId="493587788" sldId="368"/>
            <ac:spMk id="36" creationId="{52902B97-A2EE-4DCB-A690-0CD366A9F927}"/>
          </ac:spMkLst>
        </pc:spChg>
        <pc:spChg chg="mod topLvl">
          <ac:chgData name="Kyle Tidswell-Brown" userId="3518c4a0-5c99-4880-b127-cb60ccf11a39" providerId="ADAL" clId="{D899CAD7-6506-487B-8E0D-16C1A1156868}" dt="2018-11-09T09:35:20.075" v="122" actId="164"/>
          <ac:spMkLst>
            <pc:docMk/>
            <pc:sldMk cId="493587788" sldId="368"/>
            <ac:spMk id="37" creationId="{5B1CEDC0-1A81-4E64-8322-A3340952B5D5}"/>
          </ac:spMkLst>
        </pc:spChg>
        <pc:spChg chg="mod topLvl">
          <ac:chgData name="Kyle Tidswell-Brown" userId="3518c4a0-5c99-4880-b127-cb60ccf11a39" providerId="ADAL" clId="{D899CAD7-6506-487B-8E0D-16C1A1156868}" dt="2018-11-09T09:35:20.075" v="122" actId="164"/>
          <ac:spMkLst>
            <pc:docMk/>
            <pc:sldMk cId="493587788" sldId="368"/>
            <ac:spMk id="38" creationId="{0A587A0C-A00F-46E2-A3E5-9E4628C61473}"/>
          </ac:spMkLst>
        </pc:spChg>
        <pc:spChg chg="mod topLvl">
          <ac:chgData name="Kyle Tidswell-Brown" userId="3518c4a0-5c99-4880-b127-cb60ccf11a39" providerId="ADAL" clId="{D899CAD7-6506-487B-8E0D-16C1A1156868}" dt="2018-11-09T09:35:20.075" v="122" actId="164"/>
          <ac:spMkLst>
            <pc:docMk/>
            <pc:sldMk cId="493587788" sldId="368"/>
            <ac:spMk id="39" creationId="{6101BF2D-1B25-45ED-812F-D80070F3100F}"/>
          </ac:spMkLst>
        </pc:spChg>
        <pc:spChg chg="mod topLvl">
          <ac:chgData name="Kyle Tidswell-Brown" userId="3518c4a0-5c99-4880-b127-cb60ccf11a39" providerId="ADAL" clId="{D899CAD7-6506-487B-8E0D-16C1A1156868}" dt="2018-11-09T09:35:20.075" v="122" actId="164"/>
          <ac:spMkLst>
            <pc:docMk/>
            <pc:sldMk cId="493587788" sldId="368"/>
            <ac:spMk id="40" creationId="{E9D0F5BB-E316-4468-AF94-854AC4DD9404}"/>
          </ac:spMkLst>
        </pc:spChg>
        <pc:spChg chg="mod topLvl">
          <ac:chgData name="Kyle Tidswell-Brown" userId="3518c4a0-5c99-4880-b127-cb60ccf11a39" providerId="ADAL" clId="{D899CAD7-6506-487B-8E0D-16C1A1156868}" dt="2018-11-09T09:35:20.075" v="122" actId="164"/>
          <ac:spMkLst>
            <pc:docMk/>
            <pc:sldMk cId="493587788" sldId="368"/>
            <ac:spMk id="41" creationId="{D283019C-0063-4731-A116-377AAFB678E7}"/>
          </ac:spMkLst>
        </pc:spChg>
        <pc:spChg chg="mod topLvl">
          <ac:chgData name="Kyle Tidswell-Brown" userId="3518c4a0-5c99-4880-b127-cb60ccf11a39" providerId="ADAL" clId="{D899CAD7-6506-487B-8E0D-16C1A1156868}" dt="2018-11-09T09:35:20.075" v="122" actId="164"/>
          <ac:spMkLst>
            <pc:docMk/>
            <pc:sldMk cId="493587788" sldId="368"/>
            <ac:spMk id="42" creationId="{EB33EF98-BEEE-4F9F-8FE6-E6B8095272A3}"/>
          </ac:spMkLst>
        </pc:spChg>
        <pc:spChg chg="mod topLvl">
          <ac:chgData name="Kyle Tidswell-Brown" userId="3518c4a0-5c99-4880-b127-cb60ccf11a39" providerId="ADAL" clId="{D899CAD7-6506-487B-8E0D-16C1A1156868}" dt="2018-11-09T09:35:20.075" v="122" actId="164"/>
          <ac:spMkLst>
            <pc:docMk/>
            <pc:sldMk cId="493587788" sldId="368"/>
            <ac:spMk id="43" creationId="{1C399285-CCE5-444E-9CAA-DF4FD7715064}"/>
          </ac:spMkLst>
        </pc:spChg>
        <pc:spChg chg="mod topLvl">
          <ac:chgData name="Kyle Tidswell-Brown" userId="3518c4a0-5c99-4880-b127-cb60ccf11a39" providerId="ADAL" clId="{D899CAD7-6506-487B-8E0D-16C1A1156868}" dt="2018-11-09T09:35:20.075" v="122" actId="164"/>
          <ac:spMkLst>
            <pc:docMk/>
            <pc:sldMk cId="493587788" sldId="368"/>
            <ac:spMk id="44" creationId="{11D77200-D3F5-4387-A07C-3FC36BDC7C5B}"/>
          </ac:spMkLst>
        </pc:spChg>
        <pc:spChg chg="mod topLvl">
          <ac:chgData name="Kyle Tidswell-Brown" userId="3518c4a0-5c99-4880-b127-cb60ccf11a39" providerId="ADAL" clId="{D899CAD7-6506-487B-8E0D-16C1A1156868}" dt="2018-11-09T09:35:20.075" v="122" actId="164"/>
          <ac:spMkLst>
            <pc:docMk/>
            <pc:sldMk cId="493587788" sldId="368"/>
            <ac:spMk id="45" creationId="{990F8222-835A-4FF5-96B1-84A3F8BD49B7}"/>
          </ac:spMkLst>
        </pc:spChg>
        <pc:spChg chg="mod topLvl">
          <ac:chgData name="Kyle Tidswell-Brown" userId="3518c4a0-5c99-4880-b127-cb60ccf11a39" providerId="ADAL" clId="{D899CAD7-6506-487B-8E0D-16C1A1156868}" dt="2018-11-09T09:35:20.075" v="122" actId="164"/>
          <ac:spMkLst>
            <pc:docMk/>
            <pc:sldMk cId="493587788" sldId="368"/>
            <ac:spMk id="46" creationId="{95754CDA-73AE-46DA-A1EE-79FEB8FE0995}"/>
          </ac:spMkLst>
        </pc:spChg>
        <pc:spChg chg="mod topLvl">
          <ac:chgData name="Kyle Tidswell-Brown" userId="3518c4a0-5c99-4880-b127-cb60ccf11a39" providerId="ADAL" clId="{D899CAD7-6506-487B-8E0D-16C1A1156868}" dt="2018-11-09T09:35:20.075" v="122" actId="164"/>
          <ac:spMkLst>
            <pc:docMk/>
            <pc:sldMk cId="493587788" sldId="368"/>
            <ac:spMk id="47" creationId="{E3B5CE66-2319-448C-BF5D-97C680159FEF}"/>
          </ac:spMkLst>
        </pc:spChg>
        <pc:spChg chg="mod topLvl">
          <ac:chgData name="Kyle Tidswell-Brown" userId="3518c4a0-5c99-4880-b127-cb60ccf11a39" providerId="ADAL" clId="{D899CAD7-6506-487B-8E0D-16C1A1156868}" dt="2018-11-09T09:35:20.075" v="122" actId="164"/>
          <ac:spMkLst>
            <pc:docMk/>
            <pc:sldMk cId="493587788" sldId="368"/>
            <ac:spMk id="48" creationId="{EBD01C04-DAA4-4735-895E-A5D28BFE8718}"/>
          </ac:spMkLst>
        </pc:spChg>
        <pc:spChg chg="mod topLvl">
          <ac:chgData name="Kyle Tidswell-Brown" userId="3518c4a0-5c99-4880-b127-cb60ccf11a39" providerId="ADAL" clId="{D899CAD7-6506-487B-8E0D-16C1A1156868}" dt="2018-11-09T09:35:20.075" v="122" actId="164"/>
          <ac:spMkLst>
            <pc:docMk/>
            <pc:sldMk cId="493587788" sldId="368"/>
            <ac:spMk id="49" creationId="{B1CC4D33-7F8F-4971-B187-F95F2C6A45DF}"/>
          </ac:spMkLst>
        </pc:spChg>
        <pc:spChg chg="mod topLvl">
          <ac:chgData name="Kyle Tidswell-Brown" userId="3518c4a0-5c99-4880-b127-cb60ccf11a39" providerId="ADAL" clId="{D899CAD7-6506-487B-8E0D-16C1A1156868}" dt="2018-11-09T09:35:20.075" v="122" actId="164"/>
          <ac:spMkLst>
            <pc:docMk/>
            <pc:sldMk cId="493587788" sldId="368"/>
            <ac:spMk id="50" creationId="{06944597-D6B5-4D6B-93A1-62A4ABE26328}"/>
          </ac:spMkLst>
        </pc:spChg>
        <pc:spChg chg="mod topLvl">
          <ac:chgData name="Kyle Tidswell-Brown" userId="3518c4a0-5c99-4880-b127-cb60ccf11a39" providerId="ADAL" clId="{D899CAD7-6506-487B-8E0D-16C1A1156868}" dt="2018-11-09T09:35:20.075" v="122" actId="164"/>
          <ac:spMkLst>
            <pc:docMk/>
            <pc:sldMk cId="493587788" sldId="368"/>
            <ac:spMk id="51" creationId="{5C62C8D9-B2CB-43A8-83B9-953547B3CFCC}"/>
          </ac:spMkLst>
        </pc:spChg>
        <pc:spChg chg="mod topLvl">
          <ac:chgData name="Kyle Tidswell-Brown" userId="3518c4a0-5c99-4880-b127-cb60ccf11a39" providerId="ADAL" clId="{D899CAD7-6506-487B-8E0D-16C1A1156868}" dt="2018-11-09T09:35:20.075" v="122" actId="164"/>
          <ac:spMkLst>
            <pc:docMk/>
            <pc:sldMk cId="493587788" sldId="368"/>
            <ac:spMk id="52" creationId="{E344D4BA-0985-4A3F-AB52-E357ED5BACF0}"/>
          </ac:spMkLst>
        </pc:spChg>
        <pc:spChg chg="mod topLvl">
          <ac:chgData name="Kyle Tidswell-Brown" userId="3518c4a0-5c99-4880-b127-cb60ccf11a39" providerId="ADAL" clId="{D899CAD7-6506-487B-8E0D-16C1A1156868}" dt="2018-11-09T09:35:20.075" v="122" actId="164"/>
          <ac:spMkLst>
            <pc:docMk/>
            <pc:sldMk cId="493587788" sldId="368"/>
            <ac:spMk id="53" creationId="{62ED003A-FF92-48D1-8DA2-9EF1F455397F}"/>
          </ac:spMkLst>
        </pc:spChg>
        <pc:spChg chg="mod topLvl">
          <ac:chgData name="Kyle Tidswell-Brown" userId="3518c4a0-5c99-4880-b127-cb60ccf11a39" providerId="ADAL" clId="{D899CAD7-6506-487B-8E0D-16C1A1156868}" dt="2018-11-09T09:35:20.075" v="122" actId="164"/>
          <ac:spMkLst>
            <pc:docMk/>
            <pc:sldMk cId="493587788" sldId="368"/>
            <ac:spMk id="54" creationId="{FB66D49D-DDEE-4262-AE3A-8857AEA323FF}"/>
          </ac:spMkLst>
        </pc:spChg>
        <pc:grpChg chg="add mod">
          <ac:chgData name="Kyle Tidswell-Brown" userId="3518c4a0-5c99-4880-b127-cb60ccf11a39" providerId="ADAL" clId="{D899CAD7-6506-487B-8E0D-16C1A1156868}" dt="2018-11-09T09:35:23.778" v="127" actId="1035"/>
          <ac:grpSpMkLst>
            <pc:docMk/>
            <pc:sldMk cId="493587788" sldId="368"/>
            <ac:grpSpMk id="2" creationId="{51982ED5-1EA3-456A-AB2E-2CFEA44BB1FD}"/>
          </ac:grpSpMkLst>
        </pc:grpChg>
        <pc:grpChg chg="del">
          <ac:chgData name="Kyle Tidswell-Brown" userId="3518c4a0-5c99-4880-b127-cb60ccf11a39" providerId="ADAL" clId="{D899CAD7-6506-487B-8E0D-16C1A1156868}" dt="2018-11-09T09:35:09.968" v="117" actId="165"/>
          <ac:grpSpMkLst>
            <pc:docMk/>
            <pc:sldMk cId="493587788" sldId="368"/>
            <ac:grpSpMk id="6" creationId="{59DE499C-AF6E-4807-A98D-70F051284476}"/>
          </ac:grpSpMkLst>
        </pc:grpChg>
        <pc:grpChg chg="del mod topLvl">
          <ac:chgData name="Kyle Tidswell-Brown" userId="3518c4a0-5c99-4880-b127-cb60ccf11a39" providerId="ADAL" clId="{D899CAD7-6506-487B-8E0D-16C1A1156868}" dt="2018-11-09T09:35:12.134" v="118" actId="165"/>
          <ac:grpSpMkLst>
            <pc:docMk/>
            <pc:sldMk cId="493587788" sldId="368"/>
            <ac:grpSpMk id="9" creationId="{DD1C76AD-8118-4CA2-812B-1CE89291C2D1}"/>
          </ac:grpSpMkLst>
        </pc:grpChg>
        <pc:grpChg chg="del mod topLvl">
          <ac:chgData name="Kyle Tidswell-Brown" userId="3518c4a0-5c99-4880-b127-cb60ccf11a39" providerId="ADAL" clId="{D899CAD7-6506-487B-8E0D-16C1A1156868}" dt="2018-11-09T09:35:12.134" v="118" actId="165"/>
          <ac:grpSpMkLst>
            <pc:docMk/>
            <pc:sldMk cId="493587788" sldId="368"/>
            <ac:grpSpMk id="10" creationId="{71372987-0DB4-49E5-A29D-FE7E353EC637}"/>
          </ac:grpSpMkLst>
        </pc:grpChg>
        <pc:grpChg chg="del mod topLvl">
          <ac:chgData name="Kyle Tidswell-Brown" userId="3518c4a0-5c99-4880-b127-cb60ccf11a39" providerId="ADAL" clId="{D899CAD7-6506-487B-8E0D-16C1A1156868}" dt="2018-11-09T09:35:12.134" v="118" actId="165"/>
          <ac:grpSpMkLst>
            <pc:docMk/>
            <pc:sldMk cId="493587788" sldId="368"/>
            <ac:grpSpMk id="11" creationId="{8DB8A162-31D8-40E2-9F71-4AAC92BF9143}"/>
          </ac:grpSpMkLst>
        </pc:grpChg>
        <pc:grpChg chg="del mod topLvl">
          <ac:chgData name="Kyle Tidswell-Brown" userId="3518c4a0-5c99-4880-b127-cb60ccf11a39" providerId="ADAL" clId="{D899CAD7-6506-487B-8E0D-16C1A1156868}" dt="2018-11-09T09:35:12.134" v="118" actId="165"/>
          <ac:grpSpMkLst>
            <pc:docMk/>
            <pc:sldMk cId="493587788" sldId="368"/>
            <ac:grpSpMk id="12" creationId="{B02CCB29-3CCF-4B8B-B456-CEFA8054C2AB}"/>
          </ac:grpSpMkLst>
        </pc:grpChg>
        <pc:graphicFrameChg chg="modGraphic">
          <ac:chgData name="Kyle Tidswell-Brown" userId="3518c4a0-5c99-4880-b127-cb60ccf11a39" providerId="ADAL" clId="{D899CAD7-6506-487B-8E0D-16C1A1156868}" dt="2018-11-09T09:37:28.104" v="146" actId="207"/>
          <ac:graphicFrameMkLst>
            <pc:docMk/>
            <pc:sldMk cId="493587788" sldId="368"/>
            <ac:graphicFrameMk id="55" creationId="{26F28824-933C-43D8-BB48-383D61DB2E0D}"/>
          </ac:graphicFrameMkLst>
        </pc:graphicFrameChg>
        <pc:graphicFrameChg chg="modGraphic">
          <ac:chgData name="Kyle Tidswell-Brown" userId="3518c4a0-5c99-4880-b127-cb60ccf11a39" providerId="ADAL" clId="{D899CAD7-6506-487B-8E0D-16C1A1156868}" dt="2018-11-09T09:37:37.906" v="150" actId="207"/>
          <ac:graphicFrameMkLst>
            <pc:docMk/>
            <pc:sldMk cId="493587788" sldId="368"/>
            <ac:graphicFrameMk id="56" creationId="{98249D5A-B205-4832-9AF0-EE89FB678770}"/>
          </ac:graphicFrameMkLst>
        </pc:graphicFrameChg>
      </pc:sldChg>
      <pc:sldChg chg="addSp delSp modSp">
        <pc:chgData name="Kyle Tidswell-Brown" userId="3518c4a0-5c99-4880-b127-cb60ccf11a39" providerId="ADAL" clId="{D899CAD7-6506-487B-8E0D-16C1A1156868}" dt="2018-11-09T10:04:54.163" v="177" actId="1076"/>
        <pc:sldMkLst>
          <pc:docMk/>
          <pc:sldMk cId="3896338666" sldId="369"/>
        </pc:sldMkLst>
        <pc:spChg chg="mod">
          <ac:chgData name="Kyle Tidswell-Brown" userId="3518c4a0-5c99-4880-b127-cb60ccf11a39" providerId="ADAL" clId="{D899CAD7-6506-487B-8E0D-16C1A1156868}" dt="2018-11-09T10:04:54.163" v="177" actId="1076"/>
          <ac:spMkLst>
            <pc:docMk/>
            <pc:sldMk cId="3896338666" sldId="369"/>
            <ac:spMk id="6" creationId="{C4F542DE-4064-48B9-B250-98A30ABB649E}"/>
          </ac:spMkLst>
        </pc:spChg>
        <pc:spChg chg="mod topLvl">
          <ac:chgData name="Kyle Tidswell-Brown" userId="3518c4a0-5c99-4880-b127-cb60ccf11a39" providerId="ADAL" clId="{D899CAD7-6506-487B-8E0D-16C1A1156868}" dt="2018-11-09T10:04:40.601" v="173" actId="164"/>
          <ac:spMkLst>
            <pc:docMk/>
            <pc:sldMk cId="3896338666" sldId="369"/>
            <ac:spMk id="15" creationId="{CEA8AE67-2622-4741-BC78-64BC56C1ECA0}"/>
          </ac:spMkLst>
        </pc:spChg>
        <pc:spChg chg="mod topLvl">
          <ac:chgData name="Kyle Tidswell-Brown" userId="3518c4a0-5c99-4880-b127-cb60ccf11a39" providerId="ADAL" clId="{D899CAD7-6506-487B-8E0D-16C1A1156868}" dt="2018-11-09T10:04:40.601" v="173" actId="164"/>
          <ac:spMkLst>
            <pc:docMk/>
            <pc:sldMk cId="3896338666" sldId="369"/>
            <ac:spMk id="16" creationId="{52D3F62F-7A1B-48B8-8BD4-532794C31C12}"/>
          </ac:spMkLst>
        </pc:spChg>
        <pc:spChg chg="mod topLvl">
          <ac:chgData name="Kyle Tidswell-Brown" userId="3518c4a0-5c99-4880-b127-cb60ccf11a39" providerId="ADAL" clId="{D899CAD7-6506-487B-8E0D-16C1A1156868}" dt="2018-11-09T10:04:40.601" v="173" actId="164"/>
          <ac:spMkLst>
            <pc:docMk/>
            <pc:sldMk cId="3896338666" sldId="369"/>
            <ac:spMk id="17" creationId="{F6CAA074-299E-4324-8C78-76AEA41670F8}"/>
          </ac:spMkLst>
        </pc:spChg>
        <pc:spChg chg="mod topLvl">
          <ac:chgData name="Kyle Tidswell-Brown" userId="3518c4a0-5c99-4880-b127-cb60ccf11a39" providerId="ADAL" clId="{D899CAD7-6506-487B-8E0D-16C1A1156868}" dt="2018-11-09T10:04:40.601" v="173" actId="164"/>
          <ac:spMkLst>
            <pc:docMk/>
            <pc:sldMk cId="3896338666" sldId="369"/>
            <ac:spMk id="20" creationId="{0B0E3BEF-50F5-4D01-8935-18BE5EDFDBDC}"/>
          </ac:spMkLst>
        </pc:spChg>
        <pc:spChg chg="mod topLvl">
          <ac:chgData name="Kyle Tidswell-Brown" userId="3518c4a0-5c99-4880-b127-cb60ccf11a39" providerId="ADAL" clId="{D899CAD7-6506-487B-8E0D-16C1A1156868}" dt="2018-11-09T10:04:40.601" v="173" actId="164"/>
          <ac:spMkLst>
            <pc:docMk/>
            <pc:sldMk cId="3896338666" sldId="369"/>
            <ac:spMk id="21" creationId="{CF31F0ED-8402-47BA-9FF9-DBDCF648DE89}"/>
          </ac:spMkLst>
        </pc:spChg>
        <pc:spChg chg="mod topLvl">
          <ac:chgData name="Kyle Tidswell-Brown" userId="3518c4a0-5c99-4880-b127-cb60ccf11a39" providerId="ADAL" clId="{D899CAD7-6506-487B-8E0D-16C1A1156868}" dt="2018-11-09T10:04:40.601" v="173" actId="164"/>
          <ac:spMkLst>
            <pc:docMk/>
            <pc:sldMk cId="3896338666" sldId="369"/>
            <ac:spMk id="22" creationId="{5E03125D-DBC5-482C-B5B7-E62CB88858D6}"/>
          </ac:spMkLst>
        </pc:spChg>
        <pc:spChg chg="mod topLvl">
          <ac:chgData name="Kyle Tidswell-Brown" userId="3518c4a0-5c99-4880-b127-cb60ccf11a39" providerId="ADAL" clId="{D899CAD7-6506-487B-8E0D-16C1A1156868}" dt="2018-11-09T10:04:40.601" v="173" actId="164"/>
          <ac:spMkLst>
            <pc:docMk/>
            <pc:sldMk cId="3896338666" sldId="369"/>
            <ac:spMk id="23" creationId="{6C898A3D-FDD6-447F-B10F-FA2149C95ACF}"/>
          </ac:spMkLst>
        </pc:spChg>
        <pc:spChg chg="mod topLvl">
          <ac:chgData name="Kyle Tidswell-Brown" userId="3518c4a0-5c99-4880-b127-cb60ccf11a39" providerId="ADAL" clId="{D899CAD7-6506-487B-8E0D-16C1A1156868}" dt="2018-11-09T10:04:40.601" v="173" actId="164"/>
          <ac:spMkLst>
            <pc:docMk/>
            <pc:sldMk cId="3896338666" sldId="369"/>
            <ac:spMk id="24" creationId="{40E07F5D-754C-460D-8433-4852844470D2}"/>
          </ac:spMkLst>
        </pc:spChg>
        <pc:spChg chg="mod topLvl">
          <ac:chgData name="Kyle Tidswell-Brown" userId="3518c4a0-5c99-4880-b127-cb60ccf11a39" providerId="ADAL" clId="{D899CAD7-6506-487B-8E0D-16C1A1156868}" dt="2018-11-09T10:04:40.601" v="173" actId="164"/>
          <ac:spMkLst>
            <pc:docMk/>
            <pc:sldMk cId="3896338666" sldId="369"/>
            <ac:spMk id="25" creationId="{D349EFF5-5C92-4A1A-A570-A6BDC0CE0832}"/>
          </ac:spMkLst>
        </pc:spChg>
        <pc:spChg chg="mod topLvl">
          <ac:chgData name="Kyle Tidswell-Brown" userId="3518c4a0-5c99-4880-b127-cb60ccf11a39" providerId="ADAL" clId="{D899CAD7-6506-487B-8E0D-16C1A1156868}" dt="2018-11-09T10:04:40.601" v="173" actId="164"/>
          <ac:spMkLst>
            <pc:docMk/>
            <pc:sldMk cId="3896338666" sldId="369"/>
            <ac:spMk id="26" creationId="{36C55342-9989-41B9-9706-2B1D786A365D}"/>
          </ac:spMkLst>
        </pc:spChg>
        <pc:spChg chg="mod topLvl">
          <ac:chgData name="Kyle Tidswell-Brown" userId="3518c4a0-5c99-4880-b127-cb60ccf11a39" providerId="ADAL" clId="{D899CAD7-6506-487B-8E0D-16C1A1156868}" dt="2018-11-09T10:04:40.601" v="173" actId="164"/>
          <ac:spMkLst>
            <pc:docMk/>
            <pc:sldMk cId="3896338666" sldId="369"/>
            <ac:spMk id="29" creationId="{48CAA0E3-1C08-4C5D-9862-2101D85BA242}"/>
          </ac:spMkLst>
        </pc:spChg>
        <pc:spChg chg="mod topLvl">
          <ac:chgData name="Kyle Tidswell-Brown" userId="3518c4a0-5c99-4880-b127-cb60ccf11a39" providerId="ADAL" clId="{D899CAD7-6506-487B-8E0D-16C1A1156868}" dt="2018-11-09T10:04:40.601" v="173" actId="164"/>
          <ac:spMkLst>
            <pc:docMk/>
            <pc:sldMk cId="3896338666" sldId="369"/>
            <ac:spMk id="30" creationId="{970DF126-4456-459D-917B-7031E6E3AA23}"/>
          </ac:spMkLst>
        </pc:spChg>
        <pc:spChg chg="mod topLvl">
          <ac:chgData name="Kyle Tidswell-Brown" userId="3518c4a0-5c99-4880-b127-cb60ccf11a39" providerId="ADAL" clId="{D899CAD7-6506-487B-8E0D-16C1A1156868}" dt="2018-11-09T10:04:40.601" v="173" actId="164"/>
          <ac:spMkLst>
            <pc:docMk/>
            <pc:sldMk cId="3896338666" sldId="369"/>
            <ac:spMk id="31" creationId="{1D258256-7BBC-4B51-80E1-198093A258EE}"/>
          </ac:spMkLst>
        </pc:spChg>
        <pc:spChg chg="mod topLvl">
          <ac:chgData name="Kyle Tidswell-Brown" userId="3518c4a0-5c99-4880-b127-cb60ccf11a39" providerId="ADAL" clId="{D899CAD7-6506-487B-8E0D-16C1A1156868}" dt="2018-11-09T10:04:40.601" v="173" actId="164"/>
          <ac:spMkLst>
            <pc:docMk/>
            <pc:sldMk cId="3896338666" sldId="369"/>
            <ac:spMk id="32" creationId="{331D9897-114B-4438-B04F-996E6BFAE5CA}"/>
          </ac:spMkLst>
        </pc:spChg>
        <pc:spChg chg="mod topLvl">
          <ac:chgData name="Kyle Tidswell-Brown" userId="3518c4a0-5c99-4880-b127-cb60ccf11a39" providerId="ADAL" clId="{D899CAD7-6506-487B-8E0D-16C1A1156868}" dt="2018-11-09T10:04:40.601" v="173" actId="164"/>
          <ac:spMkLst>
            <pc:docMk/>
            <pc:sldMk cId="3896338666" sldId="369"/>
            <ac:spMk id="33" creationId="{36719A7B-E559-473F-B18D-C3CE43159ABA}"/>
          </ac:spMkLst>
        </pc:spChg>
        <pc:spChg chg="mod topLvl">
          <ac:chgData name="Kyle Tidswell-Brown" userId="3518c4a0-5c99-4880-b127-cb60ccf11a39" providerId="ADAL" clId="{D899CAD7-6506-487B-8E0D-16C1A1156868}" dt="2018-11-09T10:04:40.601" v="173" actId="164"/>
          <ac:spMkLst>
            <pc:docMk/>
            <pc:sldMk cId="3896338666" sldId="369"/>
            <ac:spMk id="34" creationId="{E3053903-C5D2-43B2-BA55-CB079C1CC172}"/>
          </ac:spMkLst>
        </pc:spChg>
        <pc:spChg chg="mod topLvl">
          <ac:chgData name="Kyle Tidswell-Brown" userId="3518c4a0-5c99-4880-b127-cb60ccf11a39" providerId="ADAL" clId="{D899CAD7-6506-487B-8E0D-16C1A1156868}" dt="2018-11-09T10:04:40.601" v="173" actId="164"/>
          <ac:spMkLst>
            <pc:docMk/>
            <pc:sldMk cId="3896338666" sldId="369"/>
            <ac:spMk id="35" creationId="{BFE8BF77-60BE-41D9-83CC-6ECDE7A6A218}"/>
          </ac:spMkLst>
        </pc:spChg>
        <pc:spChg chg="mod topLvl">
          <ac:chgData name="Kyle Tidswell-Brown" userId="3518c4a0-5c99-4880-b127-cb60ccf11a39" providerId="ADAL" clId="{D899CAD7-6506-487B-8E0D-16C1A1156868}" dt="2018-11-09T10:04:40.601" v="173" actId="164"/>
          <ac:spMkLst>
            <pc:docMk/>
            <pc:sldMk cId="3896338666" sldId="369"/>
            <ac:spMk id="36" creationId="{0DFC9B3E-912F-4957-80C3-BC9D9CF84A94}"/>
          </ac:spMkLst>
        </pc:spChg>
        <pc:spChg chg="mod topLvl">
          <ac:chgData name="Kyle Tidswell-Brown" userId="3518c4a0-5c99-4880-b127-cb60ccf11a39" providerId="ADAL" clId="{D899CAD7-6506-487B-8E0D-16C1A1156868}" dt="2018-11-09T10:04:40.601" v="173" actId="164"/>
          <ac:spMkLst>
            <pc:docMk/>
            <pc:sldMk cId="3896338666" sldId="369"/>
            <ac:spMk id="37" creationId="{D664268B-FD15-496C-A288-F2871C1F993A}"/>
          </ac:spMkLst>
        </pc:spChg>
        <pc:spChg chg="mod topLvl">
          <ac:chgData name="Kyle Tidswell-Brown" userId="3518c4a0-5c99-4880-b127-cb60ccf11a39" providerId="ADAL" clId="{D899CAD7-6506-487B-8E0D-16C1A1156868}" dt="2018-11-09T10:04:40.601" v="173" actId="164"/>
          <ac:spMkLst>
            <pc:docMk/>
            <pc:sldMk cId="3896338666" sldId="369"/>
            <ac:spMk id="38" creationId="{5209D4A3-E089-4DCE-85B0-54A547C280D1}"/>
          </ac:spMkLst>
        </pc:spChg>
        <pc:grpChg chg="add mod">
          <ac:chgData name="Kyle Tidswell-Brown" userId="3518c4a0-5c99-4880-b127-cb60ccf11a39" providerId="ADAL" clId="{D899CAD7-6506-487B-8E0D-16C1A1156868}" dt="2018-11-09T10:04:44.281" v="174" actId="12788"/>
          <ac:grpSpMkLst>
            <pc:docMk/>
            <pc:sldMk cId="3896338666" sldId="369"/>
            <ac:grpSpMk id="2" creationId="{6F563D7B-B964-431E-8765-FE83270F2C27}"/>
          </ac:grpSpMkLst>
        </pc:grpChg>
        <pc:grpChg chg="del">
          <ac:chgData name="Kyle Tidswell-Brown" userId="3518c4a0-5c99-4880-b127-cb60ccf11a39" providerId="ADAL" clId="{D899CAD7-6506-487B-8E0D-16C1A1156868}" dt="2018-11-09T10:04:26.110" v="167" actId="165"/>
          <ac:grpSpMkLst>
            <pc:docMk/>
            <pc:sldMk cId="3896338666" sldId="369"/>
            <ac:grpSpMk id="10" creationId="{7B58E920-6C49-4B42-B2FA-772CEDD14574}"/>
          </ac:grpSpMkLst>
        </pc:grpChg>
        <pc:grpChg chg="del mod topLvl">
          <ac:chgData name="Kyle Tidswell-Brown" userId="3518c4a0-5c99-4880-b127-cb60ccf11a39" providerId="ADAL" clId="{D899CAD7-6506-487B-8E0D-16C1A1156868}" dt="2018-11-09T10:04:27.869" v="168" actId="165"/>
          <ac:grpSpMkLst>
            <pc:docMk/>
            <pc:sldMk cId="3896338666" sldId="369"/>
            <ac:grpSpMk id="11" creationId="{5ED20D73-915F-4CF6-A4A8-1B684D7DAD15}"/>
          </ac:grpSpMkLst>
        </pc:grpChg>
        <pc:grpChg chg="del mod topLvl">
          <ac:chgData name="Kyle Tidswell-Brown" userId="3518c4a0-5c99-4880-b127-cb60ccf11a39" providerId="ADAL" clId="{D899CAD7-6506-487B-8E0D-16C1A1156868}" dt="2018-11-09T10:04:27.869" v="168" actId="165"/>
          <ac:grpSpMkLst>
            <pc:docMk/>
            <pc:sldMk cId="3896338666" sldId="369"/>
            <ac:grpSpMk id="12" creationId="{0E842EAB-4F30-492E-BD1A-2F76C0DD8D93}"/>
          </ac:grpSpMkLst>
        </pc:grpChg>
        <pc:grpChg chg="del mod topLvl">
          <ac:chgData name="Kyle Tidswell-Brown" userId="3518c4a0-5c99-4880-b127-cb60ccf11a39" providerId="ADAL" clId="{D899CAD7-6506-487B-8E0D-16C1A1156868}" dt="2018-11-09T10:04:30.431" v="169" actId="165"/>
          <ac:grpSpMkLst>
            <pc:docMk/>
            <pc:sldMk cId="3896338666" sldId="369"/>
            <ac:grpSpMk id="13" creationId="{F7927D11-52D0-496F-8E75-0A2DD0ED7555}"/>
          </ac:grpSpMkLst>
        </pc:grpChg>
        <pc:grpChg chg="del mod topLvl">
          <ac:chgData name="Kyle Tidswell-Brown" userId="3518c4a0-5c99-4880-b127-cb60ccf11a39" providerId="ADAL" clId="{D899CAD7-6506-487B-8E0D-16C1A1156868}" dt="2018-11-09T10:04:30.431" v="169" actId="165"/>
          <ac:grpSpMkLst>
            <pc:docMk/>
            <pc:sldMk cId="3896338666" sldId="369"/>
            <ac:grpSpMk id="14" creationId="{F7B6F8D7-E49E-440E-ABA6-97ACBF7EB521}"/>
          </ac:grpSpMkLst>
        </pc:grpChg>
        <pc:grpChg chg="del mod topLvl">
          <ac:chgData name="Kyle Tidswell-Brown" userId="3518c4a0-5c99-4880-b127-cb60ccf11a39" providerId="ADAL" clId="{D899CAD7-6506-487B-8E0D-16C1A1156868}" dt="2018-11-09T10:04:34.049" v="170" actId="165"/>
          <ac:grpSpMkLst>
            <pc:docMk/>
            <pc:sldMk cId="3896338666" sldId="369"/>
            <ac:grpSpMk id="27" creationId="{6EC14E5B-BA08-4B5A-9FB1-22502FEBE0CB}"/>
          </ac:grpSpMkLst>
        </pc:grpChg>
        <pc:grpChg chg="del mod topLvl">
          <ac:chgData name="Kyle Tidswell-Brown" userId="3518c4a0-5c99-4880-b127-cb60ccf11a39" providerId="ADAL" clId="{D899CAD7-6506-487B-8E0D-16C1A1156868}" dt="2018-11-09T10:04:34.049" v="170" actId="165"/>
          <ac:grpSpMkLst>
            <pc:docMk/>
            <pc:sldMk cId="3896338666" sldId="369"/>
            <ac:grpSpMk id="28" creationId="{657A991F-0DCE-4B01-B17B-7F323A8A8798}"/>
          </ac:grpSpMkLst>
        </pc:grpChg>
        <pc:picChg chg="mod">
          <ac:chgData name="Kyle Tidswell-Brown" userId="3518c4a0-5c99-4880-b127-cb60ccf11a39" providerId="ADAL" clId="{D899CAD7-6506-487B-8E0D-16C1A1156868}" dt="2018-11-09T10:04:54.163" v="177" actId="1076"/>
          <ac:picMkLst>
            <pc:docMk/>
            <pc:sldMk cId="3896338666" sldId="369"/>
            <ac:picMk id="9" creationId="{ED8FF1B4-A8E5-469F-890A-7AEE064DB566}"/>
          </ac:picMkLst>
        </pc:picChg>
      </pc:sldChg>
      <pc:sldChg chg="addSp delSp">
        <pc:chgData name="Kyle Tidswell-Brown" userId="3518c4a0-5c99-4880-b127-cb60ccf11a39" providerId="ADAL" clId="{D899CAD7-6506-487B-8E0D-16C1A1156868}" dt="2018-11-09T10:03:56.643" v="162"/>
        <pc:sldMkLst>
          <pc:docMk/>
          <pc:sldMk cId="20453771" sldId="370"/>
        </pc:sldMkLst>
        <pc:spChg chg="del">
          <ac:chgData name="Kyle Tidswell-Brown" userId="3518c4a0-5c99-4880-b127-cb60ccf11a39" providerId="ADAL" clId="{D899CAD7-6506-487B-8E0D-16C1A1156868}" dt="2018-11-09T10:03:54.193" v="160" actId="478"/>
          <ac:spMkLst>
            <pc:docMk/>
            <pc:sldMk cId="20453771" sldId="370"/>
            <ac:spMk id="74" creationId="{0AFB9A98-05FD-4D39-BA4B-88487AF3D4AB}"/>
          </ac:spMkLst>
        </pc:spChg>
        <pc:spChg chg="del">
          <ac:chgData name="Kyle Tidswell-Brown" userId="3518c4a0-5c99-4880-b127-cb60ccf11a39" providerId="ADAL" clId="{D899CAD7-6506-487B-8E0D-16C1A1156868}" dt="2018-11-09T10:03:54.193" v="160" actId="478"/>
          <ac:spMkLst>
            <pc:docMk/>
            <pc:sldMk cId="20453771" sldId="370"/>
            <ac:spMk id="75" creationId="{91809B0A-5E87-41CE-84EB-4A5AFD8F47F9}"/>
          </ac:spMkLst>
        </pc:spChg>
        <pc:spChg chg="del">
          <ac:chgData name="Kyle Tidswell-Brown" userId="3518c4a0-5c99-4880-b127-cb60ccf11a39" providerId="ADAL" clId="{D899CAD7-6506-487B-8E0D-16C1A1156868}" dt="2018-11-09T10:03:54.193" v="160" actId="478"/>
          <ac:spMkLst>
            <pc:docMk/>
            <pc:sldMk cId="20453771" sldId="370"/>
            <ac:spMk id="76" creationId="{F34648F3-5462-40FA-942A-673678E0050A}"/>
          </ac:spMkLst>
        </pc:spChg>
        <pc:grpChg chg="del">
          <ac:chgData name="Kyle Tidswell-Brown" userId="3518c4a0-5c99-4880-b127-cb60ccf11a39" providerId="ADAL" clId="{D899CAD7-6506-487B-8E0D-16C1A1156868}" dt="2018-11-09T10:03:56.218" v="161" actId="478"/>
          <ac:grpSpMkLst>
            <pc:docMk/>
            <pc:sldMk cId="20453771" sldId="370"/>
            <ac:grpSpMk id="6" creationId="{7DB19041-DEAF-4427-AFF0-846DED5A07D3}"/>
          </ac:grpSpMkLst>
        </pc:grpChg>
        <pc:grpChg chg="del">
          <ac:chgData name="Kyle Tidswell-Brown" userId="3518c4a0-5c99-4880-b127-cb60ccf11a39" providerId="ADAL" clId="{D899CAD7-6506-487B-8E0D-16C1A1156868}" dt="2018-11-09T10:03:54.193" v="160" actId="478"/>
          <ac:grpSpMkLst>
            <pc:docMk/>
            <pc:sldMk cId="20453771" sldId="370"/>
            <ac:grpSpMk id="32" creationId="{B76391A2-3BE2-4366-9CEC-1C1FC8AB4301}"/>
          </ac:grpSpMkLst>
        </pc:grpChg>
        <pc:grpChg chg="del">
          <ac:chgData name="Kyle Tidswell-Brown" userId="3518c4a0-5c99-4880-b127-cb60ccf11a39" providerId="ADAL" clId="{D899CAD7-6506-487B-8E0D-16C1A1156868}" dt="2018-11-09T10:03:54.193" v="160" actId="478"/>
          <ac:grpSpMkLst>
            <pc:docMk/>
            <pc:sldMk cId="20453771" sldId="370"/>
            <ac:grpSpMk id="49" creationId="{BA210935-9D89-4816-9C1F-7C1870595405}"/>
          </ac:grpSpMkLst>
        </pc:grpChg>
        <pc:grpChg chg="add">
          <ac:chgData name="Kyle Tidswell-Brown" userId="3518c4a0-5c99-4880-b127-cb60ccf11a39" providerId="ADAL" clId="{D899CAD7-6506-487B-8E0D-16C1A1156868}" dt="2018-11-09T10:03:56.643" v="162"/>
          <ac:grpSpMkLst>
            <pc:docMk/>
            <pc:sldMk cId="20453771" sldId="370"/>
            <ac:grpSpMk id="77" creationId="{62AD3A8B-8A0B-4F28-935B-4608309A9CDD}"/>
          </ac:grpSpMkLst>
        </pc:grpChg>
      </pc:sldChg>
      <pc:sldChg chg="addSp modSp">
        <pc:chgData name="Kyle Tidswell-Brown" userId="3518c4a0-5c99-4880-b127-cb60ccf11a39" providerId="ADAL" clId="{D899CAD7-6506-487B-8E0D-16C1A1156868}" dt="2018-11-09T10:03:47.794" v="159" actId="12788"/>
        <pc:sldMkLst>
          <pc:docMk/>
          <pc:sldMk cId="3428775080" sldId="371"/>
        </pc:sldMkLst>
        <pc:spChg chg="mod">
          <ac:chgData name="Kyle Tidswell-Brown" userId="3518c4a0-5c99-4880-b127-cb60ccf11a39" providerId="ADAL" clId="{D899CAD7-6506-487B-8E0D-16C1A1156868}" dt="2018-11-09T10:03:40.741" v="157" actId="6549"/>
          <ac:spMkLst>
            <pc:docMk/>
            <pc:sldMk cId="3428775080" sldId="371"/>
            <ac:spMk id="19" creationId="{5252A847-DE45-4FA3-A1F8-EEBEB845FF8E}"/>
          </ac:spMkLst>
        </pc:spChg>
        <pc:spChg chg="mod">
          <ac:chgData name="Kyle Tidswell-Brown" userId="3518c4a0-5c99-4880-b127-cb60ccf11a39" providerId="ADAL" clId="{D899CAD7-6506-487B-8E0D-16C1A1156868}" dt="2018-11-09T10:03:46.335" v="158" actId="164"/>
          <ac:spMkLst>
            <pc:docMk/>
            <pc:sldMk cId="3428775080" sldId="371"/>
            <ac:spMk id="74" creationId="{0AFB9A98-05FD-4D39-BA4B-88487AF3D4AB}"/>
          </ac:spMkLst>
        </pc:spChg>
        <pc:spChg chg="mod">
          <ac:chgData name="Kyle Tidswell-Brown" userId="3518c4a0-5c99-4880-b127-cb60ccf11a39" providerId="ADAL" clId="{D899CAD7-6506-487B-8E0D-16C1A1156868}" dt="2018-11-09T10:03:46.335" v="158" actId="164"/>
          <ac:spMkLst>
            <pc:docMk/>
            <pc:sldMk cId="3428775080" sldId="371"/>
            <ac:spMk id="75" creationId="{91809B0A-5E87-41CE-84EB-4A5AFD8F47F9}"/>
          </ac:spMkLst>
        </pc:spChg>
        <pc:spChg chg="mod">
          <ac:chgData name="Kyle Tidswell-Brown" userId="3518c4a0-5c99-4880-b127-cb60ccf11a39" providerId="ADAL" clId="{D899CAD7-6506-487B-8E0D-16C1A1156868}" dt="2018-11-09T10:03:46.335" v="158" actId="164"/>
          <ac:spMkLst>
            <pc:docMk/>
            <pc:sldMk cId="3428775080" sldId="371"/>
            <ac:spMk id="76" creationId="{F34648F3-5462-40FA-942A-673678E0050A}"/>
          </ac:spMkLst>
        </pc:spChg>
        <pc:grpChg chg="add mod">
          <ac:chgData name="Kyle Tidswell-Brown" userId="3518c4a0-5c99-4880-b127-cb60ccf11a39" providerId="ADAL" clId="{D899CAD7-6506-487B-8E0D-16C1A1156868}" dt="2018-11-09T10:03:47.794" v="159" actId="12788"/>
          <ac:grpSpMkLst>
            <pc:docMk/>
            <pc:sldMk cId="3428775080" sldId="371"/>
            <ac:grpSpMk id="2" creationId="{A7C923F5-73C4-411C-84B1-CE96B55E7E3E}"/>
          </ac:grpSpMkLst>
        </pc:grpChg>
        <pc:grpChg chg="mod">
          <ac:chgData name="Kyle Tidswell-Brown" userId="3518c4a0-5c99-4880-b127-cb60ccf11a39" providerId="ADAL" clId="{D899CAD7-6506-487B-8E0D-16C1A1156868}" dt="2018-11-09T10:03:47.794" v="159" actId="12788"/>
          <ac:grpSpMkLst>
            <pc:docMk/>
            <pc:sldMk cId="3428775080" sldId="371"/>
            <ac:grpSpMk id="6" creationId="{7DB19041-DEAF-4427-AFF0-846DED5A07D3}"/>
          </ac:grpSpMkLst>
        </pc:grpChg>
        <pc:grpChg chg="mod">
          <ac:chgData name="Kyle Tidswell-Brown" userId="3518c4a0-5c99-4880-b127-cb60ccf11a39" providerId="ADAL" clId="{D899CAD7-6506-487B-8E0D-16C1A1156868}" dt="2018-11-09T10:03:47.794" v="159" actId="12788"/>
          <ac:grpSpMkLst>
            <pc:docMk/>
            <pc:sldMk cId="3428775080" sldId="371"/>
            <ac:grpSpMk id="9" creationId="{5C4845C3-7DAA-44C7-94B2-019B3A4672CD}"/>
          </ac:grpSpMkLst>
        </pc:grpChg>
        <pc:grpChg chg="mod">
          <ac:chgData name="Kyle Tidswell-Brown" userId="3518c4a0-5c99-4880-b127-cb60ccf11a39" providerId="ADAL" clId="{D899CAD7-6506-487B-8E0D-16C1A1156868}" dt="2018-11-09T10:03:47.794" v="159" actId="12788"/>
          <ac:grpSpMkLst>
            <pc:docMk/>
            <pc:sldMk cId="3428775080" sldId="371"/>
            <ac:grpSpMk id="10" creationId="{C3892734-FCA2-4AAF-9705-BF6E374EA2C2}"/>
          </ac:grpSpMkLst>
        </pc:grpChg>
        <pc:grpChg chg="mod">
          <ac:chgData name="Kyle Tidswell-Brown" userId="3518c4a0-5c99-4880-b127-cb60ccf11a39" providerId="ADAL" clId="{D899CAD7-6506-487B-8E0D-16C1A1156868}" dt="2018-11-09T10:03:47.794" v="159" actId="12788"/>
          <ac:grpSpMkLst>
            <pc:docMk/>
            <pc:sldMk cId="3428775080" sldId="371"/>
            <ac:grpSpMk id="11" creationId="{93580C25-16E6-4177-96CD-D0BCBAB53352}"/>
          </ac:grpSpMkLst>
        </pc:grpChg>
        <pc:grpChg chg="mod">
          <ac:chgData name="Kyle Tidswell-Brown" userId="3518c4a0-5c99-4880-b127-cb60ccf11a39" providerId="ADAL" clId="{D899CAD7-6506-487B-8E0D-16C1A1156868}" dt="2018-11-09T10:03:47.794" v="159" actId="12788"/>
          <ac:grpSpMkLst>
            <pc:docMk/>
            <pc:sldMk cId="3428775080" sldId="371"/>
            <ac:grpSpMk id="12" creationId="{97636023-3191-4ACC-AC2A-698231A5EDA9}"/>
          </ac:grpSpMkLst>
        </pc:grpChg>
        <pc:grpChg chg="mod">
          <ac:chgData name="Kyle Tidswell-Brown" userId="3518c4a0-5c99-4880-b127-cb60ccf11a39" providerId="ADAL" clId="{D899CAD7-6506-487B-8E0D-16C1A1156868}" dt="2018-11-09T10:03:47.794" v="159" actId="12788"/>
          <ac:grpSpMkLst>
            <pc:docMk/>
            <pc:sldMk cId="3428775080" sldId="371"/>
            <ac:grpSpMk id="13" creationId="{EA8E1CD9-A001-49BF-84B0-FC873992EAD5}"/>
          </ac:grpSpMkLst>
        </pc:grpChg>
        <pc:grpChg chg="mod">
          <ac:chgData name="Kyle Tidswell-Brown" userId="3518c4a0-5c99-4880-b127-cb60ccf11a39" providerId="ADAL" clId="{D899CAD7-6506-487B-8E0D-16C1A1156868}" dt="2018-11-09T10:03:47.794" v="159" actId="12788"/>
          <ac:grpSpMkLst>
            <pc:docMk/>
            <pc:sldMk cId="3428775080" sldId="371"/>
            <ac:grpSpMk id="14" creationId="{D319172F-85A2-40FF-B238-DACAA54F7BF2}"/>
          </ac:grpSpMkLst>
        </pc:grpChg>
        <pc:grpChg chg="mod">
          <ac:chgData name="Kyle Tidswell-Brown" userId="3518c4a0-5c99-4880-b127-cb60ccf11a39" providerId="ADAL" clId="{D899CAD7-6506-487B-8E0D-16C1A1156868}" dt="2018-11-09T10:03:47.794" v="159" actId="12788"/>
          <ac:grpSpMkLst>
            <pc:docMk/>
            <pc:sldMk cId="3428775080" sldId="371"/>
            <ac:grpSpMk id="15" creationId="{A07BA8C0-D508-4D58-8D2F-49C9B73E971B}"/>
          </ac:grpSpMkLst>
        </pc:grpChg>
        <pc:grpChg chg="mod">
          <ac:chgData name="Kyle Tidswell-Brown" userId="3518c4a0-5c99-4880-b127-cb60ccf11a39" providerId="ADAL" clId="{D899CAD7-6506-487B-8E0D-16C1A1156868}" dt="2018-11-09T10:03:47.794" v="159" actId="12788"/>
          <ac:grpSpMkLst>
            <pc:docMk/>
            <pc:sldMk cId="3428775080" sldId="371"/>
            <ac:grpSpMk id="32" creationId="{B76391A2-3BE2-4366-9CEC-1C1FC8AB4301}"/>
          </ac:grpSpMkLst>
        </pc:grpChg>
        <pc:grpChg chg="mod">
          <ac:chgData name="Kyle Tidswell-Brown" userId="3518c4a0-5c99-4880-b127-cb60ccf11a39" providerId="ADAL" clId="{D899CAD7-6506-487B-8E0D-16C1A1156868}" dt="2018-11-09T10:03:47.794" v="159" actId="12788"/>
          <ac:grpSpMkLst>
            <pc:docMk/>
            <pc:sldMk cId="3428775080" sldId="371"/>
            <ac:grpSpMk id="33" creationId="{F9A5ACD9-8CE9-433E-A1C9-54CEC0D57339}"/>
          </ac:grpSpMkLst>
        </pc:grpChg>
        <pc:grpChg chg="mod">
          <ac:chgData name="Kyle Tidswell-Brown" userId="3518c4a0-5c99-4880-b127-cb60ccf11a39" providerId="ADAL" clId="{D899CAD7-6506-487B-8E0D-16C1A1156868}" dt="2018-11-09T10:03:47.794" v="159" actId="12788"/>
          <ac:grpSpMkLst>
            <pc:docMk/>
            <pc:sldMk cId="3428775080" sldId="371"/>
            <ac:grpSpMk id="34" creationId="{5D96B951-F47D-4BBD-A64B-CD72587045F1}"/>
          </ac:grpSpMkLst>
        </pc:grpChg>
        <pc:grpChg chg="mod">
          <ac:chgData name="Kyle Tidswell-Brown" userId="3518c4a0-5c99-4880-b127-cb60ccf11a39" providerId="ADAL" clId="{D899CAD7-6506-487B-8E0D-16C1A1156868}" dt="2018-11-09T10:03:47.794" v="159" actId="12788"/>
          <ac:grpSpMkLst>
            <pc:docMk/>
            <pc:sldMk cId="3428775080" sldId="371"/>
            <ac:grpSpMk id="49" creationId="{BA210935-9D89-4816-9C1F-7C1870595405}"/>
          </ac:grpSpMkLst>
        </pc:grpChg>
        <pc:grpChg chg="mod">
          <ac:chgData name="Kyle Tidswell-Brown" userId="3518c4a0-5c99-4880-b127-cb60ccf11a39" providerId="ADAL" clId="{D899CAD7-6506-487B-8E0D-16C1A1156868}" dt="2018-11-09T10:03:47.794" v="159" actId="12788"/>
          <ac:grpSpMkLst>
            <pc:docMk/>
            <pc:sldMk cId="3428775080" sldId="371"/>
            <ac:grpSpMk id="50" creationId="{2C00D345-B7B9-4E4B-A71B-A210C34704BA}"/>
          </ac:grpSpMkLst>
        </pc:grpChg>
        <pc:grpChg chg="mod">
          <ac:chgData name="Kyle Tidswell-Brown" userId="3518c4a0-5c99-4880-b127-cb60ccf11a39" providerId="ADAL" clId="{D899CAD7-6506-487B-8E0D-16C1A1156868}" dt="2018-11-09T10:03:47.794" v="159" actId="12788"/>
          <ac:grpSpMkLst>
            <pc:docMk/>
            <pc:sldMk cId="3428775080" sldId="371"/>
            <ac:grpSpMk id="51" creationId="{CD804A12-EA4A-4544-840D-2EA6D2090724}"/>
          </ac:grpSpMkLst>
        </pc:grpChg>
        <pc:grpChg chg="mod">
          <ac:chgData name="Kyle Tidswell-Brown" userId="3518c4a0-5c99-4880-b127-cb60ccf11a39" providerId="ADAL" clId="{D899CAD7-6506-487B-8E0D-16C1A1156868}" dt="2018-11-09T10:03:47.794" v="159" actId="12788"/>
          <ac:grpSpMkLst>
            <pc:docMk/>
            <pc:sldMk cId="3428775080" sldId="371"/>
            <ac:grpSpMk id="52" creationId="{6BEE881E-679C-45E8-8D69-81B6555E3E04}"/>
          </ac:grpSpMkLst>
        </pc:grpChg>
      </pc:sldChg>
      <pc:sldChg chg="addSp delSp">
        <pc:chgData name="Kyle Tidswell-Brown" userId="3518c4a0-5c99-4880-b127-cb60ccf11a39" providerId="ADAL" clId="{D899CAD7-6506-487B-8E0D-16C1A1156868}" dt="2018-11-09T10:05:05.952" v="179"/>
        <pc:sldMkLst>
          <pc:docMk/>
          <pc:sldMk cId="3547255570" sldId="372"/>
        </pc:sldMkLst>
        <pc:spChg chg="del">
          <ac:chgData name="Kyle Tidswell-Brown" userId="3518c4a0-5c99-4880-b127-cb60ccf11a39" providerId="ADAL" clId="{D899CAD7-6506-487B-8E0D-16C1A1156868}" dt="2018-11-09T10:05:05.547" v="178" actId="478"/>
          <ac:spMkLst>
            <pc:docMk/>
            <pc:sldMk cId="3547255570" sldId="372"/>
            <ac:spMk id="6" creationId="{C4F542DE-4064-48B9-B250-98A30ABB649E}"/>
          </ac:spMkLst>
        </pc:spChg>
        <pc:spChg chg="add">
          <ac:chgData name="Kyle Tidswell-Brown" userId="3518c4a0-5c99-4880-b127-cb60ccf11a39" providerId="ADAL" clId="{D899CAD7-6506-487B-8E0D-16C1A1156868}" dt="2018-11-09T10:05:05.952" v="179"/>
          <ac:spMkLst>
            <pc:docMk/>
            <pc:sldMk cId="3547255570" sldId="372"/>
            <ac:spMk id="39" creationId="{AADDEDF7-C47A-4550-87B5-2838876D9BF5}"/>
          </ac:spMkLst>
        </pc:spChg>
        <pc:grpChg chg="del">
          <ac:chgData name="Kyle Tidswell-Brown" userId="3518c4a0-5c99-4880-b127-cb60ccf11a39" providerId="ADAL" clId="{D899CAD7-6506-487B-8E0D-16C1A1156868}" dt="2018-11-09T10:05:05.547" v="178" actId="478"/>
          <ac:grpSpMkLst>
            <pc:docMk/>
            <pc:sldMk cId="3547255570" sldId="372"/>
            <ac:grpSpMk id="10" creationId="{7B58E920-6C49-4B42-B2FA-772CEDD14574}"/>
          </ac:grpSpMkLst>
        </pc:grpChg>
        <pc:grpChg chg="add">
          <ac:chgData name="Kyle Tidswell-Brown" userId="3518c4a0-5c99-4880-b127-cb60ccf11a39" providerId="ADAL" clId="{D899CAD7-6506-487B-8E0D-16C1A1156868}" dt="2018-11-09T10:05:05.952" v="179"/>
          <ac:grpSpMkLst>
            <pc:docMk/>
            <pc:sldMk cId="3547255570" sldId="372"/>
            <ac:grpSpMk id="41" creationId="{865B0D13-A7C3-4B2C-AB90-AB4ECA631988}"/>
          </ac:grpSpMkLst>
        </pc:grpChg>
        <pc:picChg chg="del">
          <ac:chgData name="Kyle Tidswell-Brown" userId="3518c4a0-5c99-4880-b127-cb60ccf11a39" providerId="ADAL" clId="{D899CAD7-6506-487B-8E0D-16C1A1156868}" dt="2018-11-09T10:05:05.547" v="178" actId="478"/>
          <ac:picMkLst>
            <pc:docMk/>
            <pc:sldMk cId="3547255570" sldId="372"/>
            <ac:picMk id="9" creationId="{ED8FF1B4-A8E5-469F-890A-7AEE064DB566}"/>
          </ac:picMkLst>
        </pc:picChg>
        <pc:picChg chg="add">
          <ac:chgData name="Kyle Tidswell-Brown" userId="3518c4a0-5c99-4880-b127-cb60ccf11a39" providerId="ADAL" clId="{D899CAD7-6506-487B-8E0D-16C1A1156868}" dt="2018-11-09T10:05:05.952" v="179"/>
          <ac:picMkLst>
            <pc:docMk/>
            <pc:sldMk cId="3547255570" sldId="372"/>
            <ac:picMk id="40" creationId="{39219501-FAFE-4710-A357-DDEA19C3507D}"/>
          </ac:picMkLst>
        </pc:picChg>
      </pc:sldChg>
      <pc:sldChg chg="addSp delSp">
        <pc:chgData name="Kyle Tidswell-Brown" userId="3518c4a0-5c99-4880-b127-cb60ccf11a39" providerId="ADAL" clId="{D899CAD7-6506-487B-8E0D-16C1A1156868}" dt="2018-11-09T10:05:12.996" v="181"/>
        <pc:sldMkLst>
          <pc:docMk/>
          <pc:sldMk cId="2941588427" sldId="373"/>
        </pc:sldMkLst>
        <pc:spChg chg="del">
          <ac:chgData name="Kyle Tidswell-Brown" userId="3518c4a0-5c99-4880-b127-cb60ccf11a39" providerId="ADAL" clId="{D899CAD7-6506-487B-8E0D-16C1A1156868}" dt="2018-11-09T10:05:12.611" v="180" actId="478"/>
          <ac:spMkLst>
            <pc:docMk/>
            <pc:sldMk cId="2941588427" sldId="373"/>
            <ac:spMk id="6" creationId="{C4F542DE-4064-48B9-B250-98A30ABB649E}"/>
          </ac:spMkLst>
        </pc:spChg>
        <pc:spChg chg="add">
          <ac:chgData name="Kyle Tidswell-Brown" userId="3518c4a0-5c99-4880-b127-cb60ccf11a39" providerId="ADAL" clId="{D899CAD7-6506-487B-8E0D-16C1A1156868}" dt="2018-11-09T10:05:12.996" v="181"/>
          <ac:spMkLst>
            <pc:docMk/>
            <pc:sldMk cId="2941588427" sldId="373"/>
            <ac:spMk id="39" creationId="{CE2BC63E-CB4B-4528-863F-33FB41204FBF}"/>
          </ac:spMkLst>
        </pc:spChg>
        <pc:grpChg chg="del">
          <ac:chgData name="Kyle Tidswell-Brown" userId="3518c4a0-5c99-4880-b127-cb60ccf11a39" providerId="ADAL" clId="{D899CAD7-6506-487B-8E0D-16C1A1156868}" dt="2018-11-09T10:05:12.611" v="180" actId="478"/>
          <ac:grpSpMkLst>
            <pc:docMk/>
            <pc:sldMk cId="2941588427" sldId="373"/>
            <ac:grpSpMk id="10" creationId="{7B58E920-6C49-4B42-B2FA-772CEDD14574}"/>
          </ac:grpSpMkLst>
        </pc:grpChg>
        <pc:grpChg chg="add">
          <ac:chgData name="Kyle Tidswell-Brown" userId="3518c4a0-5c99-4880-b127-cb60ccf11a39" providerId="ADAL" clId="{D899CAD7-6506-487B-8E0D-16C1A1156868}" dt="2018-11-09T10:05:12.996" v="181"/>
          <ac:grpSpMkLst>
            <pc:docMk/>
            <pc:sldMk cId="2941588427" sldId="373"/>
            <ac:grpSpMk id="41" creationId="{D5784A34-688A-471D-A9DA-4CA4D7DC82F1}"/>
          </ac:grpSpMkLst>
        </pc:grpChg>
        <pc:picChg chg="del">
          <ac:chgData name="Kyle Tidswell-Brown" userId="3518c4a0-5c99-4880-b127-cb60ccf11a39" providerId="ADAL" clId="{D899CAD7-6506-487B-8E0D-16C1A1156868}" dt="2018-11-09T10:05:12.611" v="180" actId="478"/>
          <ac:picMkLst>
            <pc:docMk/>
            <pc:sldMk cId="2941588427" sldId="373"/>
            <ac:picMk id="9" creationId="{ED8FF1B4-A8E5-469F-890A-7AEE064DB566}"/>
          </ac:picMkLst>
        </pc:picChg>
        <pc:picChg chg="add">
          <ac:chgData name="Kyle Tidswell-Brown" userId="3518c4a0-5c99-4880-b127-cb60ccf11a39" providerId="ADAL" clId="{D899CAD7-6506-487B-8E0D-16C1A1156868}" dt="2018-11-09T10:05:12.996" v="181"/>
          <ac:picMkLst>
            <pc:docMk/>
            <pc:sldMk cId="2941588427" sldId="373"/>
            <ac:picMk id="40" creationId="{6FA64679-9815-4EEC-B838-0037494E219E}"/>
          </ac:picMkLst>
        </pc:picChg>
      </pc:sldChg>
      <pc:sldChg chg="addSp delSp modSp ord">
        <pc:chgData name="Kyle Tidswell-Brown" userId="3518c4a0-5c99-4880-b127-cb60ccf11a39" providerId="ADAL" clId="{D899CAD7-6506-487B-8E0D-16C1A1156868}" dt="2018-11-12T17:01:37.415" v="216"/>
        <pc:sldMkLst>
          <pc:docMk/>
          <pc:sldMk cId="799070790" sldId="374"/>
        </pc:sldMkLst>
        <pc:spChg chg="mod">
          <ac:chgData name="Kyle Tidswell-Brown" userId="3518c4a0-5c99-4880-b127-cb60ccf11a39" providerId="ADAL" clId="{D899CAD7-6506-487B-8E0D-16C1A1156868}" dt="2018-11-09T10:06:09.706" v="192" actId="122"/>
          <ac:spMkLst>
            <pc:docMk/>
            <pc:sldMk cId="799070790" sldId="374"/>
            <ac:spMk id="19" creationId="{5252A847-DE45-4FA3-A1F8-EEBEB845FF8E}"/>
          </ac:spMkLst>
        </pc:spChg>
        <pc:spChg chg="del">
          <ac:chgData name="Kyle Tidswell-Brown" userId="3518c4a0-5c99-4880-b127-cb60ccf11a39" providerId="ADAL" clId="{D899CAD7-6506-487B-8E0D-16C1A1156868}" dt="2018-11-09T10:06:02.949" v="189" actId="478"/>
          <ac:spMkLst>
            <pc:docMk/>
            <pc:sldMk cId="799070790" sldId="374"/>
            <ac:spMk id="126" creationId="{87C46968-D243-4DB4-88BC-C990A0A4FB92}"/>
          </ac:spMkLst>
        </pc:spChg>
        <pc:spChg chg="del">
          <ac:chgData name="Kyle Tidswell-Brown" userId="3518c4a0-5c99-4880-b127-cb60ccf11a39" providerId="ADAL" clId="{D899CAD7-6506-487B-8E0D-16C1A1156868}" dt="2018-11-09T10:06:02.949" v="189" actId="478"/>
          <ac:spMkLst>
            <pc:docMk/>
            <pc:sldMk cId="799070790" sldId="374"/>
            <ac:spMk id="127" creationId="{F8839491-1210-4686-8F7D-176F292278AC}"/>
          </ac:spMkLst>
        </pc:spChg>
        <pc:spChg chg="del">
          <ac:chgData name="Kyle Tidswell-Brown" userId="3518c4a0-5c99-4880-b127-cb60ccf11a39" providerId="ADAL" clId="{D899CAD7-6506-487B-8E0D-16C1A1156868}" dt="2018-11-09T10:06:02.949" v="189" actId="478"/>
          <ac:spMkLst>
            <pc:docMk/>
            <pc:sldMk cId="799070790" sldId="374"/>
            <ac:spMk id="128" creationId="{B6AA6FC9-4660-4946-916B-B4B6D98558DE}"/>
          </ac:spMkLst>
        </pc:spChg>
        <pc:grpChg chg="add">
          <ac:chgData name="Kyle Tidswell-Brown" userId="3518c4a0-5c99-4880-b127-cb60ccf11a39" providerId="ADAL" clId="{D899CAD7-6506-487B-8E0D-16C1A1156868}" dt="2018-11-09T10:06:03.395" v="190"/>
          <ac:grpSpMkLst>
            <pc:docMk/>
            <pc:sldMk cId="799070790" sldId="374"/>
            <ac:grpSpMk id="47" creationId="{D181BDC2-1CF3-44E1-9983-BACE327EB641}"/>
          </ac:grpSpMkLst>
        </pc:grpChg>
        <pc:grpChg chg="del">
          <ac:chgData name="Kyle Tidswell-Brown" userId="3518c4a0-5c99-4880-b127-cb60ccf11a39" providerId="ADAL" clId="{D899CAD7-6506-487B-8E0D-16C1A1156868}" dt="2018-11-09T10:06:02.949" v="189" actId="478"/>
          <ac:grpSpMkLst>
            <pc:docMk/>
            <pc:sldMk cId="799070790" sldId="374"/>
            <ac:grpSpMk id="86" creationId="{21D69822-7D8D-4632-839A-9DD62AABC9BC}"/>
          </ac:grpSpMkLst>
        </pc:grpChg>
        <pc:grpChg chg="del">
          <ac:chgData name="Kyle Tidswell-Brown" userId="3518c4a0-5c99-4880-b127-cb60ccf11a39" providerId="ADAL" clId="{D899CAD7-6506-487B-8E0D-16C1A1156868}" dt="2018-11-09T10:06:02.949" v="189" actId="478"/>
          <ac:grpSpMkLst>
            <pc:docMk/>
            <pc:sldMk cId="799070790" sldId="374"/>
            <ac:grpSpMk id="92" creationId="{6C62D534-8F2E-47B9-B44B-DC3EB863D43A}"/>
          </ac:grpSpMkLst>
        </pc:grpChg>
        <pc:grpChg chg="del">
          <ac:chgData name="Kyle Tidswell-Brown" userId="3518c4a0-5c99-4880-b127-cb60ccf11a39" providerId="ADAL" clId="{D899CAD7-6506-487B-8E0D-16C1A1156868}" dt="2018-11-09T10:06:02.949" v="189" actId="478"/>
          <ac:grpSpMkLst>
            <pc:docMk/>
            <pc:sldMk cId="799070790" sldId="374"/>
            <ac:grpSpMk id="105" creationId="{915BF1F7-8482-4D0E-8F9D-A1879ACDB327}"/>
          </ac:grpSpMkLst>
        </pc:grpChg>
      </pc:sldChg>
      <pc:sldChg chg="addSp delSp modSp">
        <pc:chgData name="Kyle Tidswell-Brown" userId="3518c4a0-5c99-4880-b127-cb60ccf11a39" providerId="ADAL" clId="{D899CAD7-6506-487B-8E0D-16C1A1156868}" dt="2018-11-09T09:37:11.249" v="138" actId="207"/>
        <pc:sldMkLst>
          <pc:docMk/>
          <pc:sldMk cId="724133403" sldId="375"/>
        </pc:sldMkLst>
        <pc:spChg chg="mod">
          <ac:chgData name="Kyle Tidswell-Brown" userId="3518c4a0-5c99-4880-b127-cb60ccf11a39" providerId="ADAL" clId="{D899CAD7-6506-487B-8E0D-16C1A1156868}" dt="2018-11-09T09:35:29.679" v="130" actId="122"/>
          <ac:spMkLst>
            <pc:docMk/>
            <pc:sldMk cId="724133403" sldId="375"/>
            <ac:spMk id="19" creationId="{5252A847-DE45-4FA3-A1F8-EEBEB845FF8E}"/>
          </ac:spMkLst>
        </pc:spChg>
        <pc:grpChg chg="del">
          <ac:chgData name="Kyle Tidswell-Brown" userId="3518c4a0-5c99-4880-b127-cb60ccf11a39" providerId="ADAL" clId="{D899CAD7-6506-487B-8E0D-16C1A1156868}" dt="2018-11-09T09:35:27.044" v="128" actId="478"/>
          <ac:grpSpMkLst>
            <pc:docMk/>
            <pc:sldMk cId="724133403" sldId="375"/>
            <ac:grpSpMk id="6" creationId="{59DE499C-AF6E-4807-A98D-70F051284476}"/>
          </ac:grpSpMkLst>
        </pc:grpChg>
        <pc:grpChg chg="add">
          <ac:chgData name="Kyle Tidswell-Brown" userId="3518c4a0-5c99-4880-b127-cb60ccf11a39" providerId="ADAL" clId="{D899CAD7-6506-487B-8E0D-16C1A1156868}" dt="2018-11-09T09:35:28.061" v="129"/>
          <ac:grpSpMkLst>
            <pc:docMk/>
            <pc:sldMk cId="724133403" sldId="375"/>
            <ac:grpSpMk id="57" creationId="{A77D5C6E-8CD2-4F43-A6B7-BBF5AAE02FAC}"/>
          </ac:grpSpMkLst>
        </pc:grpChg>
        <pc:graphicFrameChg chg="modGraphic">
          <ac:chgData name="Kyle Tidswell-Brown" userId="3518c4a0-5c99-4880-b127-cb60ccf11a39" providerId="ADAL" clId="{D899CAD7-6506-487B-8E0D-16C1A1156868}" dt="2018-11-09T09:37:04.712" v="134" actId="207"/>
          <ac:graphicFrameMkLst>
            <pc:docMk/>
            <pc:sldMk cId="724133403" sldId="375"/>
            <ac:graphicFrameMk id="55" creationId="{26F28824-933C-43D8-BB48-383D61DB2E0D}"/>
          </ac:graphicFrameMkLst>
        </pc:graphicFrameChg>
        <pc:graphicFrameChg chg="modGraphic">
          <ac:chgData name="Kyle Tidswell-Brown" userId="3518c4a0-5c99-4880-b127-cb60ccf11a39" providerId="ADAL" clId="{D899CAD7-6506-487B-8E0D-16C1A1156868}" dt="2018-11-09T09:37:11.249" v="138" actId="207"/>
          <ac:graphicFrameMkLst>
            <pc:docMk/>
            <pc:sldMk cId="724133403" sldId="375"/>
            <ac:graphicFrameMk id="56" creationId="{98249D5A-B205-4832-9AF0-EE89FB678770}"/>
          </ac:graphicFrameMkLst>
        </pc:graphicFrameChg>
      </pc:sldChg>
    </pc:docChg>
  </pc:docChgLst>
  <pc:docChgLst>
    <pc:chgData name="Ashleigh Sobol" userId="8430f2a2-602f-4dde-a79b-412efd9dd8bf" providerId="ADAL" clId="{314E36DF-02F4-4957-B175-8AD4C9F6E04E}"/>
  </pc:docChgLst>
  <pc:docChgLst>
    <pc:chgData name="Davina Szilvasy" userId="59fb472d-eed4-4f11-9686-c2c8db02a2cd" providerId="ADAL" clId="{642939FD-3D4E-4D8C-A85C-68D428C48959}"/>
    <pc:docChg chg="undo custSel addSld delSld modSld sldOrd">
      <pc:chgData name="Davina Szilvasy" userId="59fb472d-eed4-4f11-9686-c2c8db02a2cd" providerId="ADAL" clId="{642939FD-3D4E-4D8C-A85C-68D428C48959}" dt="2018-11-08T16:00:26.664" v="822" actId="20577"/>
      <pc:docMkLst>
        <pc:docMk/>
      </pc:docMkLst>
      <pc:sldChg chg="modSp">
        <pc:chgData name="Davina Szilvasy" userId="59fb472d-eed4-4f11-9686-c2c8db02a2cd" providerId="ADAL" clId="{642939FD-3D4E-4D8C-A85C-68D428C48959}" dt="2018-11-08T15:04:53.152" v="53"/>
        <pc:sldMkLst>
          <pc:docMk/>
          <pc:sldMk cId="2637481266" sldId="256"/>
        </pc:sldMkLst>
        <pc:spChg chg="mod">
          <ac:chgData name="Davina Szilvasy" userId="59fb472d-eed4-4f11-9686-c2c8db02a2cd" providerId="ADAL" clId="{642939FD-3D4E-4D8C-A85C-68D428C48959}" dt="2018-11-08T15:04:53.152" v="53"/>
          <ac:spMkLst>
            <pc:docMk/>
            <pc:sldMk cId="2637481266" sldId="256"/>
            <ac:spMk id="7" creationId="{277FDC6C-B99A-4ED8-B341-A52126824B67}"/>
          </ac:spMkLst>
        </pc:spChg>
        <pc:spChg chg="mod">
          <ac:chgData name="Davina Szilvasy" userId="59fb472d-eed4-4f11-9686-c2c8db02a2cd" providerId="ADAL" clId="{642939FD-3D4E-4D8C-A85C-68D428C48959}" dt="2018-11-08T15:04:40.842" v="52" actId="207"/>
          <ac:spMkLst>
            <pc:docMk/>
            <pc:sldMk cId="2637481266" sldId="256"/>
            <ac:spMk id="19" creationId="{5252A847-DE45-4FA3-A1F8-EEBEB845FF8E}"/>
          </ac:spMkLst>
        </pc:spChg>
      </pc:sldChg>
      <pc:sldChg chg="modSp">
        <pc:chgData name="Davina Szilvasy" userId="59fb472d-eed4-4f11-9686-c2c8db02a2cd" providerId="ADAL" clId="{642939FD-3D4E-4D8C-A85C-68D428C48959}" dt="2018-11-08T15:05:27.066" v="103" actId="20577"/>
        <pc:sldMkLst>
          <pc:docMk/>
          <pc:sldMk cId="3855900595" sldId="301"/>
        </pc:sldMkLst>
        <pc:spChg chg="mod">
          <ac:chgData name="Davina Szilvasy" userId="59fb472d-eed4-4f11-9686-c2c8db02a2cd" providerId="ADAL" clId="{642939FD-3D4E-4D8C-A85C-68D428C48959}" dt="2018-11-08T15:04:53.152" v="53"/>
          <ac:spMkLst>
            <pc:docMk/>
            <pc:sldMk cId="3855900595" sldId="301"/>
            <ac:spMk id="17" creationId="{0F18B4CD-798D-4EA5-92CF-7A4BB6DD9812}"/>
          </ac:spMkLst>
        </pc:spChg>
        <pc:spChg chg="mod">
          <ac:chgData name="Davina Szilvasy" userId="59fb472d-eed4-4f11-9686-c2c8db02a2cd" providerId="ADAL" clId="{642939FD-3D4E-4D8C-A85C-68D428C48959}" dt="2018-11-08T15:05:27.066" v="103" actId="20577"/>
          <ac:spMkLst>
            <pc:docMk/>
            <pc:sldMk cId="3855900595" sldId="301"/>
            <ac:spMk id="19" creationId="{5252A847-DE45-4FA3-A1F8-EEBEB845FF8E}"/>
          </ac:spMkLst>
        </pc:spChg>
      </pc:sldChg>
      <pc:sldChg chg="addSp delSp modSp">
        <pc:chgData name="Davina Szilvasy" userId="59fb472d-eed4-4f11-9686-c2c8db02a2cd" providerId="ADAL" clId="{642939FD-3D4E-4D8C-A85C-68D428C48959}" dt="2018-11-08T15:15:52.237" v="263" actId="12789"/>
        <pc:sldMkLst>
          <pc:docMk/>
          <pc:sldMk cId="273723392" sldId="308"/>
        </pc:sldMkLst>
        <pc:spChg chg="mod">
          <ac:chgData name="Davina Szilvasy" userId="59fb472d-eed4-4f11-9686-c2c8db02a2cd" providerId="ADAL" clId="{642939FD-3D4E-4D8C-A85C-68D428C48959}" dt="2018-11-08T15:04:53.152" v="53"/>
          <ac:spMkLst>
            <pc:docMk/>
            <pc:sldMk cId="273723392" sldId="308"/>
            <ac:spMk id="7" creationId="{9C98043F-F327-469C-AFFD-8AE7F5773C62}"/>
          </ac:spMkLst>
        </pc:spChg>
        <pc:spChg chg="add mod">
          <ac:chgData name="Davina Szilvasy" userId="59fb472d-eed4-4f11-9686-c2c8db02a2cd" providerId="ADAL" clId="{642939FD-3D4E-4D8C-A85C-68D428C48959}" dt="2018-11-08T15:15:52.237" v="263" actId="12789"/>
          <ac:spMkLst>
            <pc:docMk/>
            <pc:sldMk cId="273723392" sldId="308"/>
            <ac:spMk id="14" creationId="{FFE612E9-0927-4141-ACD9-A6730F278B22}"/>
          </ac:spMkLst>
        </pc:spChg>
        <pc:spChg chg="add del">
          <ac:chgData name="Davina Szilvasy" userId="59fb472d-eed4-4f11-9686-c2c8db02a2cd" providerId="ADAL" clId="{642939FD-3D4E-4D8C-A85C-68D428C48959}" dt="2018-11-08T15:15:00.595" v="247"/>
          <ac:spMkLst>
            <pc:docMk/>
            <pc:sldMk cId="273723392" sldId="308"/>
            <ac:spMk id="15" creationId="{739097B6-7E94-4BCE-BF9A-A5A1EBCB32B0}"/>
          </ac:spMkLst>
        </pc:spChg>
        <pc:spChg chg="mod">
          <ac:chgData name="Davina Szilvasy" userId="59fb472d-eed4-4f11-9686-c2c8db02a2cd" providerId="ADAL" clId="{642939FD-3D4E-4D8C-A85C-68D428C48959}" dt="2018-11-08T15:06:16.818" v="197" actId="404"/>
          <ac:spMkLst>
            <pc:docMk/>
            <pc:sldMk cId="273723392" sldId="308"/>
            <ac:spMk id="19" creationId="{5252A847-DE45-4FA3-A1F8-EEBEB845FF8E}"/>
          </ac:spMkLst>
        </pc:spChg>
        <pc:spChg chg="add mod">
          <ac:chgData name="Davina Szilvasy" userId="59fb472d-eed4-4f11-9686-c2c8db02a2cd" providerId="ADAL" clId="{642939FD-3D4E-4D8C-A85C-68D428C48959}" dt="2018-11-08T15:15:52.237" v="263" actId="12789"/>
          <ac:spMkLst>
            <pc:docMk/>
            <pc:sldMk cId="273723392" sldId="308"/>
            <ac:spMk id="20" creationId="{95FC26C5-85F1-48DC-AE2D-85C4818A761A}"/>
          </ac:spMkLst>
        </pc:spChg>
        <pc:spChg chg="add mod">
          <ac:chgData name="Davina Szilvasy" userId="59fb472d-eed4-4f11-9686-c2c8db02a2cd" providerId="ADAL" clId="{642939FD-3D4E-4D8C-A85C-68D428C48959}" dt="2018-11-08T15:15:52.237" v="263" actId="12789"/>
          <ac:spMkLst>
            <pc:docMk/>
            <pc:sldMk cId="273723392" sldId="308"/>
            <ac:spMk id="21" creationId="{EA38AAF6-4129-4845-AD26-8B7F071D0BAB}"/>
          </ac:spMkLst>
        </pc:spChg>
        <pc:picChg chg="add mod modCrop">
          <ac:chgData name="Davina Szilvasy" userId="59fb472d-eed4-4f11-9686-c2c8db02a2cd" providerId="ADAL" clId="{642939FD-3D4E-4D8C-A85C-68D428C48959}" dt="2018-11-08T15:13:59.082" v="225" actId="1076"/>
          <ac:picMkLst>
            <pc:docMk/>
            <pc:sldMk cId="273723392" sldId="308"/>
            <ac:picMk id="3" creationId="{D837EBB6-D51A-4330-8E49-D8A3B8EE577D}"/>
          </ac:picMkLst>
        </pc:picChg>
        <pc:picChg chg="add mod modCrop">
          <ac:chgData name="Davina Szilvasy" userId="59fb472d-eed4-4f11-9686-c2c8db02a2cd" providerId="ADAL" clId="{642939FD-3D4E-4D8C-A85C-68D428C48959}" dt="2018-11-08T15:13:59.082" v="225" actId="1076"/>
          <ac:picMkLst>
            <pc:docMk/>
            <pc:sldMk cId="273723392" sldId="308"/>
            <ac:picMk id="5" creationId="{C3273026-8B16-4B2B-A97F-922A17685F47}"/>
          </ac:picMkLst>
        </pc:picChg>
        <pc:picChg chg="add del mod modCrop">
          <ac:chgData name="Davina Szilvasy" userId="59fb472d-eed4-4f11-9686-c2c8db02a2cd" providerId="ADAL" clId="{642939FD-3D4E-4D8C-A85C-68D428C48959}" dt="2018-11-08T15:11:40.097" v="214" actId="478"/>
          <ac:picMkLst>
            <pc:docMk/>
            <pc:sldMk cId="273723392" sldId="308"/>
            <ac:picMk id="9" creationId="{8480C920-8198-4904-A5FA-727DB805303E}"/>
          </ac:picMkLst>
        </pc:picChg>
        <pc:picChg chg="add del mod">
          <ac:chgData name="Davina Szilvasy" userId="59fb472d-eed4-4f11-9686-c2c8db02a2cd" providerId="ADAL" clId="{642939FD-3D4E-4D8C-A85C-68D428C48959}" dt="2018-11-08T15:12:48.528" v="216" actId="478"/>
          <ac:picMkLst>
            <pc:docMk/>
            <pc:sldMk cId="273723392" sldId="308"/>
            <ac:picMk id="11" creationId="{C9FA986F-59F2-4869-A7A7-5638FD39C193}"/>
          </ac:picMkLst>
        </pc:picChg>
        <pc:picChg chg="add mod modCrop">
          <ac:chgData name="Davina Szilvasy" userId="59fb472d-eed4-4f11-9686-c2c8db02a2cd" providerId="ADAL" clId="{642939FD-3D4E-4D8C-A85C-68D428C48959}" dt="2018-11-08T15:13:59.082" v="225" actId="1076"/>
          <ac:picMkLst>
            <pc:docMk/>
            <pc:sldMk cId="273723392" sldId="308"/>
            <ac:picMk id="13" creationId="{E250CFB8-C2B4-4050-98CC-8E7F39996546}"/>
          </ac:picMkLst>
        </pc:picChg>
      </pc:sldChg>
      <pc:sldChg chg="addSp modSp">
        <pc:chgData name="Davina Szilvasy" userId="59fb472d-eed4-4f11-9686-c2c8db02a2cd" providerId="ADAL" clId="{642939FD-3D4E-4D8C-A85C-68D428C48959}" dt="2018-11-08T15:51:45.900" v="576" actId="1035"/>
        <pc:sldMkLst>
          <pc:docMk/>
          <pc:sldMk cId="636014570" sldId="314"/>
        </pc:sldMkLst>
        <pc:spChg chg="mod">
          <ac:chgData name="Davina Szilvasy" userId="59fb472d-eed4-4f11-9686-c2c8db02a2cd" providerId="ADAL" clId="{642939FD-3D4E-4D8C-A85C-68D428C48959}" dt="2018-11-08T15:04:53.152" v="53"/>
          <ac:spMkLst>
            <pc:docMk/>
            <pc:sldMk cId="636014570" sldId="314"/>
            <ac:spMk id="7" creationId="{84B107DC-B90C-4A45-B422-BA8DE29C2552}"/>
          </ac:spMkLst>
        </pc:spChg>
        <pc:spChg chg="mod">
          <ac:chgData name="Davina Szilvasy" userId="59fb472d-eed4-4f11-9686-c2c8db02a2cd" providerId="ADAL" clId="{642939FD-3D4E-4D8C-A85C-68D428C48959}" dt="2018-11-08T15:51:23.933" v="562" actId="207"/>
          <ac:spMkLst>
            <pc:docMk/>
            <pc:sldMk cId="636014570" sldId="314"/>
            <ac:spMk id="19" creationId="{5252A847-DE45-4FA3-A1F8-EEBEB845FF8E}"/>
          </ac:spMkLst>
        </pc:spChg>
        <pc:spChg chg="add mod">
          <ac:chgData name="Davina Szilvasy" userId="59fb472d-eed4-4f11-9686-c2c8db02a2cd" providerId="ADAL" clId="{642939FD-3D4E-4D8C-A85C-68D428C48959}" dt="2018-11-08T15:50:59.084" v="545" actId="1076"/>
          <ac:spMkLst>
            <pc:docMk/>
            <pc:sldMk cId="636014570" sldId="314"/>
            <ac:spMk id="74" creationId="{0AFB9A98-05FD-4D39-BA4B-88487AF3D4AB}"/>
          </ac:spMkLst>
        </pc:spChg>
        <pc:spChg chg="add mod">
          <ac:chgData name="Davina Szilvasy" userId="59fb472d-eed4-4f11-9686-c2c8db02a2cd" providerId="ADAL" clId="{642939FD-3D4E-4D8C-A85C-68D428C48959}" dt="2018-11-08T15:51:45.900" v="576" actId="1035"/>
          <ac:spMkLst>
            <pc:docMk/>
            <pc:sldMk cId="636014570" sldId="314"/>
            <ac:spMk id="75" creationId="{91809B0A-5E87-41CE-84EB-4A5AFD8F47F9}"/>
          </ac:spMkLst>
        </pc:spChg>
        <pc:spChg chg="add mod">
          <ac:chgData name="Davina Szilvasy" userId="59fb472d-eed4-4f11-9686-c2c8db02a2cd" providerId="ADAL" clId="{642939FD-3D4E-4D8C-A85C-68D428C48959}" dt="2018-11-08T15:50:48.174" v="543" actId="1076"/>
          <ac:spMkLst>
            <pc:docMk/>
            <pc:sldMk cId="636014570" sldId="314"/>
            <ac:spMk id="76" creationId="{F34648F3-5462-40FA-942A-673678E0050A}"/>
          </ac:spMkLst>
        </pc:spChg>
        <pc:grpChg chg="add mod">
          <ac:chgData name="Davina Szilvasy" userId="59fb472d-eed4-4f11-9686-c2c8db02a2cd" providerId="ADAL" clId="{642939FD-3D4E-4D8C-A85C-68D428C48959}" dt="2018-11-08T15:50:31.977" v="541" actId="1076"/>
          <ac:grpSpMkLst>
            <pc:docMk/>
            <pc:sldMk cId="636014570" sldId="314"/>
            <ac:grpSpMk id="6" creationId="{7DB19041-DEAF-4427-AFF0-846DED5A07D3}"/>
          </ac:grpSpMkLst>
        </pc:grpChg>
        <pc:grpChg chg="add mod">
          <ac:chgData name="Davina Szilvasy" userId="59fb472d-eed4-4f11-9686-c2c8db02a2cd" providerId="ADAL" clId="{642939FD-3D4E-4D8C-A85C-68D428C48959}" dt="2018-11-08T15:50:22.113" v="539" actId="1076"/>
          <ac:grpSpMkLst>
            <pc:docMk/>
            <pc:sldMk cId="636014570" sldId="314"/>
            <ac:grpSpMk id="32" creationId="{B76391A2-3BE2-4366-9CEC-1C1FC8AB4301}"/>
          </ac:grpSpMkLst>
        </pc:grpChg>
        <pc:grpChg chg="add mod">
          <ac:chgData name="Davina Szilvasy" userId="59fb472d-eed4-4f11-9686-c2c8db02a2cd" providerId="ADAL" clId="{642939FD-3D4E-4D8C-A85C-68D428C48959}" dt="2018-11-08T15:51:45.900" v="576" actId="1035"/>
          <ac:grpSpMkLst>
            <pc:docMk/>
            <pc:sldMk cId="636014570" sldId="314"/>
            <ac:grpSpMk id="49" creationId="{BA210935-9D89-4816-9C1F-7C1870595405}"/>
          </ac:grpSpMkLst>
        </pc:grpChg>
      </pc:sldChg>
      <pc:sldChg chg="addSp delSp modSp">
        <pc:chgData name="Davina Szilvasy" userId="59fb472d-eed4-4f11-9686-c2c8db02a2cd" providerId="ADAL" clId="{642939FD-3D4E-4D8C-A85C-68D428C48959}" dt="2018-11-08T15:58:49.488" v="771" actId="1036"/>
        <pc:sldMkLst>
          <pc:docMk/>
          <pc:sldMk cId="1071900124" sldId="355"/>
        </pc:sldMkLst>
        <pc:spChg chg="mod">
          <ac:chgData name="Davina Szilvasy" userId="59fb472d-eed4-4f11-9686-c2c8db02a2cd" providerId="ADAL" clId="{642939FD-3D4E-4D8C-A85C-68D428C48959}" dt="2018-11-08T15:04:53.152" v="53"/>
          <ac:spMkLst>
            <pc:docMk/>
            <pc:sldMk cId="1071900124" sldId="355"/>
            <ac:spMk id="7" creationId="{F2267ACB-233E-41BC-B01B-8F3DC45483E4}"/>
          </ac:spMkLst>
        </pc:spChg>
        <pc:spChg chg="mod">
          <ac:chgData name="Davina Szilvasy" userId="59fb472d-eed4-4f11-9686-c2c8db02a2cd" providerId="ADAL" clId="{642939FD-3D4E-4D8C-A85C-68D428C48959}" dt="2018-11-08T15:56:08.044" v="713" actId="1076"/>
          <ac:spMkLst>
            <pc:docMk/>
            <pc:sldMk cId="1071900124" sldId="355"/>
            <ac:spMk id="19" creationId="{5252A847-DE45-4FA3-A1F8-EEBEB845FF8E}"/>
          </ac:spMkLst>
        </pc:spChg>
        <pc:spChg chg="add del">
          <ac:chgData name="Davina Szilvasy" userId="59fb472d-eed4-4f11-9686-c2c8db02a2cd" providerId="ADAL" clId="{642939FD-3D4E-4D8C-A85C-68D428C48959}" dt="2018-11-08T15:57:56.536" v="739" actId="478"/>
          <ac:spMkLst>
            <pc:docMk/>
            <pc:sldMk cId="1071900124" sldId="355"/>
            <ac:spMk id="124" creationId="{4FB114F9-0F02-495A-BCEA-E6A5C5694256}"/>
          </ac:spMkLst>
        </pc:spChg>
        <pc:spChg chg="add del mod">
          <ac:chgData name="Davina Szilvasy" userId="59fb472d-eed4-4f11-9686-c2c8db02a2cd" providerId="ADAL" clId="{642939FD-3D4E-4D8C-A85C-68D428C48959}" dt="2018-11-08T15:57:56.536" v="739" actId="478"/>
          <ac:spMkLst>
            <pc:docMk/>
            <pc:sldMk cId="1071900124" sldId="355"/>
            <ac:spMk id="125" creationId="{13A14D27-69E2-4F8C-9CB4-27864082C08A}"/>
          </ac:spMkLst>
        </pc:spChg>
        <pc:spChg chg="add mod">
          <ac:chgData name="Davina Szilvasy" userId="59fb472d-eed4-4f11-9686-c2c8db02a2cd" providerId="ADAL" clId="{642939FD-3D4E-4D8C-A85C-68D428C48959}" dt="2018-11-08T15:58:38.273" v="755" actId="12789"/>
          <ac:spMkLst>
            <pc:docMk/>
            <pc:sldMk cId="1071900124" sldId="355"/>
            <ac:spMk id="126" creationId="{87C46968-D243-4DB4-88BC-C990A0A4FB92}"/>
          </ac:spMkLst>
        </pc:spChg>
        <pc:spChg chg="add mod">
          <ac:chgData name="Davina Szilvasy" userId="59fb472d-eed4-4f11-9686-c2c8db02a2cd" providerId="ADAL" clId="{642939FD-3D4E-4D8C-A85C-68D428C48959}" dt="2018-11-08T15:58:38.273" v="755" actId="12789"/>
          <ac:spMkLst>
            <pc:docMk/>
            <pc:sldMk cId="1071900124" sldId="355"/>
            <ac:spMk id="127" creationId="{F8839491-1210-4686-8F7D-176F292278AC}"/>
          </ac:spMkLst>
        </pc:spChg>
        <pc:spChg chg="add mod">
          <ac:chgData name="Davina Szilvasy" userId="59fb472d-eed4-4f11-9686-c2c8db02a2cd" providerId="ADAL" clId="{642939FD-3D4E-4D8C-A85C-68D428C48959}" dt="2018-11-08T15:58:38.273" v="755" actId="12789"/>
          <ac:spMkLst>
            <pc:docMk/>
            <pc:sldMk cId="1071900124" sldId="355"/>
            <ac:spMk id="128" creationId="{B6AA6FC9-4660-4946-916B-B4B6D98558DE}"/>
          </ac:spMkLst>
        </pc:spChg>
        <pc:grpChg chg="add del">
          <ac:chgData name="Davina Szilvasy" userId="59fb472d-eed4-4f11-9686-c2c8db02a2cd" providerId="ADAL" clId="{642939FD-3D4E-4D8C-A85C-68D428C48959}" dt="2018-11-08T15:56:01.358" v="710"/>
          <ac:grpSpMkLst>
            <pc:docMk/>
            <pc:sldMk cId="1071900124" sldId="355"/>
            <ac:grpSpMk id="6" creationId="{1EEFC6A7-92FE-4964-8F74-07F39BEED6D1}"/>
          </ac:grpSpMkLst>
        </pc:grpChg>
        <pc:grpChg chg="add del">
          <ac:chgData name="Davina Szilvasy" userId="59fb472d-eed4-4f11-9686-c2c8db02a2cd" providerId="ADAL" clId="{642939FD-3D4E-4D8C-A85C-68D428C48959}" dt="2018-11-08T15:56:01.358" v="710"/>
          <ac:grpSpMkLst>
            <pc:docMk/>
            <pc:sldMk cId="1071900124" sldId="355"/>
            <ac:grpSpMk id="14" creationId="{86A28AF1-125E-48BA-B6BD-8E95ABF28E36}"/>
          </ac:grpSpMkLst>
        </pc:grpChg>
        <pc:grpChg chg="add del">
          <ac:chgData name="Davina Szilvasy" userId="59fb472d-eed4-4f11-9686-c2c8db02a2cd" providerId="ADAL" clId="{642939FD-3D4E-4D8C-A85C-68D428C48959}" dt="2018-11-08T15:56:01.358" v="710"/>
          <ac:grpSpMkLst>
            <pc:docMk/>
            <pc:sldMk cId="1071900124" sldId="355"/>
            <ac:grpSpMk id="29" creationId="{1AC19887-9C29-49C2-9E49-C43E2F8F2CDA}"/>
          </ac:grpSpMkLst>
        </pc:grpChg>
        <pc:grpChg chg="add del">
          <ac:chgData name="Davina Szilvasy" userId="59fb472d-eed4-4f11-9686-c2c8db02a2cd" providerId="ADAL" clId="{642939FD-3D4E-4D8C-A85C-68D428C48959}" dt="2018-11-08T15:56:10.320" v="714"/>
          <ac:grpSpMkLst>
            <pc:docMk/>
            <pc:sldMk cId="1071900124" sldId="355"/>
            <ac:grpSpMk id="48" creationId="{9FE3D7D8-A154-4952-B22B-BC6F6C971D32}"/>
          </ac:grpSpMkLst>
        </pc:grpChg>
        <pc:grpChg chg="add del">
          <ac:chgData name="Davina Szilvasy" userId="59fb472d-eed4-4f11-9686-c2c8db02a2cd" providerId="ADAL" clId="{642939FD-3D4E-4D8C-A85C-68D428C48959}" dt="2018-11-08T15:56:10.320" v="714"/>
          <ac:grpSpMkLst>
            <pc:docMk/>
            <pc:sldMk cId="1071900124" sldId="355"/>
            <ac:grpSpMk id="54" creationId="{4A6AF426-8430-4E62-AF91-C4E8CE632E20}"/>
          </ac:grpSpMkLst>
        </pc:grpChg>
        <pc:grpChg chg="add del">
          <ac:chgData name="Davina Szilvasy" userId="59fb472d-eed4-4f11-9686-c2c8db02a2cd" providerId="ADAL" clId="{642939FD-3D4E-4D8C-A85C-68D428C48959}" dt="2018-11-08T15:56:10.320" v="714"/>
          <ac:grpSpMkLst>
            <pc:docMk/>
            <pc:sldMk cId="1071900124" sldId="355"/>
            <ac:grpSpMk id="67" creationId="{DE998384-81FB-4FFE-9531-1B2954744C9D}"/>
          </ac:grpSpMkLst>
        </pc:grpChg>
        <pc:grpChg chg="add mod">
          <ac:chgData name="Davina Szilvasy" userId="59fb472d-eed4-4f11-9686-c2c8db02a2cd" providerId="ADAL" clId="{642939FD-3D4E-4D8C-A85C-68D428C48959}" dt="2018-11-08T15:58:49.488" v="771" actId="1036"/>
          <ac:grpSpMkLst>
            <pc:docMk/>
            <pc:sldMk cId="1071900124" sldId="355"/>
            <ac:grpSpMk id="86" creationId="{21D69822-7D8D-4632-839A-9DD62AABC9BC}"/>
          </ac:grpSpMkLst>
        </pc:grpChg>
        <pc:grpChg chg="add mod">
          <ac:chgData name="Davina Szilvasy" userId="59fb472d-eed4-4f11-9686-c2c8db02a2cd" providerId="ADAL" clId="{642939FD-3D4E-4D8C-A85C-68D428C48959}" dt="2018-11-08T15:58:49.488" v="771" actId="1036"/>
          <ac:grpSpMkLst>
            <pc:docMk/>
            <pc:sldMk cId="1071900124" sldId="355"/>
            <ac:grpSpMk id="92" creationId="{6C62D534-8F2E-47B9-B44B-DC3EB863D43A}"/>
          </ac:grpSpMkLst>
        </pc:grpChg>
        <pc:grpChg chg="mod">
          <ac:chgData name="Davina Szilvasy" userId="59fb472d-eed4-4f11-9686-c2c8db02a2cd" providerId="ADAL" clId="{642939FD-3D4E-4D8C-A85C-68D428C48959}" dt="2018-11-08T15:57:10.625" v="734" actId="12789"/>
          <ac:grpSpMkLst>
            <pc:docMk/>
            <pc:sldMk cId="1071900124" sldId="355"/>
            <ac:grpSpMk id="93" creationId="{7B42B032-A884-4AF1-B978-B33DAF4221F9}"/>
          </ac:grpSpMkLst>
        </pc:grpChg>
        <pc:grpChg chg="mod">
          <ac:chgData name="Davina Szilvasy" userId="59fb472d-eed4-4f11-9686-c2c8db02a2cd" providerId="ADAL" clId="{642939FD-3D4E-4D8C-A85C-68D428C48959}" dt="2018-11-08T15:57:10.625" v="734" actId="12789"/>
          <ac:grpSpMkLst>
            <pc:docMk/>
            <pc:sldMk cId="1071900124" sldId="355"/>
            <ac:grpSpMk id="94" creationId="{375FCBDE-0262-4329-BEED-E80ACAFC03B3}"/>
          </ac:grpSpMkLst>
        </pc:grpChg>
        <pc:grpChg chg="add mod">
          <ac:chgData name="Davina Szilvasy" userId="59fb472d-eed4-4f11-9686-c2c8db02a2cd" providerId="ADAL" clId="{642939FD-3D4E-4D8C-A85C-68D428C48959}" dt="2018-11-08T15:58:49.488" v="771" actId="1036"/>
          <ac:grpSpMkLst>
            <pc:docMk/>
            <pc:sldMk cId="1071900124" sldId="355"/>
            <ac:grpSpMk id="105" creationId="{915BF1F7-8482-4D0E-8F9D-A1879ACDB327}"/>
          </ac:grpSpMkLst>
        </pc:grpChg>
      </pc:sldChg>
      <pc:sldChg chg="addSp modSp">
        <pc:chgData name="Davina Szilvasy" userId="59fb472d-eed4-4f11-9686-c2c8db02a2cd" providerId="ADAL" clId="{642939FD-3D4E-4D8C-A85C-68D428C48959}" dt="2018-11-08T15:18:37.765" v="303" actId="1076"/>
        <pc:sldMkLst>
          <pc:docMk/>
          <pc:sldMk cId="36917022" sldId="360"/>
        </pc:sldMkLst>
        <pc:spChg chg="mod">
          <ac:chgData name="Davina Szilvasy" userId="59fb472d-eed4-4f11-9686-c2c8db02a2cd" providerId="ADAL" clId="{642939FD-3D4E-4D8C-A85C-68D428C48959}" dt="2018-11-08T15:04:53.152" v="53"/>
          <ac:spMkLst>
            <pc:docMk/>
            <pc:sldMk cId="36917022" sldId="360"/>
            <ac:spMk id="7" creationId="{B632E459-9B27-4467-B89C-78410207B713}"/>
          </ac:spMkLst>
        </pc:spChg>
        <pc:spChg chg="mod">
          <ac:chgData name="Davina Szilvasy" userId="59fb472d-eed4-4f11-9686-c2c8db02a2cd" providerId="ADAL" clId="{642939FD-3D4E-4D8C-A85C-68D428C48959}" dt="2018-11-08T15:17:38.357" v="282" actId="207"/>
          <ac:spMkLst>
            <pc:docMk/>
            <pc:sldMk cId="36917022" sldId="360"/>
            <ac:spMk id="19" creationId="{5252A847-DE45-4FA3-A1F8-EEBEB845FF8E}"/>
          </ac:spMkLst>
        </pc:spChg>
        <pc:grpChg chg="add mod">
          <ac:chgData name="Davina Szilvasy" userId="59fb472d-eed4-4f11-9686-c2c8db02a2cd" providerId="ADAL" clId="{642939FD-3D4E-4D8C-A85C-68D428C48959}" dt="2018-11-08T15:18:37.765" v="303" actId="1076"/>
          <ac:grpSpMkLst>
            <pc:docMk/>
            <pc:sldMk cId="36917022" sldId="360"/>
            <ac:grpSpMk id="9" creationId="{5D3B26A7-1F1C-410D-9788-2372608E1FDB}"/>
          </ac:grpSpMkLst>
        </pc:grpChg>
        <pc:graphicFrameChg chg="add mod modGraphic">
          <ac:chgData name="Davina Szilvasy" userId="59fb472d-eed4-4f11-9686-c2c8db02a2cd" providerId="ADAL" clId="{642939FD-3D4E-4D8C-A85C-68D428C48959}" dt="2018-11-08T15:18:30.796" v="302" actId="1076"/>
          <ac:graphicFrameMkLst>
            <pc:docMk/>
            <pc:sldMk cId="36917022" sldId="360"/>
            <ac:graphicFrameMk id="6" creationId="{71CAC028-CE8D-4C5D-883F-A0869C11D982}"/>
          </ac:graphicFrameMkLst>
        </pc:graphicFrameChg>
      </pc:sldChg>
      <pc:sldChg chg="addSp modSp add">
        <pc:chgData name="Davina Szilvasy" userId="59fb472d-eed4-4f11-9686-c2c8db02a2cd" providerId="ADAL" clId="{642939FD-3D4E-4D8C-A85C-68D428C48959}" dt="2018-11-08T15:16:38.838" v="273" actId="14100"/>
        <pc:sldMkLst>
          <pc:docMk/>
          <pc:sldMk cId="1035247346" sldId="361"/>
        </pc:sldMkLst>
        <pc:cxnChg chg="add mod">
          <ac:chgData name="Davina Szilvasy" userId="59fb472d-eed4-4f11-9686-c2c8db02a2cd" providerId="ADAL" clId="{642939FD-3D4E-4D8C-A85C-68D428C48959}" dt="2018-11-08T15:16:14.875" v="267" actId="1582"/>
          <ac:cxnSpMkLst>
            <pc:docMk/>
            <pc:sldMk cId="1035247346" sldId="361"/>
            <ac:cxnSpMk id="4" creationId="{7C476F36-484A-4DF8-8458-A398BAFA0F7E}"/>
          </ac:cxnSpMkLst>
        </pc:cxnChg>
        <pc:cxnChg chg="add mod">
          <ac:chgData name="Davina Szilvasy" userId="59fb472d-eed4-4f11-9686-c2c8db02a2cd" providerId="ADAL" clId="{642939FD-3D4E-4D8C-A85C-68D428C48959}" dt="2018-11-08T15:16:28.186" v="270" actId="14100"/>
          <ac:cxnSpMkLst>
            <pc:docMk/>
            <pc:sldMk cId="1035247346" sldId="361"/>
            <ac:cxnSpMk id="15" creationId="{0BFAC0FF-EFC1-4759-9792-7D1303D40DAB}"/>
          </ac:cxnSpMkLst>
        </pc:cxnChg>
        <pc:cxnChg chg="add mod">
          <ac:chgData name="Davina Szilvasy" userId="59fb472d-eed4-4f11-9686-c2c8db02a2cd" providerId="ADAL" clId="{642939FD-3D4E-4D8C-A85C-68D428C48959}" dt="2018-11-08T15:16:38.838" v="273" actId="14100"/>
          <ac:cxnSpMkLst>
            <pc:docMk/>
            <pc:sldMk cId="1035247346" sldId="361"/>
            <ac:cxnSpMk id="17" creationId="{350DFA9C-4114-442D-9AEF-C7B404C4985A}"/>
          </ac:cxnSpMkLst>
        </pc:cxnChg>
      </pc:sldChg>
      <pc:sldChg chg="addSp modSp add">
        <pc:chgData name="Davina Szilvasy" userId="59fb472d-eed4-4f11-9686-c2c8db02a2cd" providerId="ADAL" clId="{642939FD-3D4E-4D8C-A85C-68D428C48959}" dt="2018-11-08T15:21:10.853" v="353" actId="404"/>
        <pc:sldMkLst>
          <pc:docMk/>
          <pc:sldMk cId="2947279173" sldId="362"/>
        </pc:sldMkLst>
        <pc:spChg chg="mod">
          <ac:chgData name="Davina Szilvasy" userId="59fb472d-eed4-4f11-9686-c2c8db02a2cd" providerId="ADAL" clId="{642939FD-3D4E-4D8C-A85C-68D428C48959}" dt="2018-11-08T15:21:10.853" v="353" actId="404"/>
          <ac:spMkLst>
            <pc:docMk/>
            <pc:sldMk cId="2947279173" sldId="362"/>
            <ac:spMk id="19" creationId="{5252A847-DE45-4FA3-A1F8-EEBEB845FF8E}"/>
          </ac:spMkLst>
        </pc:spChg>
        <pc:grpChg chg="add mod">
          <ac:chgData name="Davina Szilvasy" userId="59fb472d-eed4-4f11-9686-c2c8db02a2cd" providerId="ADAL" clId="{642939FD-3D4E-4D8C-A85C-68D428C48959}" dt="2018-11-08T15:20:11.384" v="336" actId="1076"/>
          <ac:grpSpMkLst>
            <pc:docMk/>
            <pc:sldMk cId="2947279173" sldId="362"/>
            <ac:grpSpMk id="6" creationId="{DC01804E-358E-4FAB-8AC1-768A4BCD8410}"/>
          </ac:grpSpMkLst>
        </pc:grpChg>
      </pc:sldChg>
      <pc:sldChg chg="addSp delSp modSp add">
        <pc:chgData name="Davina Szilvasy" userId="59fb472d-eed4-4f11-9686-c2c8db02a2cd" providerId="ADAL" clId="{642939FD-3D4E-4D8C-A85C-68D428C48959}" dt="2018-11-08T15:24:17.647" v="436" actId="1036"/>
        <pc:sldMkLst>
          <pc:docMk/>
          <pc:sldMk cId="608018684" sldId="363"/>
        </pc:sldMkLst>
        <pc:spChg chg="mod">
          <ac:chgData name="Davina Szilvasy" userId="59fb472d-eed4-4f11-9686-c2c8db02a2cd" providerId="ADAL" clId="{642939FD-3D4E-4D8C-A85C-68D428C48959}" dt="2018-11-08T15:22:06.988" v="365" actId="1076"/>
          <ac:spMkLst>
            <pc:docMk/>
            <pc:sldMk cId="608018684" sldId="363"/>
            <ac:spMk id="19" creationId="{5252A847-DE45-4FA3-A1F8-EEBEB845FF8E}"/>
          </ac:spMkLst>
        </pc:spChg>
        <pc:spChg chg="add mod">
          <ac:chgData name="Davina Szilvasy" userId="59fb472d-eed4-4f11-9686-c2c8db02a2cd" providerId="ADAL" clId="{642939FD-3D4E-4D8C-A85C-68D428C48959}" dt="2018-11-08T15:24:17.647" v="436" actId="1036"/>
          <ac:spMkLst>
            <pc:docMk/>
            <pc:sldMk cId="608018684" sldId="363"/>
            <ac:spMk id="66" creationId="{844E959A-BD67-4EA0-9EAE-26BE2F2C899B}"/>
          </ac:spMkLst>
        </pc:spChg>
        <pc:spChg chg="add del">
          <ac:chgData name="Davina Szilvasy" userId="59fb472d-eed4-4f11-9686-c2c8db02a2cd" providerId="ADAL" clId="{642939FD-3D4E-4D8C-A85C-68D428C48959}" dt="2018-11-08T15:23:52.070" v="401" actId="478"/>
          <ac:spMkLst>
            <pc:docMk/>
            <pc:sldMk cId="608018684" sldId="363"/>
            <ac:spMk id="67" creationId="{5BA7A42A-6FA6-4470-888A-9A7DB513295D}"/>
          </ac:spMkLst>
        </pc:spChg>
        <pc:spChg chg="add del">
          <ac:chgData name="Davina Szilvasy" userId="59fb472d-eed4-4f11-9686-c2c8db02a2cd" providerId="ADAL" clId="{642939FD-3D4E-4D8C-A85C-68D428C48959}" dt="2018-11-08T15:23:52.070" v="401" actId="478"/>
          <ac:spMkLst>
            <pc:docMk/>
            <pc:sldMk cId="608018684" sldId="363"/>
            <ac:spMk id="68" creationId="{90FC0665-6EFF-46B7-A8E4-E13C1F5498C4}"/>
          </ac:spMkLst>
        </pc:spChg>
        <pc:spChg chg="add mod">
          <ac:chgData name="Davina Szilvasy" userId="59fb472d-eed4-4f11-9686-c2c8db02a2cd" providerId="ADAL" clId="{642939FD-3D4E-4D8C-A85C-68D428C48959}" dt="2018-11-08T15:24:17.647" v="436" actId="1036"/>
          <ac:spMkLst>
            <pc:docMk/>
            <pc:sldMk cId="608018684" sldId="363"/>
            <ac:spMk id="69" creationId="{10E6841E-B07C-4EB5-A864-4E1AB59C07D9}"/>
          </ac:spMkLst>
        </pc:spChg>
        <pc:spChg chg="add mod">
          <ac:chgData name="Davina Szilvasy" userId="59fb472d-eed4-4f11-9686-c2c8db02a2cd" providerId="ADAL" clId="{642939FD-3D4E-4D8C-A85C-68D428C48959}" dt="2018-11-08T15:24:17.647" v="436" actId="1036"/>
          <ac:spMkLst>
            <pc:docMk/>
            <pc:sldMk cId="608018684" sldId="363"/>
            <ac:spMk id="70" creationId="{20660C10-C605-4D80-AD7E-7F2837178BC0}"/>
          </ac:spMkLst>
        </pc:spChg>
        <pc:grpChg chg="add mod">
          <ac:chgData name="Davina Szilvasy" userId="59fb472d-eed4-4f11-9686-c2c8db02a2cd" providerId="ADAL" clId="{642939FD-3D4E-4D8C-A85C-68D428C48959}" dt="2018-11-08T15:24:17.647" v="436" actId="1036"/>
          <ac:grpSpMkLst>
            <pc:docMk/>
            <pc:sldMk cId="608018684" sldId="363"/>
            <ac:grpSpMk id="6" creationId="{5A352E5D-9717-4F0B-B649-BAB29DD73451}"/>
          </ac:grpSpMkLst>
        </pc:grpChg>
        <pc:grpChg chg="mod">
          <ac:chgData name="Davina Szilvasy" userId="59fb472d-eed4-4f11-9686-c2c8db02a2cd" providerId="ADAL" clId="{642939FD-3D4E-4D8C-A85C-68D428C48959}" dt="2018-11-08T15:22:45.852" v="383" actId="12789"/>
          <ac:grpSpMkLst>
            <pc:docMk/>
            <pc:sldMk cId="608018684" sldId="363"/>
            <ac:grpSpMk id="9" creationId="{DED8EDC5-498C-4C69-8AE5-58989E9E70B1}"/>
          </ac:grpSpMkLst>
        </pc:grpChg>
        <pc:grpChg chg="mod">
          <ac:chgData name="Davina Szilvasy" userId="59fb472d-eed4-4f11-9686-c2c8db02a2cd" providerId="ADAL" clId="{642939FD-3D4E-4D8C-A85C-68D428C48959}" dt="2018-11-08T15:22:45.852" v="383" actId="12789"/>
          <ac:grpSpMkLst>
            <pc:docMk/>
            <pc:sldMk cId="608018684" sldId="363"/>
            <ac:grpSpMk id="10" creationId="{0D852561-F997-4862-804C-E0B7689F60B3}"/>
          </ac:grpSpMkLst>
        </pc:grpChg>
        <pc:grpChg chg="add mod">
          <ac:chgData name="Davina Szilvasy" userId="59fb472d-eed4-4f11-9686-c2c8db02a2cd" providerId="ADAL" clId="{642939FD-3D4E-4D8C-A85C-68D428C48959}" dt="2018-11-08T15:24:17.647" v="436" actId="1036"/>
          <ac:grpSpMkLst>
            <pc:docMk/>
            <pc:sldMk cId="608018684" sldId="363"/>
            <ac:grpSpMk id="25" creationId="{5373E2B1-C6FA-437B-83DB-04B65CAB00E1}"/>
          </ac:grpSpMkLst>
        </pc:grpChg>
        <pc:grpChg chg="mod">
          <ac:chgData name="Davina Szilvasy" userId="59fb472d-eed4-4f11-9686-c2c8db02a2cd" providerId="ADAL" clId="{642939FD-3D4E-4D8C-A85C-68D428C48959}" dt="2018-11-08T15:22:45.852" v="383" actId="12789"/>
          <ac:grpSpMkLst>
            <pc:docMk/>
            <pc:sldMk cId="608018684" sldId="363"/>
            <ac:grpSpMk id="26" creationId="{93C9E5D8-AACD-4FFD-BD9C-AB5BE41ECB1D}"/>
          </ac:grpSpMkLst>
        </pc:grpChg>
        <pc:grpChg chg="mod">
          <ac:chgData name="Davina Szilvasy" userId="59fb472d-eed4-4f11-9686-c2c8db02a2cd" providerId="ADAL" clId="{642939FD-3D4E-4D8C-A85C-68D428C48959}" dt="2018-11-08T15:22:45.852" v="383" actId="12789"/>
          <ac:grpSpMkLst>
            <pc:docMk/>
            <pc:sldMk cId="608018684" sldId="363"/>
            <ac:grpSpMk id="27" creationId="{66BB55AA-BA3A-4B17-B376-1086DC6A3DA1}"/>
          </ac:grpSpMkLst>
        </pc:grpChg>
        <pc:grpChg chg="mod">
          <ac:chgData name="Davina Szilvasy" userId="59fb472d-eed4-4f11-9686-c2c8db02a2cd" providerId="ADAL" clId="{642939FD-3D4E-4D8C-A85C-68D428C48959}" dt="2018-11-08T15:22:45.852" v="383" actId="12789"/>
          <ac:grpSpMkLst>
            <pc:docMk/>
            <pc:sldMk cId="608018684" sldId="363"/>
            <ac:grpSpMk id="28" creationId="{9E691146-7AFF-4746-B925-1F2C57F9D823}"/>
          </ac:grpSpMkLst>
        </pc:grpChg>
        <pc:grpChg chg="add mod">
          <ac:chgData name="Davina Szilvasy" userId="59fb472d-eed4-4f11-9686-c2c8db02a2cd" providerId="ADAL" clId="{642939FD-3D4E-4D8C-A85C-68D428C48959}" dt="2018-11-08T15:24:17.647" v="436" actId="1036"/>
          <ac:grpSpMkLst>
            <pc:docMk/>
            <pc:sldMk cId="608018684" sldId="363"/>
            <ac:grpSpMk id="47" creationId="{3DF00920-4463-4C24-81EE-7C24362A4DB9}"/>
          </ac:grpSpMkLst>
        </pc:grpChg>
        <pc:grpChg chg="mod">
          <ac:chgData name="Davina Szilvasy" userId="59fb472d-eed4-4f11-9686-c2c8db02a2cd" providerId="ADAL" clId="{642939FD-3D4E-4D8C-A85C-68D428C48959}" dt="2018-11-08T15:22:48.743" v="384" actId="408"/>
          <ac:grpSpMkLst>
            <pc:docMk/>
            <pc:sldMk cId="608018684" sldId="363"/>
            <ac:grpSpMk id="48" creationId="{72B3909F-1EA2-441B-B6F6-3FCABB78838D}"/>
          </ac:grpSpMkLst>
        </pc:grpChg>
        <pc:grpChg chg="mod">
          <ac:chgData name="Davina Szilvasy" userId="59fb472d-eed4-4f11-9686-c2c8db02a2cd" providerId="ADAL" clId="{642939FD-3D4E-4D8C-A85C-68D428C48959}" dt="2018-11-08T15:22:48.743" v="384" actId="408"/>
          <ac:grpSpMkLst>
            <pc:docMk/>
            <pc:sldMk cId="608018684" sldId="363"/>
            <ac:grpSpMk id="49" creationId="{CB1C855F-064D-4865-AF68-56DBFF520F46}"/>
          </ac:grpSpMkLst>
        </pc:grpChg>
        <pc:grpChg chg="mod">
          <ac:chgData name="Davina Szilvasy" userId="59fb472d-eed4-4f11-9686-c2c8db02a2cd" providerId="ADAL" clId="{642939FD-3D4E-4D8C-A85C-68D428C48959}" dt="2018-11-08T15:22:48.743" v="384" actId="408"/>
          <ac:grpSpMkLst>
            <pc:docMk/>
            <pc:sldMk cId="608018684" sldId="363"/>
            <ac:grpSpMk id="50" creationId="{0BCF3CD9-C4DA-40C4-9955-8318E7E73FCE}"/>
          </ac:grpSpMkLst>
        </pc:grpChg>
      </pc:sldChg>
      <pc:sldChg chg="addSp modSp add">
        <pc:chgData name="Davina Szilvasy" userId="59fb472d-eed4-4f11-9686-c2c8db02a2cd" providerId="ADAL" clId="{642939FD-3D4E-4D8C-A85C-68D428C48959}" dt="2018-11-08T15:19:06.856" v="308" actId="1582"/>
        <pc:sldMkLst>
          <pc:docMk/>
          <pc:sldMk cId="2712412331" sldId="365"/>
        </pc:sldMkLst>
        <pc:spChg chg="add mod">
          <ac:chgData name="Davina Szilvasy" userId="59fb472d-eed4-4f11-9686-c2c8db02a2cd" providerId="ADAL" clId="{642939FD-3D4E-4D8C-A85C-68D428C48959}" dt="2018-11-08T15:19:06.856" v="308" actId="1582"/>
          <ac:spMkLst>
            <pc:docMk/>
            <pc:sldMk cId="2712412331" sldId="365"/>
            <ac:spMk id="2" creationId="{561690BD-E809-4E71-8F9F-FAEA8F935A22}"/>
          </ac:spMkLst>
        </pc:spChg>
      </pc:sldChg>
      <pc:sldChg chg="modSp add">
        <pc:chgData name="Davina Szilvasy" userId="59fb472d-eed4-4f11-9686-c2c8db02a2cd" providerId="ADAL" clId="{642939FD-3D4E-4D8C-A85C-68D428C48959}" dt="2018-11-08T15:21:24.346" v="355" actId="404"/>
        <pc:sldMkLst>
          <pc:docMk/>
          <pc:sldMk cId="3349651386" sldId="366"/>
        </pc:sldMkLst>
        <pc:spChg chg="mod">
          <ac:chgData name="Davina Szilvasy" userId="59fb472d-eed4-4f11-9686-c2c8db02a2cd" providerId="ADAL" clId="{642939FD-3D4E-4D8C-A85C-68D428C48959}" dt="2018-11-08T15:21:24.346" v="355" actId="404"/>
          <ac:spMkLst>
            <pc:docMk/>
            <pc:sldMk cId="3349651386" sldId="366"/>
            <ac:spMk id="19" creationId="{5252A847-DE45-4FA3-A1F8-EEBEB845FF8E}"/>
          </ac:spMkLst>
        </pc:spChg>
      </pc:sldChg>
      <pc:sldChg chg="addSp modSp add">
        <pc:chgData name="Davina Szilvasy" userId="59fb472d-eed4-4f11-9686-c2c8db02a2cd" providerId="ADAL" clId="{642939FD-3D4E-4D8C-A85C-68D428C48959}" dt="2018-11-08T15:44:51.912" v="444" actId="1076"/>
        <pc:sldMkLst>
          <pc:docMk/>
          <pc:sldMk cId="447320875" sldId="367"/>
        </pc:sldMkLst>
        <pc:spChg chg="add mod">
          <ac:chgData name="Davina Szilvasy" userId="59fb472d-eed4-4f11-9686-c2c8db02a2cd" providerId="ADAL" clId="{642939FD-3D4E-4D8C-A85C-68D428C48959}" dt="2018-11-08T15:44:51.912" v="444" actId="1076"/>
          <ac:spMkLst>
            <pc:docMk/>
            <pc:sldMk cId="447320875" sldId="367"/>
            <ac:spMk id="2" creationId="{C51000B9-731C-472B-9B49-0891F6B32021}"/>
          </ac:spMkLst>
        </pc:spChg>
      </pc:sldChg>
      <pc:sldChg chg="modSp add">
        <pc:chgData name="Davina Szilvasy" userId="59fb472d-eed4-4f11-9686-c2c8db02a2cd" providerId="ADAL" clId="{642939FD-3D4E-4D8C-A85C-68D428C48959}" dt="2018-11-08T16:00:26.664" v="822" actId="20577"/>
        <pc:sldMkLst>
          <pc:docMk/>
          <pc:sldMk cId="493587788" sldId="368"/>
        </pc:sldMkLst>
        <pc:grpChg chg="mod">
          <ac:chgData name="Davina Szilvasy" userId="59fb472d-eed4-4f11-9686-c2c8db02a2cd" providerId="ADAL" clId="{642939FD-3D4E-4D8C-A85C-68D428C48959}" dt="2018-11-08T16:00:02.714" v="812" actId="1076"/>
          <ac:grpSpMkLst>
            <pc:docMk/>
            <pc:sldMk cId="493587788" sldId="368"/>
            <ac:grpSpMk id="6" creationId="{59DE499C-AF6E-4807-A98D-70F051284476}"/>
          </ac:grpSpMkLst>
        </pc:grpChg>
        <pc:graphicFrameChg chg="mod modGraphic">
          <ac:chgData name="Davina Szilvasy" userId="59fb472d-eed4-4f11-9686-c2c8db02a2cd" providerId="ADAL" clId="{642939FD-3D4E-4D8C-A85C-68D428C48959}" dt="2018-11-08T16:00:20.493" v="818" actId="20577"/>
          <ac:graphicFrameMkLst>
            <pc:docMk/>
            <pc:sldMk cId="493587788" sldId="368"/>
            <ac:graphicFrameMk id="55" creationId="{26F28824-933C-43D8-BB48-383D61DB2E0D}"/>
          </ac:graphicFrameMkLst>
        </pc:graphicFrameChg>
        <pc:graphicFrameChg chg="mod modGraphic">
          <ac:chgData name="Davina Szilvasy" userId="59fb472d-eed4-4f11-9686-c2c8db02a2cd" providerId="ADAL" clId="{642939FD-3D4E-4D8C-A85C-68D428C48959}" dt="2018-11-08T16:00:26.664" v="822" actId="20577"/>
          <ac:graphicFrameMkLst>
            <pc:docMk/>
            <pc:sldMk cId="493587788" sldId="368"/>
            <ac:graphicFrameMk id="56" creationId="{98249D5A-B205-4832-9AF0-EE89FB678770}"/>
          </ac:graphicFrameMkLst>
        </pc:graphicFrameChg>
      </pc:sldChg>
      <pc:sldChg chg="addSp modSp add ord">
        <pc:chgData name="Davina Szilvasy" userId="59fb472d-eed4-4f11-9686-c2c8db02a2cd" providerId="ADAL" clId="{642939FD-3D4E-4D8C-A85C-68D428C48959}" dt="2018-11-08T15:54:25.760" v="660" actId="207"/>
        <pc:sldMkLst>
          <pc:docMk/>
          <pc:sldMk cId="3896338666" sldId="369"/>
        </pc:sldMkLst>
        <pc:spChg chg="add mod">
          <ac:chgData name="Davina Szilvasy" userId="59fb472d-eed4-4f11-9686-c2c8db02a2cd" providerId="ADAL" clId="{642939FD-3D4E-4D8C-A85C-68D428C48959}" dt="2018-11-08T15:54:00.490" v="645" actId="403"/>
          <ac:spMkLst>
            <pc:docMk/>
            <pc:sldMk cId="3896338666" sldId="369"/>
            <ac:spMk id="6" creationId="{C4F542DE-4064-48B9-B250-98A30ABB649E}"/>
          </ac:spMkLst>
        </pc:spChg>
        <pc:spChg chg="mod">
          <ac:chgData name="Davina Szilvasy" userId="59fb472d-eed4-4f11-9686-c2c8db02a2cd" providerId="ADAL" clId="{642939FD-3D4E-4D8C-A85C-68D428C48959}" dt="2018-11-08T15:54:25.760" v="660" actId="207"/>
          <ac:spMkLst>
            <pc:docMk/>
            <pc:sldMk cId="3896338666" sldId="369"/>
            <ac:spMk id="19" creationId="{5252A847-DE45-4FA3-A1F8-EEBEB845FF8E}"/>
          </ac:spMkLst>
        </pc:spChg>
        <pc:grpChg chg="add mod">
          <ac:chgData name="Davina Szilvasy" userId="59fb472d-eed4-4f11-9686-c2c8db02a2cd" providerId="ADAL" clId="{642939FD-3D4E-4D8C-A85C-68D428C48959}" dt="2018-11-08T15:53:50.154" v="641" actId="1076"/>
          <ac:grpSpMkLst>
            <pc:docMk/>
            <pc:sldMk cId="3896338666" sldId="369"/>
            <ac:grpSpMk id="10" creationId="{7B58E920-6C49-4B42-B2FA-772CEDD14574}"/>
          </ac:grpSpMkLst>
        </pc:grpChg>
        <pc:picChg chg="add mod">
          <ac:chgData name="Davina Szilvasy" userId="59fb472d-eed4-4f11-9686-c2c8db02a2cd" providerId="ADAL" clId="{642939FD-3D4E-4D8C-A85C-68D428C48959}" dt="2018-11-08T15:53:36.262" v="639" actId="1076"/>
          <ac:picMkLst>
            <pc:docMk/>
            <pc:sldMk cId="3896338666" sldId="369"/>
            <ac:picMk id="9" creationId="{ED8FF1B4-A8E5-469F-890A-7AEE064DB566}"/>
          </ac:picMkLst>
        </pc:picChg>
      </pc:sldChg>
      <pc:sldChg chg="modSp add">
        <pc:chgData name="Davina Szilvasy" userId="59fb472d-eed4-4f11-9686-c2c8db02a2cd" providerId="ADAL" clId="{642939FD-3D4E-4D8C-A85C-68D428C48959}" dt="2018-11-08T15:51:58.826" v="610" actId="5793"/>
        <pc:sldMkLst>
          <pc:docMk/>
          <pc:sldMk cId="20453771" sldId="370"/>
        </pc:sldMkLst>
        <pc:spChg chg="mod">
          <ac:chgData name="Davina Szilvasy" userId="59fb472d-eed4-4f11-9686-c2c8db02a2cd" providerId="ADAL" clId="{642939FD-3D4E-4D8C-A85C-68D428C48959}" dt="2018-11-08T15:51:58.826" v="610" actId="5793"/>
          <ac:spMkLst>
            <pc:docMk/>
            <pc:sldMk cId="20453771" sldId="370"/>
            <ac:spMk id="19" creationId="{5252A847-DE45-4FA3-A1F8-EEBEB845FF8E}"/>
          </ac:spMkLst>
        </pc:spChg>
      </pc:sldChg>
      <pc:sldChg chg="modSp add">
        <pc:chgData name="Davina Szilvasy" userId="59fb472d-eed4-4f11-9686-c2c8db02a2cd" providerId="ADAL" clId="{642939FD-3D4E-4D8C-A85C-68D428C48959}" dt="2018-11-08T15:52:33.035" v="618" actId="20577"/>
        <pc:sldMkLst>
          <pc:docMk/>
          <pc:sldMk cId="3428775080" sldId="371"/>
        </pc:sldMkLst>
        <pc:spChg chg="mod">
          <ac:chgData name="Davina Szilvasy" userId="59fb472d-eed4-4f11-9686-c2c8db02a2cd" providerId="ADAL" clId="{642939FD-3D4E-4D8C-A85C-68D428C48959}" dt="2018-11-08T15:52:33.035" v="618" actId="20577"/>
          <ac:spMkLst>
            <pc:docMk/>
            <pc:sldMk cId="3428775080" sldId="371"/>
            <ac:spMk id="19" creationId="{5252A847-DE45-4FA3-A1F8-EEBEB845FF8E}"/>
          </ac:spMkLst>
        </pc:spChg>
      </pc:sldChg>
      <pc:sldChg chg="modSp add">
        <pc:chgData name="Davina Szilvasy" userId="59fb472d-eed4-4f11-9686-c2c8db02a2cd" providerId="ADAL" clId="{642939FD-3D4E-4D8C-A85C-68D428C48959}" dt="2018-11-08T15:54:45.225" v="696" actId="5793"/>
        <pc:sldMkLst>
          <pc:docMk/>
          <pc:sldMk cId="3547255570" sldId="372"/>
        </pc:sldMkLst>
        <pc:spChg chg="mod">
          <ac:chgData name="Davina Szilvasy" userId="59fb472d-eed4-4f11-9686-c2c8db02a2cd" providerId="ADAL" clId="{642939FD-3D4E-4D8C-A85C-68D428C48959}" dt="2018-11-08T15:54:45.225" v="696" actId="5793"/>
          <ac:spMkLst>
            <pc:docMk/>
            <pc:sldMk cId="3547255570" sldId="372"/>
            <ac:spMk id="19" creationId="{5252A847-DE45-4FA3-A1F8-EEBEB845FF8E}"/>
          </ac:spMkLst>
        </pc:spChg>
      </pc:sldChg>
      <pc:sldChg chg="modSp add">
        <pc:chgData name="Davina Szilvasy" userId="59fb472d-eed4-4f11-9686-c2c8db02a2cd" providerId="ADAL" clId="{642939FD-3D4E-4D8C-A85C-68D428C48959}" dt="2018-11-08T15:55:10.699" v="703"/>
        <pc:sldMkLst>
          <pc:docMk/>
          <pc:sldMk cId="2941588427" sldId="373"/>
        </pc:sldMkLst>
        <pc:spChg chg="mod">
          <ac:chgData name="Davina Szilvasy" userId="59fb472d-eed4-4f11-9686-c2c8db02a2cd" providerId="ADAL" clId="{642939FD-3D4E-4D8C-A85C-68D428C48959}" dt="2018-11-08T15:55:10.699" v="703"/>
          <ac:spMkLst>
            <pc:docMk/>
            <pc:sldMk cId="2941588427" sldId="373"/>
            <ac:spMk id="19" creationId="{5252A847-DE45-4FA3-A1F8-EEBEB845FF8E}"/>
          </ac:spMkLst>
        </pc:spChg>
      </pc:sldChg>
      <pc:sldChg chg="modSp add">
        <pc:chgData name="Davina Szilvasy" userId="59fb472d-eed4-4f11-9686-c2c8db02a2cd" providerId="ADAL" clId="{642939FD-3D4E-4D8C-A85C-68D428C48959}" dt="2018-11-08T15:59:22.729" v="808" actId="207"/>
        <pc:sldMkLst>
          <pc:docMk/>
          <pc:sldMk cId="799070790" sldId="374"/>
        </pc:sldMkLst>
        <pc:spChg chg="mod">
          <ac:chgData name="Davina Szilvasy" userId="59fb472d-eed4-4f11-9686-c2c8db02a2cd" providerId="ADAL" clId="{642939FD-3D4E-4D8C-A85C-68D428C48959}" dt="2018-11-08T15:59:22.729" v="808" actId="207"/>
          <ac:spMkLst>
            <pc:docMk/>
            <pc:sldMk cId="799070790" sldId="374"/>
            <ac:spMk id="19" creationId="{5252A847-DE45-4FA3-A1F8-EEBEB845FF8E}"/>
          </ac:spMkLst>
        </pc:spChg>
      </pc:sldChg>
      <pc:sldChg chg="add">
        <pc:chgData name="Davina Szilvasy" userId="59fb472d-eed4-4f11-9686-c2c8db02a2cd" providerId="ADAL" clId="{642939FD-3D4E-4D8C-A85C-68D428C48959}" dt="2018-11-08T16:00:10.173" v="814"/>
        <pc:sldMkLst>
          <pc:docMk/>
          <pc:sldMk cId="724133403" sldId="375"/>
        </pc:sldMkLst>
      </pc:sldChg>
    </pc:docChg>
  </pc:docChgLst>
  <pc:docChgLst>
    <pc:chgData name="Ashleigh Sobol" userId="8430f2a2-602f-4dde-a79b-412efd9dd8bf" providerId="ADAL" clId="{945C51C1-2AFD-4D2A-8B01-38125315A474}"/>
    <pc:docChg chg="modSld">
      <pc:chgData name="Ashleigh Sobol" userId="8430f2a2-602f-4dde-a79b-412efd9dd8bf" providerId="ADAL" clId="{945C51C1-2AFD-4D2A-8B01-38125315A474}" dt="2018-11-06T09:07:31.625" v="0"/>
      <pc:docMkLst>
        <pc:docMk/>
      </pc:docMkLst>
      <pc:sldChg chg="modSp">
        <pc:chgData name="Ashleigh Sobol" userId="8430f2a2-602f-4dde-a79b-412efd9dd8bf" providerId="ADAL" clId="{945C51C1-2AFD-4D2A-8B01-38125315A474}" dt="2018-11-06T09:07:31.625" v="0"/>
        <pc:sldMkLst>
          <pc:docMk/>
          <pc:sldMk cId="2637481266" sldId="256"/>
        </pc:sldMkLst>
        <pc:spChg chg="mod">
          <ac:chgData name="Ashleigh Sobol" userId="8430f2a2-602f-4dde-a79b-412efd9dd8bf" providerId="ADAL" clId="{945C51C1-2AFD-4D2A-8B01-38125315A474}" dt="2018-11-06T09:07:31.625" v="0"/>
          <ac:spMkLst>
            <pc:docMk/>
            <pc:sldMk cId="2637481266" sldId="256"/>
            <ac:spMk id="7" creationId="{277FDC6C-B99A-4ED8-B341-A52126824B67}"/>
          </ac:spMkLst>
        </pc:spChg>
      </pc:sldChg>
      <pc:sldChg chg="modSp">
        <pc:chgData name="Ashleigh Sobol" userId="8430f2a2-602f-4dde-a79b-412efd9dd8bf" providerId="ADAL" clId="{945C51C1-2AFD-4D2A-8B01-38125315A474}" dt="2018-11-06T09:07:31.625" v="0"/>
        <pc:sldMkLst>
          <pc:docMk/>
          <pc:sldMk cId="3855900595" sldId="301"/>
        </pc:sldMkLst>
        <pc:spChg chg="mod">
          <ac:chgData name="Ashleigh Sobol" userId="8430f2a2-602f-4dde-a79b-412efd9dd8bf" providerId="ADAL" clId="{945C51C1-2AFD-4D2A-8B01-38125315A474}" dt="2018-11-06T09:07:31.625" v="0"/>
          <ac:spMkLst>
            <pc:docMk/>
            <pc:sldMk cId="3855900595" sldId="301"/>
            <ac:spMk id="17" creationId="{0F18B4CD-798D-4EA5-92CF-7A4BB6DD9812}"/>
          </ac:spMkLst>
        </pc:spChg>
      </pc:sldChg>
      <pc:sldChg chg="modSp">
        <pc:chgData name="Ashleigh Sobol" userId="8430f2a2-602f-4dde-a79b-412efd9dd8bf" providerId="ADAL" clId="{945C51C1-2AFD-4D2A-8B01-38125315A474}" dt="2018-11-06T09:07:31.625" v="0"/>
        <pc:sldMkLst>
          <pc:docMk/>
          <pc:sldMk cId="273723392" sldId="308"/>
        </pc:sldMkLst>
        <pc:spChg chg="mod">
          <ac:chgData name="Ashleigh Sobol" userId="8430f2a2-602f-4dde-a79b-412efd9dd8bf" providerId="ADAL" clId="{945C51C1-2AFD-4D2A-8B01-38125315A474}" dt="2018-11-06T09:07:31.625" v="0"/>
          <ac:spMkLst>
            <pc:docMk/>
            <pc:sldMk cId="273723392" sldId="308"/>
            <ac:spMk id="7" creationId="{9C98043F-F327-469C-AFFD-8AE7F5773C62}"/>
          </ac:spMkLst>
        </pc:spChg>
      </pc:sldChg>
      <pc:sldChg chg="modSp">
        <pc:chgData name="Ashleigh Sobol" userId="8430f2a2-602f-4dde-a79b-412efd9dd8bf" providerId="ADAL" clId="{945C51C1-2AFD-4D2A-8B01-38125315A474}" dt="2018-11-06T09:07:31.625" v="0"/>
        <pc:sldMkLst>
          <pc:docMk/>
          <pc:sldMk cId="636014570" sldId="314"/>
        </pc:sldMkLst>
        <pc:spChg chg="mod">
          <ac:chgData name="Ashleigh Sobol" userId="8430f2a2-602f-4dde-a79b-412efd9dd8bf" providerId="ADAL" clId="{945C51C1-2AFD-4D2A-8B01-38125315A474}" dt="2018-11-06T09:07:31.625" v="0"/>
          <ac:spMkLst>
            <pc:docMk/>
            <pc:sldMk cId="636014570" sldId="314"/>
            <ac:spMk id="7" creationId="{84B107DC-B90C-4A45-B422-BA8DE29C2552}"/>
          </ac:spMkLst>
        </pc:spChg>
      </pc:sldChg>
      <pc:sldChg chg="modSp">
        <pc:chgData name="Ashleigh Sobol" userId="8430f2a2-602f-4dde-a79b-412efd9dd8bf" providerId="ADAL" clId="{945C51C1-2AFD-4D2A-8B01-38125315A474}" dt="2018-11-06T09:07:31.625" v="0"/>
        <pc:sldMkLst>
          <pc:docMk/>
          <pc:sldMk cId="1071900124" sldId="355"/>
        </pc:sldMkLst>
        <pc:spChg chg="mod">
          <ac:chgData name="Ashleigh Sobol" userId="8430f2a2-602f-4dde-a79b-412efd9dd8bf" providerId="ADAL" clId="{945C51C1-2AFD-4D2A-8B01-38125315A474}" dt="2018-11-06T09:07:31.625" v="0"/>
          <ac:spMkLst>
            <pc:docMk/>
            <pc:sldMk cId="1071900124" sldId="355"/>
            <ac:spMk id="7" creationId="{F2267ACB-233E-41BC-B01B-8F3DC45483E4}"/>
          </ac:spMkLst>
        </pc:spChg>
      </pc:sldChg>
      <pc:sldChg chg="modSp">
        <pc:chgData name="Ashleigh Sobol" userId="8430f2a2-602f-4dde-a79b-412efd9dd8bf" providerId="ADAL" clId="{945C51C1-2AFD-4D2A-8B01-38125315A474}" dt="2018-11-06T09:07:31.625" v="0"/>
        <pc:sldMkLst>
          <pc:docMk/>
          <pc:sldMk cId="36917022" sldId="360"/>
        </pc:sldMkLst>
        <pc:spChg chg="mod">
          <ac:chgData name="Ashleigh Sobol" userId="8430f2a2-602f-4dde-a79b-412efd9dd8bf" providerId="ADAL" clId="{945C51C1-2AFD-4D2A-8B01-38125315A474}" dt="2018-11-06T09:07:31.625" v="0"/>
          <ac:spMkLst>
            <pc:docMk/>
            <pc:sldMk cId="36917022" sldId="360"/>
            <ac:spMk id="7" creationId="{B632E459-9B27-4467-B89C-78410207B71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03/01/2019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03/01/2019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03/01/2019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03/01/2019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lassroomsecrets.co.uk/category/maths/year-2/autumn-block-4-multiplication-and-division/" TargetMode="External"/><Relationship Id="rId3" Type="http://schemas.openxmlformats.org/officeDocument/2006/relationships/image" Target="../media/image2.png"/><Relationship Id="rId7" Type="http://schemas.openxmlformats.org/officeDocument/2006/relationships/hyperlink" Target="https://classroomsecrets.co.uk/content-domain-filter/?fwp_contentdomain=2c9b"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ontent-domain-filter/?fwp_contentdomain=2c8" TargetMode="External"/><Relationship Id="rId5" Type="http://schemas.openxmlformats.org/officeDocument/2006/relationships/hyperlink" Target="https://classroomsecrets.co.uk/content-domain-filter/?fwp_contentdomain=2c7" TargetMode="External"/><Relationship Id="rId4" Type="http://schemas.openxmlformats.org/officeDocument/2006/relationships/hyperlink" Target="https://classroomsecrets.co.uk/content-domain-filter/?fwp_contentdomain=2c6" TargetMode="External"/><Relationship Id="rId9" Type="http://schemas.openxmlformats.org/officeDocument/2006/relationships/hyperlink" Target="https://classroomsecrets.co.uk/use-arrays-year-2-multiplication-and-division-resource-pac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4 – Multiplication and Division – Use Arrays</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lnSpc>
                <a:spcPct val="100000"/>
              </a:lnSpc>
              <a:spcAft>
                <a:spcPts val="0"/>
              </a:spcAft>
            </a:pPr>
            <a:r>
              <a:rPr lang="en-GB" sz="1200" b="1" dirty="0">
                <a:solidFill>
                  <a:prstClr val="black"/>
                </a:solidFill>
                <a:latin typeface="Century Gothic" panose="020B0502020202020204" pitchFamily="34" charset="0"/>
              </a:rPr>
              <a:t>Mathematics Year 2</a:t>
            </a:r>
            <a:r>
              <a:rPr lang="en-GB" sz="1200" b="1" dirty="0">
                <a:solidFill>
                  <a:schemeClr val="tx1"/>
                </a:solidFill>
                <a:latin typeface="Century Gothic" panose="020B0502020202020204" pitchFamily="34" charset="0"/>
              </a:rPr>
              <a:t>: (2C6)</a:t>
            </a:r>
            <a:r>
              <a:rPr lang="en-GB" sz="1200" b="1" dirty="0">
                <a:latin typeface="Century Gothic" panose="020B0502020202020204" pitchFamily="34" charset="0"/>
              </a:rPr>
              <a:t> </a:t>
            </a:r>
            <a:r>
              <a:rPr lang="en-GB" sz="1200" b="1" dirty="0">
                <a:latin typeface="Century Gothic" panose="020B0502020202020204" pitchFamily="34" charset="0"/>
                <a:hlinkClick r:id="rId4"/>
              </a:rPr>
              <a:t>Recall and use multiplication and division facts for the 2, 5 and 10 multiplication tables, including recognising odd and even numbers</a:t>
            </a:r>
            <a:endParaRPr lang="en-GB" sz="1200" b="1" dirty="0">
              <a:latin typeface="Century Gothic" panose="020B0502020202020204" pitchFamily="34" charset="0"/>
            </a:endParaRPr>
          </a:p>
          <a:p>
            <a:pPr fontAlgn="base">
              <a:lnSpc>
                <a:spcPct val="100000"/>
              </a:lnSpc>
              <a:spcAft>
                <a:spcPts val="0"/>
              </a:spcAft>
            </a:pPr>
            <a:r>
              <a:rPr lang="en-GB" sz="1200" b="1" dirty="0">
                <a:solidFill>
                  <a:schemeClr val="tx1"/>
                </a:solidFill>
                <a:latin typeface="Century Gothic" panose="020B0502020202020204" pitchFamily="34" charset="0"/>
              </a:rPr>
              <a:t>Mathematics Year 2: (2C7) </a:t>
            </a:r>
            <a:r>
              <a:rPr lang="en-GB" sz="1200" b="1" dirty="0">
                <a:latin typeface="Century Gothic" panose="020B0502020202020204" pitchFamily="34" charset="0"/>
                <a:hlinkClick r:id="rId5"/>
              </a:rPr>
              <a:t>Calculate mathematical statements for multiplication and division within the multiplication tables and write them using the multiplication (×), division (÷) and equals (=) signs</a:t>
            </a:r>
            <a:endParaRPr lang="en-GB" sz="1200" b="1" dirty="0">
              <a:latin typeface="Century Gothic" panose="020B0502020202020204" pitchFamily="34" charset="0"/>
            </a:endParaRPr>
          </a:p>
          <a:p>
            <a:pPr fontAlgn="base">
              <a:lnSpc>
                <a:spcPct val="100000"/>
              </a:lnSpc>
              <a:spcAft>
                <a:spcPts val="0"/>
              </a:spcAft>
            </a:pPr>
            <a:r>
              <a:rPr lang="en-GB" sz="1200" b="1" dirty="0">
                <a:solidFill>
                  <a:schemeClr val="tx1"/>
                </a:solidFill>
                <a:latin typeface="Century Gothic" panose="020B0502020202020204" pitchFamily="34" charset="0"/>
              </a:rPr>
              <a:t>Mathematics Year 2:(2C8)</a:t>
            </a:r>
            <a:r>
              <a:rPr lang="en-GB" sz="1200" b="1" dirty="0">
                <a:latin typeface="Century Gothic" panose="020B0502020202020204" pitchFamily="34" charset="0"/>
              </a:rPr>
              <a:t> </a:t>
            </a:r>
            <a:r>
              <a:rPr lang="en-GB" sz="1200" b="1" dirty="0">
                <a:latin typeface="Century Gothic" panose="020B0502020202020204" pitchFamily="34" charset="0"/>
                <a:hlinkClick r:id="rId6"/>
              </a:rPr>
              <a:t>Solve problems involving multiplication and division, using materials, arrays, repeated addition, mental methods, and multiplication and division facts, including problems in contexts</a:t>
            </a:r>
            <a:endParaRPr lang="en-GB" sz="1200" b="1" dirty="0">
              <a:latin typeface="Century Gothic" panose="020B0502020202020204" pitchFamily="34" charset="0"/>
            </a:endParaRPr>
          </a:p>
          <a:p>
            <a:pPr fontAlgn="base">
              <a:lnSpc>
                <a:spcPct val="100000"/>
              </a:lnSpc>
              <a:spcAft>
                <a:spcPts val="0"/>
              </a:spcAft>
            </a:pPr>
            <a:r>
              <a:rPr lang="en-GB" sz="1200" b="1" dirty="0">
                <a:solidFill>
                  <a:schemeClr val="tx1"/>
                </a:solidFill>
                <a:latin typeface="Century Gothic" panose="020B0502020202020204" pitchFamily="34" charset="0"/>
              </a:rPr>
              <a:t>Mathematics Year 2:(2C9b) </a:t>
            </a:r>
            <a:r>
              <a:rPr lang="en-GB" sz="1200" b="1" dirty="0">
                <a:latin typeface="Century Gothic" panose="020B0502020202020204" pitchFamily="34" charset="0"/>
                <a:hlinkClick r:id="rId7"/>
              </a:rPr>
              <a:t>Show that multiplication of two numbers can be done in any order (commutative) and division of one number by another cannot</a:t>
            </a:r>
            <a:endParaRPr lang="en-GB" sz="1200" b="1" dirty="0">
              <a:latin typeface="Century Gothic" panose="020B0502020202020204" pitchFamily="34" charset="0"/>
            </a:endParaRPr>
          </a:p>
          <a:p>
            <a:pPr lvl="0" defTabSz="457200">
              <a:lnSpc>
                <a:spcPct val="100000"/>
              </a:lnSpc>
              <a:spcAft>
                <a:spcPts val="0"/>
              </a:spcAft>
              <a:buClrTx/>
              <a:buSzTx/>
              <a:tabLst/>
              <a:defRPr/>
            </a:pPr>
            <a:br>
              <a:rPr lang="en-GB" sz="1200" b="1" u="sng" dirty="0">
                <a:solidFill>
                  <a:prstClr val="black"/>
                </a:solidFill>
                <a:latin typeface="Century Gothic" panose="020B0502020202020204" pitchFamily="34" charset="0"/>
              </a:rPr>
            </a:br>
            <a:endParaRPr lang="en-GB" sz="1200" b="1" u="sng" dirty="0">
              <a:solidFill>
                <a:prstClr val="black"/>
              </a:solidFill>
              <a:latin typeface="Century Gothic" panose="020B0502020202020204" pitchFamily="34" charset="0"/>
            </a:endParaRPr>
          </a:p>
          <a:p>
            <a:pPr>
              <a:defRPr/>
            </a:pPr>
            <a:r>
              <a:rPr lang="en-GB" sz="1600" b="1" dirty="0">
                <a:solidFill>
                  <a:prstClr val="black"/>
                </a:solidFill>
                <a:latin typeface="Century Gothic" panose="020B0502020202020204" pitchFamily="34" charset="0"/>
              </a:rPr>
              <a:t>More </a:t>
            </a:r>
            <a:r>
              <a:rPr lang="en-GB" sz="1600" b="1" dirty="0">
                <a:solidFill>
                  <a:prstClr val="black"/>
                </a:solidFill>
                <a:latin typeface="Century Gothic" panose="020B0502020202020204" pitchFamily="34" charset="0"/>
                <a:hlinkClick r:id="rId8"/>
              </a:rPr>
              <a:t>Year 2 Multiplication and Division</a:t>
            </a:r>
            <a:r>
              <a:rPr lang="en-GB" sz="1600" b="1" dirty="0">
                <a:solidFill>
                  <a:prstClr val="black"/>
                </a:solidFill>
                <a:latin typeface="Century Gothic" panose="020B0502020202020204" pitchFamily="34" charset="0"/>
              </a:rPr>
              <a:t> resources.</a:t>
            </a: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9"/>
              </a:rPr>
              <a:t>review</a:t>
            </a:r>
            <a:r>
              <a:rPr lang="en-GB" sz="1600" b="1" dirty="0">
                <a:solidFill>
                  <a:prstClr val="black"/>
                </a:solidFill>
                <a:latin typeface="Century Gothic" panose="020B0502020202020204" pitchFamily="34" charset="0"/>
              </a:rPr>
              <a:t> it on our website.</a:t>
            </a:r>
          </a:p>
        </p:txBody>
      </p:sp>
      <p:sp>
        <p:nvSpPr>
          <p:cNvPr id="7" name="TextBox 8">
            <a:extLst>
              <a:ext uri="{FF2B5EF4-FFF2-40B4-BE49-F238E27FC236}">
                <a16:creationId xmlns:a16="http://schemas.microsoft.com/office/drawing/2014/main" id="{277FDC6C-B99A-4ED8-B341-A52126824B67}"/>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lvl="0" algn="ctr"/>
            <a:endParaRPr lang="en-GB" sz="24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Circle the array that shows 6 lots of 2. </a:t>
            </a:r>
            <a:br>
              <a:rPr lang="en-GB" sz="2400" b="1" dirty="0">
                <a:latin typeface="Century Gothic" panose="020B0502020202020204" pitchFamily="34" charset="0"/>
              </a:rPr>
            </a:b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66" name="TextBox 65">
            <a:extLst>
              <a:ext uri="{FF2B5EF4-FFF2-40B4-BE49-F238E27FC236}">
                <a16:creationId xmlns:a16="http://schemas.microsoft.com/office/drawing/2014/main" id="{844E959A-BD67-4EA0-9EAE-26BE2F2C899B}"/>
              </a:ext>
            </a:extLst>
          </p:cNvPr>
          <p:cNvSpPr txBox="1"/>
          <p:nvPr/>
        </p:nvSpPr>
        <p:spPr>
          <a:xfrm>
            <a:off x="5573157" y="1923770"/>
            <a:ext cx="618093" cy="400110"/>
          </a:xfrm>
          <a:prstGeom prst="rect">
            <a:avLst/>
          </a:prstGeom>
          <a:noFill/>
        </p:spPr>
        <p:txBody>
          <a:bodyPr wrap="square" rtlCol="0">
            <a:spAutoFit/>
          </a:bodyPr>
          <a:lstStyle/>
          <a:p>
            <a:r>
              <a:rPr lang="en-US" sz="2000" b="1" dirty="0">
                <a:latin typeface="Century Gothic" panose="020B0502020202020204" pitchFamily="34" charset="0"/>
              </a:rPr>
              <a:t>C.</a:t>
            </a:r>
          </a:p>
        </p:txBody>
      </p:sp>
      <p:sp>
        <p:nvSpPr>
          <p:cNvPr id="69" name="TextBox 68">
            <a:extLst>
              <a:ext uri="{FF2B5EF4-FFF2-40B4-BE49-F238E27FC236}">
                <a16:creationId xmlns:a16="http://schemas.microsoft.com/office/drawing/2014/main" id="{10E6841E-B07C-4EB5-A864-4E1AB59C07D9}"/>
              </a:ext>
            </a:extLst>
          </p:cNvPr>
          <p:cNvSpPr txBox="1"/>
          <p:nvPr/>
        </p:nvSpPr>
        <p:spPr>
          <a:xfrm>
            <a:off x="3076563" y="1923770"/>
            <a:ext cx="618093" cy="400110"/>
          </a:xfrm>
          <a:prstGeom prst="rect">
            <a:avLst/>
          </a:prstGeom>
          <a:noFill/>
        </p:spPr>
        <p:txBody>
          <a:bodyPr wrap="square" rtlCol="0">
            <a:spAutoFit/>
          </a:bodyPr>
          <a:lstStyle/>
          <a:p>
            <a:r>
              <a:rPr lang="en-US" sz="2000" b="1" dirty="0">
                <a:latin typeface="Century Gothic" panose="020B0502020202020204" pitchFamily="34" charset="0"/>
              </a:rPr>
              <a:t>B.</a:t>
            </a:r>
          </a:p>
        </p:txBody>
      </p:sp>
      <p:sp>
        <p:nvSpPr>
          <p:cNvPr id="70" name="TextBox 69">
            <a:extLst>
              <a:ext uri="{FF2B5EF4-FFF2-40B4-BE49-F238E27FC236}">
                <a16:creationId xmlns:a16="http://schemas.microsoft.com/office/drawing/2014/main" id="{20660C10-C605-4D80-AD7E-7F2837178BC0}"/>
              </a:ext>
            </a:extLst>
          </p:cNvPr>
          <p:cNvSpPr txBox="1"/>
          <p:nvPr/>
        </p:nvSpPr>
        <p:spPr>
          <a:xfrm>
            <a:off x="1064514" y="1923770"/>
            <a:ext cx="618093" cy="400110"/>
          </a:xfrm>
          <a:prstGeom prst="rect">
            <a:avLst/>
          </a:prstGeom>
          <a:noFill/>
        </p:spPr>
        <p:txBody>
          <a:bodyPr wrap="square" rtlCol="0">
            <a:spAutoFit/>
          </a:bodyPr>
          <a:lstStyle/>
          <a:p>
            <a:r>
              <a:rPr lang="en-US" sz="2000" b="1" dirty="0">
                <a:latin typeface="Century Gothic" panose="020B0502020202020204" pitchFamily="34" charset="0"/>
              </a:rPr>
              <a:t>A.</a:t>
            </a:r>
          </a:p>
        </p:txBody>
      </p:sp>
      <p:sp>
        <p:nvSpPr>
          <p:cNvPr id="2" name="Oval 1">
            <a:extLst>
              <a:ext uri="{FF2B5EF4-FFF2-40B4-BE49-F238E27FC236}">
                <a16:creationId xmlns:a16="http://schemas.microsoft.com/office/drawing/2014/main" id="{C51000B9-731C-472B-9B49-0891F6B32021}"/>
              </a:ext>
            </a:extLst>
          </p:cNvPr>
          <p:cNvSpPr/>
          <p:nvPr/>
        </p:nvSpPr>
        <p:spPr>
          <a:xfrm>
            <a:off x="1198061" y="2024108"/>
            <a:ext cx="1603199" cy="231707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7" name="Group 66">
            <a:extLst>
              <a:ext uri="{FF2B5EF4-FFF2-40B4-BE49-F238E27FC236}">
                <a16:creationId xmlns:a16="http://schemas.microsoft.com/office/drawing/2014/main" id="{3B6F9175-1387-44BD-98FB-11BF8ECEDFE2}"/>
              </a:ext>
            </a:extLst>
          </p:cNvPr>
          <p:cNvGrpSpPr/>
          <p:nvPr/>
        </p:nvGrpSpPr>
        <p:grpSpPr>
          <a:xfrm>
            <a:off x="1665081" y="2285719"/>
            <a:ext cx="672777" cy="1822955"/>
            <a:chOff x="1665081" y="2285719"/>
            <a:chExt cx="672777" cy="1822955"/>
          </a:xfrm>
        </p:grpSpPr>
        <p:sp>
          <p:nvSpPr>
            <p:cNvPr id="68" name="Oval 67">
              <a:extLst>
                <a:ext uri="{FF2B5EF4-FFF2-40B4-BE49-F238E27FC236}">
                  <a16:creationId xmlns:a16="http://schemas.microsoft.com/office/drawing/2014/main" id="{DADE6DAB-9E59-49E0-8C15-662380E60384}"/>
                </a:ext>
              </a:extLst>
            </p:cNvPr>
            <p:cNvSpPr/>
            <p:nvPr/>
          </p:nvSpPr>
          <p:spPr>
            <a:xfrm rot="5400000">
              <a:off x="1665081"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7CD5B1CE-9C1E-4CB7-93E4-45D9701DF556}"/>
                </a:ext>
              </a:extLst>
            </p:cNvPr>
            <p:cNvSpPr/>
            <p:nvPr/>
          </p:nvSpPr>
          <p:spPr>
            <a:xfrm rot="5400000">
              <a:off x="1665081"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0DA51851-1EDA-470D-B91C-71BD15B14162}"/>
                </a:ext>
              </a:extLst>
            </p:cNvPr>
            <p:cNvSpPr/>
            <p:nvPr/>
          </p:nvSpPr>
          <p:spPr>
            <a:xfrm rot="5400000">
              <a:off x="1665081"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24902872-A299-4D96-9B39-2DC873DEAA44}"/>
                </a:ext>
              </a:extLst>
            </p:cNvPr>
            <p:cNvSpPr/>
            <p:nvPr/>
          </p:nvSpPr>
          <p:spPr>
            <a:xfrm rot="5400000">
              <a:off x="1665081"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4BB41CCC-23F9-4C87-B402-D3516021FC78}"/>
                </a:ext>
              </a:extLst>
            </p:cNvPr>
            <p:cNvSpPr/>
            <p:nvPr/>
          </p:nvSpPr>
          <p:spPr>
            <a:xfrm rot="5400000">
              <a:off x="1665081"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DDA2539A-11E1-41D0-A61E-5B0AD3FCF986}"/>
                </a:ext>
              </a:extLst>
            </p:cNvPr>
            <p:cNvSpPr/>
            <p:nvPr/>
          </p:nvSpPr>
          <p:spPr>
            <a:xfrm rot="5400000">
              <a:off x="1665081"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809B22DB-C367-4218-9043-450C54BBB138}"/>
                </a:ext>
              </a:extLst>
            </p:cNvPr>
            <p:cNvSpPr/>
            <p:nvPr/>
          </p:nvSpPr>
          <p:spPr>
            <a:xfrm rot="5400000">
              <a:off x="2085858"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D123BC9-AF6C-4103-B986-324A81D8D953}"/>
                </a:ext>
              </a:extLst>
            </p:cNvPr>
            <p:cNvSpPr/>
            <p:nvPr/>
          </p:nvSpPr>
          <p:spPr>
            <a:xfrm rot="5400000">
              <a:off x="2085858"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349B5C23-7C78-4DA8-A3FB-FF5599785A57}"/>
                </a:ext>
              </a:extLst>
            </p:cNvPr>
            <p:cNvSpPr/>
            <p:nvPr/>
          </p:nvSpPr>
          <p:spPr>
            <a:xfrm rot="5400000">
              <a:off x="2085858"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86978969-84CE-453F-AD85-C3B6C328E748}"/>
                </a:ext>
              </a:extLst>
            </p:cNvPr>
            <p:cNvSpPr/>
            <p:nvPr/>
          </p:nvSpPr>
          <p:spPr>
            <a:xfrm rot="5400000">
              <a:off x="2085858"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4CAD9AF7-B506-469B-8287-335A031DEE84}"/>
                </a:ext>
              </a:extLst>
            </p:cNvPr>
            <p:cNvSpPr/>
            <p:nvPr/>
          </p:nvSpPr>
          <p:spPr>
            <a:xfrm rot="5400000">
              <a:off x="2085858"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F1DC4078-EB33-459C-97B4-E669A45D767C}"/>
                </a:ext>
              </a:extLst>
            </p:cNvPr>
            <p:cNvSpPr/>
            <p:nvPr/>
          </p:nvSpPr>
          <p:spPr>
            <a:xfrm rot="5400000">
              <a:off x="2085858"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2" name="Group 81">
            <a:extLst>
              <a:ext uri="{FF2B5EF4-FFF2-40B4-BE49-F238E27FC236}">
                <a16:creationId xmlns:a16="http://schemas.microsoft.com/office/drawing/2014/main" id="{2E4D424B-7C72-4817-B242-6EBA28F1F526}"/>
              </a:ext>
            </a:extLst>
          </p:cNvPr>
          <p:cNvGrpSpPr/>
          <p:nvPr/>
        </p:nvGrpSpPr>
        <p:grpSpPr>
          <a:xfrm>
            <a:off x="6132169" y="2285719"/>
            <a:ext cx="1168382" cy="1822955"/>
            <a:chOff x="6132169" y="2285719"/>
            <a:chExt cx="1168382" cy="1822955"/>
          </a:xfrm>
        </p:grpSpPr>
        <p:sp>
          <p:nvSpPr>
            <p:cNvPr id="83" name="Oval 82">
              <a:extLst>
                <a:ext uri="{FF2B5EF4-FFF2-40B4-BE49-F238E27FC236}">
                  <a16:creationId xmlns:a16="http://schemas.microsoft.com/office/drawing/2014/main" id="{585B0769-4FAC-4FF3-A9F3-7F4C0CD20DC3}"/>
                </a:ext>
              </a:extLst>
            </p:cNvPr>
            <p:cNvSpPr/>
            <p:nvPr/>
          </p:nvSpPr>
          <p:spPr>
            <a:xfrm rot="5400000">
              <a:off x="6132169"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60DAC3D5-4D7A-43AE-BE7E-DC8CBC4F9AC6}"/>
                </a:ext>
              </a:extLst>
            </p:cNvPr>
            <p:cNvSpPr/>
            <p:nvPr/>
          </p:nvSpPr>
          <p:spPr>
            <a:xfrm rot="5400000">
              <a:off x="6132169"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FBE77C92-74E5-43C7-BEFE-F6CA4C8BC1C6}"/>
                </a:ext>
              </a:extLst>
            </p:cNvPr>
            <p:cNvSpPr/>
            <p:nvPr/>
          </p:nvSpPr>
          <p:spPr>
            <a:xfrm rot="5400000">
              <a:off x="6132169"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A4C84728-1312-4895-9F28-CABE13B485A5}"/>
                </a:ext>
              </a:extLst>
            </p:cNvPr>
            <p:cNvSpPr/>
            <p:nvPr/>
          </p:nvSpPr>
          <p:spPr>
            <a:xfrm rot="5400000">
              <a:off x="6132169"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AC6200E6-55EE-4C9B-8100-1F9C566AE3E2}"/>
                </a:ext>
              </a:extLst>
            </p:cNvPr>
            <p:cNvSpPr/>
            <p:nvPr/>
          </p:nvSpPr>
          <p:spPr>
            <a:xfrm rot="5400000">
              <a:off x="6132169"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A15044BA-1D3D-4302-944A-17A173D0FA30}"/>
                </a:ext>
              </a:extLst>
            </p:cNvPr>
            <p:cNvSpPr/>
            <p:nvPr/>
          </p:nvSpPr>
          <p:spPr>
            <a:xfrm rot="5400000">
              <a:off x="6132169"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59037B0-A7F6-44F2-91D5-E542587F1C0F}"/>
                </a:ext>
              </a:extLst>
            </p:cNvPr>
            <p:cNvSpPr/>
            <p:nvPr/>
          </p:nvSpPr>
          <p:spPr>
            <a:xfrm rot="5400000">
              <a:off x="6590360"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B32334B6-1E12-413C-983A-0A12006C8EAA}"/>
                </a:ext>
              </a:extLst>
            </p:cNvPr>
            <p:cNvSpPr/>
            <p:nvPr/>
          </p:nvSpPr>
          <p:spPr>
            <a:xfrm rot="5400000">
              <a:off x="6590360"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91330DE4-7A37-4F35-87D3-76A3DD7BFF03}"/>
                </a:ext>
              </a:extLst>
            </p:cNvPr>
            <p:cNvSpPr/>
            <p:nvPr/>
          </p:nvSpPr>
          <p:spPr>
            <a:xfrm rot="5400000">
              <a:off x="6590360"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F181E4CC-5C43-452E-B210-2521AF32E0E0}"/>
                </a:ext>
              </a:extLst>
            </p:cNvPr>
            <p:cNvSpPr/>
            <p:nvPr/>
          </p:nvSpPr>
          <p:spPr>
            <a:xfrm rot="5400000">
              <a:off x="6590360"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2498D81B-5E2C-4418-A58C-4320E821F9F5}"/>
                </a:ext>
              </a:extLst>
            </p:cNvPr>
            <p:cNvSpPr/>
            <p:nvPr/>
          </p:nvSpPr>
          <p:spPr>
            <a:xfrm rot="5400000">
              <a:off x="6590360"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987CC541-66B1-460F-9A86-448CF826E8C1}"/>
                </a:ext>
              </a:extLst>
            </p:cNvPr>
            <p:cNvSpPr/>
            <p:nvPr/>
          </p:nvSpPr>
          <p:spPr>
            <a:xfrm rot="5400000">
              <a:off x="6590360"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6775B68C-4DB4-47B1-8A4C-4EFD68FD0990}"/>
                </a:ext>
              </a:extLst>
            </p:cNvPr>
            <p:cNvSpPr/>
            <p:nvPr/>
          </p:nvSpPr>
          <p:spPr>
            <a:xfrm rot="5400000">
              <a:off x="7048551"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C0F274BB-B73B-481A-9FEB-502A93C4AB8C}"/>
                </a:ext>
              </a:extLst>
            </p:cNvPr>
            <p:cNvSpPr/>
            <p:nvPr/>
          </p:nvSpPr>
          <p:spPr>
            <a:xfrm rot="5400000">
              <a:off x="7048551"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69CA6FBA-588D-4F81-A9D5-492A6625276B}"/>
                </a:ext>
              </a:extLst>
            </p:cNvPr>
            <p:cNvSpPr/>
            <p:nvPr/>
          </p:nvSpPr>
          <p:spPr>
            <a:xfrm rot="5400000">
              <a:off x="7048551"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B292F053-C486-4845-8563-FFAC8E9B6F02}"/>
                </a:ext>
              </a:extLst>
            </p:cNvPr>
            <p:cNvSpPr/>
            <p:nvPr/>
          </p:nvSpPr>
          <p:spPr>
            <a:xfrm rot="5400000">
              <a:off x="7048551"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EB139F08-227D-4515-A23E-5E10439DC00A}"/>
                </a:ext>
              </a:extLst>
            </p:cNvPr>
            <p:cNvSpPr/>
            <p:nvPr/>
          </p:nvSpPr>
          <p:spPr>
            <a:xfrm rot="5400000">
              <a:off x="7048551"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D757D005-32C2-4469-99C8-2C00513715AA}"/>
                </a:ext>
              </a:extLst>
            </p:cNvPr>
            <p:cNvSpPr/>
            <p:nvPr/>
          </p:nvSpPr>
          <p:spPr>
            <a:xfrm rot="5400000">
              <a:off x="7048551"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1" name="Group 100">
            <a:extLst>
              <a:ext uri="{FF2B5EF4-FFF2-40B4-BE49-F238E27FC236}">
                <a16:creationId xmlns:a16="http://schemas.microsoft.com/office/drawing/2014/main" id="{41A5D915-8649-4697-8B4A-77DE4F3547BC}"/>
              </a:ext>
            </a:extLst>
          </p:cNvPr>
          <p:cNvGrpSpPr/>
          <p:nvPr/>
        </p:nvGrpSpPr>
        <p:grpSpPr>
          <a:xfrm>
            <a:off x="3348671" y="2285719"/>
            <a:ext cx="1772684" cy="892119"/>
            <a:chOff x="3348671" y="2717175"/>
            <a:chExt cx="1772684" cy="892119"/>
          </a:xfrm>
        </p:grpSpPr>
        <p:sp>
          <p:nvSpPr>
            <p:cNvPr id="102" name="Oval 101">
              <a:extLst>
                <a:ext uri="{FF2B5EF4-FFF2-40B4-BE49-F238E27FC236}">
                  <a16:creationId xmlns:a16="http://schemas.microsoft.com/office/drawing/2014/main" id="{83364860-8800-4981-B12D-908DAB5DC770}"/>
                </a:ext>
              </a:extLst>
            </p:cNvPr>
            <p:cNvSpPr/>
            <p:nvPr/>
          </p:nvSpPr>
          <p:spPr>
            <a:xfrm rot="10800000">
              <a:off x="4109014"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D3B7FA4A-1439-4D62-A687-E551B30E5BA9}"/>
                </a:ext>
              </a:extLst>
            </p:cNvPr>
            <p:cNvSpPr/>
            <p:nvPr/>
          </p:nvSpPr>
          <p:spPr>
            <a:xfrm rot="10800000">
              <a:off x="4489183"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33DBE0BB-8717-494E-BB3D-0FFC752EF829}"/>
                </a:ext>
              </a:extLst>
            </p:cNvPr>
            <p:cNvSpPr/>
            <p:nvPr/>
          </p:nvSpPr>
          <p:spPr>
            <a:xfrm rot="10800000">
              <a:off x="4869355"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3CFF8121-5B55-4D93-A769-AD09245CAB60}"/>
                </a:ext>
              </a:extLst>
            </p:cNvPr>
            <p:cNvSpPr/>
            <p:nvPr/>
          </p:nvSpPr>
          <p:spPr>
            <a:xfrm rot="10800000">
              <a:off x="3348671"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B65F7B35-B478-459D-B900-C634D793CED7}"/>
                </a:ext>
              </a:extLst>
            </p:cNvPr>
            <p:cNvSpPr/>
            <p:nvPr/>
          </p:nvSpPr>
          <p:spPr>
            <a:xfrm rot="10800000">
              <a:off x="3728842"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0944973C-0BED-453C-8659-B654C94D8F5F}"/>
                </a:ext>
              </a:extLst>
            </p:cNvPr>
            <p:cNvSpPr/>
            <p:nvPr/>
          </p:nvSpPr>
          <p:spPr>
            <a:xfrm rot="10800000">
              <a:off x="4109014"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F69D1A0-9743-47EC-B1A7-187B29BFFA7C}"/>
                </a:ext>
              </a:extLst>
            </p:cNvPr>
            <p:cNvSpPr/>
            <p:nvPr/>
          </p:nvSpPr>
          <p:spPr>
            <a:xfrm rot="10800000">
              <a:off x="4489183"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19ED99FF-9C88-406E-AEE2-61C34384C23A}"/>
                </a:ext>
              </a:extLst>
            </p:cNvPr>
            <p:cNvSpPr/>
            <p:nvPr/>
          </p:nvSpPr>
          <p:spPr>
            <a:xfrm rot="10800000">
              <a:off x="4869355"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EFBD48A1-C396-48CA-849D-E7508EBCF68A}"/>
                </a:ext>
              </a:extLst>
            </p:cNvPr>
            <p:cNvSpPr/>
            <p:nvPr/>
          </p:nvSpPr>
          <p:spPr>
            <a:xfrm rot="10800000">
              <a:off x="3348671"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8325A33A-5146-401E-BBA0-A4921EDB5D20}"/>
                </a:ext>
              </a:extLst>
            </p:cNvPr>
            <p:cNvSpPr/>
            <p:nvPr/>
          </p:nvSpPr>
          <p:spPr>
            <a:xfrm rot="10800000">
              <a:off x="3728842"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8FF60A11-077B-4AAE-BEA3-64C80D995173}"/>
                </a:ext>
              </a:extLst>
            </p:cNvPr>
            <p:cNvSpPr/>
            <p:nvPr/>
          </p:nvSpPr>
          <p:spPr>
            <a:xfrm rot="10800000">
              <a:off x="4109014"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7EEAB98B-FDB7-4A19-AD40-735837DB5FC8}"/>
                </a:ext>
              </a:extLst>
            </p:cNvPr>
            <p:cNvSpPr/>
            <p:nvPr/>
          </p:nvSpPr>
          <p:spPr>
            <a:xfrm rot="10800000">
              <a:off x="4489183"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1900C325-4AAE-4ABB-8BDB-569035F0698F}"/>
                </a:ext>
              </a:extLst>
            </p:cNvPr>
            <p:cNvSpPr/>
            <p:nvPr/>
          </p:nvSpPr>
          <p:spPr>
            <a:xfrm rot="10800000">
              <a:off x="4869355"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990FDD51-31C5-4038-B9A9-8E9D0CD7E9C8}"/>
                </a:ext>
              </a:extLst>
            </p:cNvPr>
            <p:cNvSpPr/>
            <p:nvPr/>
          </p:nvSpPr>
          <p:spPr>
            <a:xfrm rot="10800000">
              <a:off x="3348671"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B4DCA6A3-1430-4181-8108-32424A6E9BEA}"/>
                </a:ext>
              </a:extLst>
            </p:cNvPr>
            <p:cNvSpPr/>
            <p:nvPr/>
          </p:nvSpPr>
          <p:spPr>
            <a:xfrm rot="10800000">
              <a:off x="3728842"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47320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lvl="0" algn="ctr"/>
            <a:endParaRPr lang="en-GB" sz="2400" b="1" u="sng" dirty="0">
              <a:solidFill>
                <a:schemeClr val="tx1"/>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number sentences to match the array.</a:t>
            </a:r>
          </a:p>
          <a:p>
            <a:pPr lvl="0" algn="ct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2" name="Group 1">
            <a:extLst>
              <a:ext uri="{FF2B5EF4-FFF2-40B4-BE49-F238E27FC236}">
                <a16:creationId xmlns:a16="http://schemas.microsoft.com/office/drawing/2014/main" id="{51982ED5-1EA3-456A-AB2E-2CFEA44BB1FD}"/>
              </a:ext>
            </a:extLst>
          </p:cNvPr>
          <p:cNvGrpSpPr/>
          <p:nvPr/>
        </p:nvGrpSpPr>
        <p:grpSpPr>
          <a:xfrm>
            <a:off x="2364085" y="1865410"/>
            <a:ext cx="4415831" cy="1666731"/>
            <a:chOff x="2368507" y="1900922"/>
            <a:chExt cx="4415831" cy="1666731"/>
          </a:xfrm>
        </p:grpSpPr>
        <p:sp>
          <p:nvSpPr>
            <p:cNvPr id="45" name="Oval 44">
              <a:extLst>
                <a:ext uri="{FF2B5EF4-FFF2-40B4-BE49-F238E27FC236}">
                  <a16:creationId xmlns:a16="http://schemas.microsoft.com/office/drawing/2014/main" id="{990F8222-835A-4FF5-96B1-84A3F8BD49B7}"/>
                </a:ext>
              </a:extLst>
            </p:cNvPr>
            <p:cNvSpPr/>
            <p:nvPr/>
          </p:nvSpPr>
          <p:spPr>
            <a:xfrm>
              <a:off x="3720453"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5754CDA-73AE-46DA-A1EE-79FEB8FE0995}"/>
                </a:ext>
              </a:extLst>
            </p:cNvPr>
            <p:cNvSpPr/>
            <p:nvPr/>
          </p:nvSpPr>
          <p:spPr>
            <a:xfrm>
              <a:off x="3269804"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3B5CE66-2319-448C-BF5D-97C680159FEF}"/>
                </a:ext>
              </a:extLst>
            </p:cNvPr>
            <p:cNvSpPr/>
            <p:nvPr/>
          </p:nvSpPr>
          <p:spPr>
            <a:xfrm>
              <a:off x="2819156"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EBD01C04-DAA4-4735-895E-A5D28BFE8718}"/>
                </a:ext>
              </a:extLst>
            </p:cNvPr>
            <p:cNvSpPr/>
            <p:nvPr/>
          </p:nvSpPr>
          <p:spPr>
            <a:xfrm>
              <a:off x="2368507"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B1CC4D33-7F8F-4971-B187-F95F2C6A45DF}"/>
                </a:ext>
              </a:extLst>
            </p:cNvPr>
            <p:cNvSpPr/>
            <p:nvPr/>
          </p:nvSpPr>
          <p:spPr>
            <a:xfrm>
              <a:off x="4621751"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06944597-D6B5-4D6B-93A1-62A4ABE26328}"/>
                </a:ext>
              </a:extLst>
            </p:cNvPr>
            <p:cNvSpPr/>
            <p:nvPr/>
          </p:nvSpPr>
          <p:spPr>
            <a:xfrm>
              <a:off x="4171102"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5C62C8D9-B2CB-43A8-83B9-953547B3CFCC}"/>
                </a:ext>
              </a:extLst>
            </p:cNvPr>
            <p:cNvSpPr/>
            <p:nvPr/>
          </p:nvSpPr>
          <p:spPr>
            <a:xfrm>
              <a:off x="5523048"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E344D4BA-0985-4A3F-AB52-E357ED5BACF0}"/>
                </a:ext>
              </a:extLst>
            </p:cNvPr>
            <p:cNvSpPr/>
            <p:nvPr/>
          </p:nvSpPr>
          <p:spPr>
            <a:xfrm>
              <a:off x="5072399"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2ED003A-FF92-48D1-8DA2-9EF1F455397F}"/>
                </a:ext>
              </a:extLst>
            </p:cNvPr>
            <p:cNvSpPr/>
            <p:nvPr/>
          </p:nvSpPr>
          <p:spPr>
            <a:xfrm>
              <a:off x="6424338"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FB66D49D-DDEE-4262-AE3A-8857AEA323FF}"/>
                </a:ext>
              </a:extLst>
            </p:cNvPr>
            <p:cNvSpPr/>
            <p:nvPr/>
          </p:nvSpPr>
          <p:spPr>
            <a:xfrm>
              <a:off x="5973697"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5BA1CE0E-168F-4C89-8ECD-409A809F8361}"/>
                </a:ext>
              </a:extLst>
            </p:cNvPr>
            <p:cNvSpPr/>
            <p:nvPr/>
          </p:nvSpPr>
          <p:spPr>
            <a:xfrm>
              <a:off x="3720453"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52902B97-A2EE-4DCB-A690-0CD366A9F927}"/>
                </a:ext>
              </a:extLst>
            </p:cNvPr>
            <p:cNvSpPr/>
            <p:nvPr/>
          </p:nvSpPr>
          <p:spPr>
            <a:xfrm>
              <a:off x="3269804"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5B1CEDC0-1A81-4E64-8322-A3340952B5D5}"/>
                </a:ext>
              </a:extLst>
            </p:cNvPr>
            <p:cNvSpPr/>
            <p:nvPr/>
          </p:nvSpPr>
          <p:spPr>
            <a:xfrm>
              <a:off x="2819156"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0A587A0C-A00F-46E2-A3E5-9E4628C61473}"/>
                </a:ext>
              </a:extLst>
            </p:cNvPr>
            <p:cNvSpPr/>
            <p:nvPr/>
          </p:nvSpPr>
          <p:spPr>
            <a:xfrm>
              <a:off x="2368507"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6101BF2D-1B25-45ED-812F-D80070F3100F}"/>
                </a:ext>
              </a:extLst>
            </p:cNvPr>
            <p:cNvSpPr/>
            <p:nvPr/>
          </p:nvSpPr>
          <p:spPr>
            <a:xfrm>
              <a:off x="4621751"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9D0F5BB-E316-4468-AF94-854AC4DD9404}"/>
                </a:ext>
              </a:extLst>
            </p:cNvPr>
            <p:cNvSpPr/>
            <p:nvPr/>
          </p:nvSpPr>
          <p:spPr>
            <a:xfrm>
              <a:off x="4171102"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D283019C-0063-4731-A116-377AAFB678E7}"/>
                </a:ext>
              </a:extLst>
            </p:cNvPr>
            <p:cNvSpPr/>
            <p:nvPr/>
          </p:nvSpPr>
          <p:spPr>
            <a:xfrm>
              <a:off x="5523048"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B33EF98-BEEE-4F9F-8FE6-E6B8095272A3}"/>
                </a:ext>
              </a:extLst>
            </p:cNvPr>
            <p:cNvSpPr/>
            <p:nvPr/>
          </p:nvSpPr>
          <p:spPr>
            <a:xfrm>
              <a:off x="5072399"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1C399285-CCE5-444E-9CAA-DF4FD7715064}"/>
                </a:ext>
              </a:extLst>
            </p:cNvPr>
            <p:cNvSpPr/>
            <p:nvPr/>
          </p:nvSpPr>
          <p:spPr>
            <a:xfrm>
              <a:off x="6424338"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11D77200-D3F5-4387-A07C-3FC36BDC7C5B}"/>
                </a:ext>
              </a:extLst>
            </p:cNvPr>
            <p:cNvSpPr/>
            <p:nvPr/>
          </p:nvSpPr>
          <p:spPr>
            <a:xfrm>
              <a:off x="5973697"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F8B04C5D-D971-4A45-9748-1198D7D61E72}"/>
                </a:ext>
              </a:extLst>
            </p:cNvPr>
            <p:cNvSpPr/>
            <p:nvPr/>
          </p:nvSpPr>
          <p:spPr>
            <a:xfrm>
              <a:off x="3720453"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001876C8-EB22-455F-8D03-529C50833484}"/>
                </a:ext>
              </a:extLst>
            </p:cNvPr>
            <p:cNvSpPr/>
            <p:nvPr/>
          </p:nvSpPr>
          <p:spPr>
            <a:xfrm>
              <a:off x="3269804"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4922BD7-5CBB-4BE9-8EFE-4AA23C3B0E39}"/>
                </a:ext>
              </a:extLst>
            </p:cNvPr>
            <p:cNvSpPr/>
            <p:nvPr/>
          </p:nvSpPr>
          <p:spPr>
            <a:xfrm>
              <a:off x="2819156"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977F5097-8103-4DFD-9DC0-00C664CE3644}"/>
                </a:ext>
              </a:extLst>
            </p:cNvPr>
            <p:cNvSpPr/>
            <p:nvPr/>
          </p:nvSpPr>
          <p:spPr>
            <a:xfrm>
              <a:off x="2368507"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0C943857-41F3-4FF3-8532-909ABE91EE19}"/>
                </a:ext>
              </a:extLst>
            </p:cNvPr>
            <p:cNvSpPr/>
            <p:nvPr/>
          </p:nvSpPr>
          <p:spPr>
            <a:xfrm>
              <a:off x="4621751"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FB5D9C05-AFE5-44B5-9124-48666BF56E73}"/>
                </a:ext>
              </a:extLst>
            </p:cNvPr>
            <p:cNvSpPr/>
            <p:nvPr/>
          </p:nvSpPr>
          <p:spPr>
            <a:xfrm>
              <a:off x="4171102"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85C368D3-030A-43D4-B510-2CFBAEAD63C0}"/>
                </a:ext>
              </a:extLst>
            </p:cNvPr>
            <p:cNvSpPr/>
            <p:nvPr/>
          </p:nvSpPr>
          <p:spPr>
            <a:xfrm>
              <a:off x="5523048"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AFC47C16-BBCC-477A-9079-D2B14D95EA24}"/>
                </a:ext>
              </a:extLst>
            </p:cNvPr>
            <p:cNvSpPr/>
            <p:nvPr/>
          </p:nvSpPr>
          <p:spPr>
            <a:xfrm>
              <a:off x="5072399"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B3BC1BFC-6A40-47CE-84EC-5EC5FC4DD5B3}"/>
                </a:ext>
              </a:extLst>
            </p:cNvPr>
            <p:cNvSpPr/>
            <p:nvPr/>
          </p:nvSpPr>
          <p:spPr>
            <a:xfrm>
              <a:off x="6424338"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519613AA-77AC-4A50-A957-4686833C6D19}"/>
                </a:ext>
              </a:extLst>
            </p:cNvPr>
            <p:cNvSpPr/>
            <p:nvPr/>
          </p:nvSpPr>
          <p:spPr>
            <a:xfrm>
              <a:off x="5973697"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72551A1-8ADD-4E59-9196-D2F2E557B54E}"/>
                </a:ext>
              </a:extLst>
            </p:cNvPr>
            <p:cNvSpPr/>
            <p:nvPr/>
          </p:nvSpPr>
          <p:spPr>
            <a:xfrm>
              <a:off x="3720453"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2A6AED8-D76E-4A92-8A4C-C616D42933E1}"/>
                </a:ext>
              </a:extLst>
            </p:cNvPr>
            <p:cNvSpPr/>
            <p:nvPr/>
          </p:nvSpPr>
          <p:spPr>
            <a:xfrm>
              <a:off x="3269804"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3EDEE1E-6FC3-4E1B-9757-4F189BA26877}"/>
                </a:ext>
              </a:extLst>
            </p:cNvPr>
            <p:cNvSpPr/>
            <p:nvPr/>
          </p:nvSpPr>
          <p:spPr>
            <a:xfrm>
              <a:off x="2819156"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5CF53F4-582F-4893-8D37-9F845B6FD0D8}"/>
                </a:ext>
              </a:extLst>
            </p:cNvPr>
            <p:cNvSpPr/>
            <p:nvPr/>
          </p:nvSpPr>
          <p:spPr>
            <a:xfrm>
              <a:off x="2368507"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31793C21-1C7B-4F5B-A713-5BB6BBF39E2A}"/>
                </a:ext>
              </a:extLst>
            </p:cNvPr>
            <p:cNvSpPr/>
            <p:nvPr/>
          </p:nvSpPr>
          <p:spPr>
            <a:xfrm>
              <a:off x="4621751"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70C0481F-ED04-453C-B995-30536A96EC13}"/>
                </a:ext>
              </a:extLst>
            </p:cNvPr>
            <p:cNvSpPr/>
            <p:nvPr/>
          </p:nvSpPr>
          <p:spPr>
            <a:xfrm>
              <a:off x="4171102"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1391A31-7F20-46FB-8126-558297177CC2}"/>
                </a:ext>
              </a:extLst>
            </p:cNvPr>
            <p:cNvSpPr/>
            <p:nvPr/>
          </p:nvSpPr>
          <p:spPr>
            <a:xfrm>
              <a:off x="5523048"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A925843A-2F61-4216-B654-9BA701B7C0B3}"/>
                </a:ext>
              </a:extLst>
            </p:cNvPr>
            <p:cNvSpPr/>
            <p:nvPr/>
          </p:nvSpPr>
          <p:spPr>
            <a:xfrm>
              <a:off x="5072399"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848CDA37-FDAA-4032-A993-8D8CAA683A1B}"/>
                </a:ext>
              </a:extLst>
            </p:cNvPr>
            <p:cNvSpPr/>
            <p:nvPr/>
          </p:nvSpPr>
          <p:spPr>
            <a:xfrm>
              <a:off x="6424338"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F0D5C0C-4A7D-44A5-8203-50D615D90686}"/>
                </a:ext>
              </a:extLst>
            </p:cNvPr>
            <p:cNvSpPr/>
            <p:nvPr/>
          </p:nvSpPr>
          <p:spPr>
            <a:xfrm>
              <a:off x="5973697"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5" name="Table 54">
            <a:extLst>
              <a:ext uri="{FF2B5EF4-FFF2-40B4-BE49-F238E27FC236}">
                <a16:creationId xmlns:a16="http://schemas.microsoft.com/office/drawing/2014/main" id="{26F28824-933C-43D8-BB48-383D61DB2E0D}"/>
              </a:ext>
            </a:extLst>
          </p:cNvPr>
          <p:cNvGraphicFramePr>
            <a:graphicFrameLocks noGrp="1"/>
          </p:cNvGraphicFramePr>
          <p:nvPr>
            <p:extLst>
              <p:ext uri="{D42A27DB-BD31-4B8C-83A1-F6EECF244321}">
                <p14:modId xmlns:p14="http://schemas.microsoft.com/office/powerpoint/2010/main" val="739197621"/>
              </p:ext>
            </p:extLst>
          </p:nvPr>
        </p:nvGraphicFramePr>
        <p:xfrm>
          <a:off x="1935677" y="3885878"/>
          <a:ext cx="4770654" cy="597242"/>
        </p:xfrm>
        <a:graphic>
          <a:graphicData uri="http://schemas.openxmlformats.org/drawingml/2006/table">
            <a:tbl>
              <a:tblPr firstRow="1" bandRow="1">
                <a:tableStyleId>{5940675A-B579-460E-94D1-54222C63F5DA}</a:tableStyleId>
              </a:tblPr>
              <a:tblGrid>
                <a:gridCol w="681522">
                  <a:extLst>
                    <a:ext uri="{9D8B030D-6E8A-4147-A177-3AD203B41FA5}">
                      <a16:colId xmlns:a16="http://schemas.microsoft.com/office/drawing/2014/main" val="3684582104"/>
                    </a:ext>
                  </a:extLst>
                </a:gridCol>
                <a:gridCol w="681522">
                  <a:extLst>
                    <a:ext uri="{9D8B030D-6E8A-4147-A177-3AD203B41FA5}">
                      <a16:colId xmlns:a16="http://schemas.microsoft.com/office/drawing/2014/main" val="2581571940"/>
                    </a:ext>
                  </a:extLst>
                </a:gridCol>
                <a:gridCol w="681522">
                  <a:extLst>
                    <a:ext uri="{9D8B030D-6E8A-4147-A177-3AD203B41FA5}">
                      <a16:colId xmlns:a16="http://schemas.microsoft.com/office/drawing/2014/main" val="1295163975"/>
                    </a:ext>
                  </a:extLst>
                </a:gridCol>
                <a:gridCol w="681522">
                  <a:extLst>
                    <a:ext uri="{9D8B030D-6E8A-4147-A177-3AD203B41FA5}">
                      <a16:colId xmlns:a16="http://schemas.microsoft.com/office/drawing/2014/main" val="1861778992"/>
                    </a:ext>
                  </a:extLst>
                </a:gridCol>
                <a:gridCol w="681522">
                  <a:extLst>
                    <a:ext uri="{9D8B030D-6E8A-4147-A177-3AD203B41FA5}">
                      <a16:colId xmlns:a16="http://schemas.microsoft.com/office/drawing/2014/main" val="1017170276"/>
                    </a:ext>
                  </a:extLst>
                </a:gridCol>
                <a:gridCol w="681522">
                  <a:extLst>
                    <a:ext uri="{9D8B030D-6E8A-4147-A177-3AD203B41FA5}">
                      <a16:colId xmlns:a16="http://schemas.microsoft.com/office/drawing/2014/main" val="1481637347"/>
                    </a:ext>
                  </a:extLst>
                </a:gridCol>
                <a:gridCol w="681522">
                  <a:extLst>
                    <a:ext uri="{9D8B030D-6E8A-4147-A177-3AD203B41FA5}">
                      <a16:colId xmlns:a16="http://schemas.microsoft.com/office/drawing/2014/main" val="3751519138"/>
                    </a:ext>
                  </a:extLst>
                </a:gridCol>
              </a:tblGrid>
              <a:tr h="597242">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x</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x</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15117406"/>
                  </a:ext>
                </a:extLst>
              </a:tr>
            </a:tbl>
          </a:graphicData>
        </a:graphic>
      </p:graphicFrame>
      <p:graphicFrame>
        <p:nvGraphicFramePr>
          <p:cNvPr id="56" name="Table 55">
            <a:extLst>
              <a:ext uri="{FF2B5EF4-FFF2-40B4-BE49-F238E27FC236}">
                <a16:creationId xmlns:a16="http://schemas.microsoft.com/office/drawing/2014/main" id="{98249D5A-B205-4832-9AF0-EE89FB678770}"/>
              </a:ext>
            </a:extLst>
          </p:cNvPr>
          <p:cNvGraphicFramePr>
            <a:graphicFrameLocks noGrp="1"/>
          </p:cNvGraphicFramePr>
          <p:nvPr>
            <p:extLst>
              <p:ext uri="{D42A27DB-BD31-4B8C-83A1-F6EECF244321}">
                <p14:modId xmlns:p14="http://schemas.microsoft.com/office/powerpoint/2010/main" val="2983420015"/>
              </p:ext>
            </p:extLst>
          </p:nvPr>
        </p:nvGraphicFramePr>
        <p:xfrm>
          <a:off x="1565745" y="4637363"/>
          <a:ext cx="5512224" cy="638149"/>
        </p:xfrm>
        <a:graphic>
          <a:graphicData uri="http://schemas.openxmlformats.org/drawingml/2006/table">
            <a:tbl>
              <a:tblPr firstRow="1" bandRow="1">
                <a:tableStyleId>{5940675A-B579-460E-94D1-54222C63F5DA}</a:tableStyleId>
              </a:tblPr>
              <a:tblGrid>
                <a:gridCol w="681522">
                  <a:extLst>
                    <a:ext uri="{9D8B030D-6E8A-4147-A177-3AD203B41FA5}">
                      <a16:colId xmlns:a16="http://schemas.microsoft.com/office/drawing/2014/main" val="3684582104"/>
                    </a:ext>
                  </a:extLst>
                </a:gridCol>
                <a:gridCol w="1052307">
                  <a:extLst>
                    <a:ext uri="{9D8B030D-6E8A-4147-A177-3AD203B41FA5}">
                      <a16:colId xmlns:a16="http://schemas.microsoft.com/office/drawing/2014/main" val="2581571940"/>
                    </a:ext>
                  </a:extLst>
                </a:gridCol>
                <a:gridCol w="681522">
                  <a:extLst>
                    <a:ext uri="{9D8B030D-6E8A-4147-A177-3AD203B41FA5}">
                      <a16:colId xmlns:a16="http://schemas.microsoft.com/office/drawing/2014/main" val="1295163975"/>
                    </a:ext>
                  </a:extLst>
                </a:gridCol>
                <a:gridCol w="681522">
                  <a:extLst>
                    <a:ext uri="{9D8B030D-6E8A-4147-A177-3AD203B41FA5}">
                      <a16:colId xmlns:a16="http://schemas.microsoft.com/office/drawing/2014/main" val="1861778992"/>
                    </a:ext>
                  </a:extLst>
                </a:gridCol>
                <a:gridCol w="681522">
                  <a:extLst>
                    <a:ext uri="{9D8B030D-6E8A-4147-A177-3AD203B41FA5}">
                      <a16:colId xmlns:a16="http://schemas.microsoft.com/office/drawing/2014/main" val="1017170276"/>
                    </a:ext>
                  </a:extLst>
                </a:gridCol>
                <a:gridCol w="1052307">
                  <a:extLst>
                    <a:ext uri="{9D8B030D-6E8A-4147-A177-3AD203B41FA5}">
                      <a16:colId xmlns:a16="http://schemas.microsoft.com/office/drawing/2014/main" val="1481637347"/>
                    </a:ext>
                  </a:extLst>
                </a:gridCol>
                <a:gridCol w="681522">
                  <a:extLst>
                    <a:ext uri="{9D8B030D-6E8A-4147-A177-3AD203B41FA5}">
                      <a16:colId xmlns:a16="http://schemas.microsoft.com/office/drawing/2014/main" val="3751519138"/>
                    </a:ext>
                  </a:extLst>
                </a:gridCol>
              </a:tblGrid>
              <a:tr h="638149">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500" b="1" dirty="0">
                          <a:latin typeface="Century Gothic" panose="020B0502020202020204" pitchFamily="34" charset="0"/>
                        </a:rPr>
                        <a:t>lots of</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500" b="1" dirty="0">
                          <a:latin typeface="Century Gothic" panose="020B0502020202020204" pitchFamily="34" charset="0"/>
                        </a:rPr>
                        <a:t>lots of</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solidFill>
                          <a:srgbClr val="FF0000"/>
                        </a:solidFill>
                        <a:latin typeface="Century Gothic" panose="020B0502020202020204" pitchFamily="34" charset="0"/>
                      </a:endParaRP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15117406"/>
                  </a:ext>
                </a:extLst>
              </a:tr>
            </a:tbl>
          </a:graphicData>
        </a:graphic>
      </p:graphicFrame>
    </p:spTree>
    <p:extLst>
      <p:ext uri="{BB962C8B-B14F-4D97-AF65-F5344CB8AC3E}">
        <p14:creationId xmlns:p14="http://schemas.microsoft.com/office/powerpoint/2010/main" val="493587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lvl="0" algn="ctr"/>
            <a:endParaRPr lang="en-GB" sz="2400" b="1" u="sng" dirty="0">
              <a:solidFill>
                <a:schemeClr val="tx1"/>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number sentences to match the array.</a:t>
            </a:r>
          </a:p>
          <a:p>
            <a:pPr lvl="0" algn="ct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55" name="Table 54">
            <a:extLst>
              <a:ext uri="{FF2B5EF4-FFF2-40B4-BE49-F238E27FC236}">
                <a16:creationId xmlns:a16="http://schemas.microsoft.com/office/drawing/2014/main" id="{26F28824-933C-43D8-BB48-383D61DB2E0D}"/>
              </a:ext>
            </a:extLst>
          </p:cNvPr>
          <p:cNvGraphicFramePr>
            <a:graphicFrameLocks noGrp="1"/>
          </p:cNvGraphicFramePr>
          <p:nvPr>
            <p:extLst>
              <p:ext uri="{D42A27DB-BD31-4B8C-83A1-F6EECF244321}">
                <p14:modId xmlns:p14="http://schemas.microsoft.com/office/powerpoint/2010/main" val="1587179372"/>
              </p:ext>
            </p:extLst>
          </p:nvPr>
        </p:nvGraphicFramePr>
        <p:xfrm>
          <a:off x="1935677" y="3885878"/>
          <a:ext cx="4770654" cy="597242"/>
        </p:xfrm>
        <a:graphic>
          <a:graphicData uri="http://schemas.openxmlformats.org/drawingml/2006/table">
            <a:tbl>
              <a:tblPr firstRow="1" bandRow="1">
                <a:tableStyleId>{5940675A-B579-460E-94D1-54222C63F5DA}</a:tableStyleId>
              </a:tblPr>
              <a:tblGrid>
                <a:gridCol w="681522">
                  <a:extLst>
                    <a:ext uri="{9D8B030D-6E8A-4147-A177-3AD203B41FA5}">
                      <a16:colId xmlns:a16="http://schemas.microsoft.com/office/drawing/2014/main" val="3684582104"/>
                    </a:ext>
                  </a:extLst>
                </a:gridCol>
                <a:gridCol w="681522">
                  <a:extLst>
                    <a:ext uri="{9D8B030D-6E8A-4147-A177-3AD203B41FA5}">
                      <a16:colId xmlns:a16="http://schemas.microsoft.com/office/drawing/2014/main" val="2581571940"/>
                    </a:ext>
                  </a:extLst>
                </a:gridCol>
                <a:gridCol w="681522">
                  <a:extLst>
                    <a:ext uri="{9D8B030D-6E8A-4147-A177-3AD203B41FA5}">
                      <a16:colId xmlns:a16="http://schemas.microsoft.com/office/drawing/2014/main" val="1295163975"/>
                    </a:ext>
                  </a:extLst>
                </a:gridCol>
                <a:gridCol w="681522">
                  <a:extLst>
                    <a:ext uri="{9D8B030D-6E8A-4147-A177-3AD203B41FA5}">
                      <a16:colId xmlns:a16="http://schemas.microsoft.com/office/drawing/2014/main" val="1861778992"/>
                    </a:ext>
                  </a:extLst>
                </a:gridCol>
                <a:gridCol w="681522">
                  <a:extLst>
                    <a:ext uri="{9D8B030D-6E8A-4147-A177-3AD203B41FA5}">
                      <a16:colId xmlns:a16="http://schemas.microsoft.com/office/drawing/2014/main" val="1017170276"/>
                    </a:ext>
                  </a:extLst>
                </a:gridCol>
                <a:gridCol w="681522">
                  <a:extLst>
                    <a:ext uri="{9D8B030D-6E8A-4147-A177-3AD203B41FA5}">
                      <a16:colId xmlns:a16="http://schemas.microsoft.com/office/drawing/2014/main" val="1481637347"/>
                    </a:ext>
                  </a:extLst>
                </a:gridCol>
                <a:gridCol w="681522">
                  <a:extLst>
                    <a:ext uri="{9D8B030D-6E8A-4147-A177-3AD203B41FA5}">
                      <a16:colId xmlns:a16="http://schemas.microsoft.com/office/drawing/2014/main" val="3751519138"/>
                    </a:ext>
                  </a:extLst>
                </a:gridCol>
              </a:tblGrid>
              <a:tr h="597242">
                <a:tc>
                  <a:txBody>
                    <a:bodyPr/>
                    <a:lstStyle/>
                    <a:p>
                      <a:pPr algn="ctr"/>
                      <a:r>
                        <a:rPr lang="en-US" sz="2000" b="1" dirty="0">
                          <a:solidFill>
                            <a:srgbClr val="FF0000"/>
                          </a:solidFill>
                          <a:latin typeface="Century Gothic" panose="020B0502020202020204" pitchFamily="34" charset="0"/>
                        </a:rPr>
                        <a:t>4</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x</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Century Gothic" panose="020B0502020202020204" pitchFamily="34" charset="0"/>
                        </a:rPr>
                        <a:t>10</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Century Gothic" panose="020B0502020202020204" pitchFamily="34" charset="0"/>
                        </a:rPr>
                        <a:t>10</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x</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Century Gothic" panose="020B0502020202020204" pitchFamily="34" charset="0"/>
                        </a:rPr>
                        <a:t>4</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15117406"/>
                  </a:ext>
                </a:extLst>
              </a:tr>
            </a:tbl>
          </a:graphicData>
        </a:graphic>
      </p:graphicFrame>
      <p:graphicFrame>
        <p:nvGraphicFramePr>
          <p:cNvPr id="56" name="Table 55">
            <a:extLst>
              <a:ext uri="{FF2B5EF4-FFF2-40B4-BE49-F238E27FC236}">
                <a16:creationId xmlns:a16="http://schemas.microsoft.com/office/drawing/2014/main" id="{98249D5A-B205-4832-9AF0-EE89FB678770}"/>
              </a:ext>
            </a:extLst>
          </p:cNvPr>
          <p:cNvGraphicFramePr>
            <a:graphicFrameLocks noGrp="1"/>
          </p:cNvGraphicFramePr>
          <p:nvPr>
            <p:extLst>
              <p:ext uri="{D42A27DB-BD31-4B8C-83A1-F6EECF244321}">
                <p14:modId xmlns:p14="http://schemas.microsoft.com/office/powerpoint/2010/main" val="2790489635"/>
              </p:ext>
            </p:extLst>
          </p:nvPr>
        </p:nvGraphicFramePr>
        <p:xfrm>
          <a:off x="1565745" y="4637363"/>
          <a:ext cx="5512224" cy="638149"/>
        </p:xfrm>
        <a:graphic>
          <a:graphicData uri="http://schemas.openxmlformats.org/drawingml/2006/table">
            <a:tbl>
              <a:tblPr firstRow="1" bandRow="1">
                <a:tableStyleId>{5940675A-B579-460E-94D1-54222C63F5DA}</a:tableStyleId>
              </a:tblPr>
              <a:tblGrid>
                <a:gridCol w="681522">
                  <a:extLst>
                    <a:ext uri="{9D8B030D-6E8A-4147-A177-3AD203B41FA5}">
                      <a16:colId xmlns:a16="http://schemas.microsoft.com/office/drawing/2014/main" val="3684582104"/>
                    </a:ext>
                  </a:extLst>
                </a:gridCol>
                <a:gridCol w="1052307">
                  <a:extLst>
                    <a:ext uri="{9D8B030D-6E8A-4147-A177-3AD203B41FA5}">
                      <a16:colId xmlns:a16="http://schemas.microsoft.com/office/drawing/2014/main" val="2581571940"/>
                    </a:ext>
                  </a:extLst>
                </a:gridCol>
                <a:gridCol w="681522">
                  <a:extLst>
                    <a:ext uri="{9D8B030D-6E8A-4147-A177-3AD203B41FA5}">
                      <a16:colId xmlns:a16="http://schemas.microsoft.com/office/drawing/2014/main" val="1295163975"/>
                    </a:ext>
                  </a:extLst>
                </a:gridCol>
                <a:gridCol w="681522">
                  <a:extLst>
                    <a:ext uri="{9D8B030D-6E8A-4147-A177-3AD203B41FA5}">
                      <a16:colId xmlns:a16="http://schemas.microsoft.com/office/drawing/2014/main" val="1861778992"/>
                    </a:ext>
                  </a:extLst>
                </a:gridCol>
                <a:gridCol w="681522">
                  <a:extLst>
                    <a:ext uri="{9D8B030D-6E8A-4147-A177-3AD203B41FA5}">
                      <a16:colId xmlns:a16="http://schemas.microsoft.com/office/drawing/2014/main" val="1017170276"/>
                    </a:ext>
                  </a:extLst>
                </a:gridCol>
                <a:gridCol w="1052307">
                  <a:extLst>
                    <a:ext uri="{9D8B030D-6E8A-4147-A177-3AD203B41FA5}">
                      <a16:colId xmlns:a16="http://schemas.microsoft.com/office/drawing/2014/main" val="1481637347"/>
                    </a:ext>
                  </a:extLst>
                </a:gridCol>
                <a:gridCol w="681522">
                  <a:extLst>
                    <a:ext uri="{9D8B030D-6E8A-4147-A177-3AD203B41FA5}">
                      <a16:colId xmlns:a16="http://schemas.microsoft.com/office/drawing/2014/main" val="3751519138"/>
                    </a:ext>
                  </a:extLst>
                </a:gridCol>
              </a:tblGrid>
              <a:tr h="638149">
                <a:tc>
                  <a:txBody>
                    <a:bodyPr/>
                    <a:lstStyle/>
                    <a:p>
                      <a:pPr algn="ctr"/>
                      <a:r>
                        <a:rPr lang="en-US" sz="2000" b="1" dirty="0">
                          <a:solidFill>
                            <a:srgbClr val="FF0000"/>
                          </a:solidFill>
                          <a:latin typeface="Century Gothic" panose="020B0502020202020204" pitchFamily="34" charset="0"/>
                        </a:rPr>
                        <a:t>4</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500" b="1" dirty="0">
                          <a:latin typeface="Century Gothic" panose="020B0502020202020204" pitchFamily="34" charset="0"/>
                        </a:rPr>
                        <a:t>lots of</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Century Gothic" panose="020B0502020202020204" pitchFamily="34" charset="0"/>
                        </a:rPr>
                        <a:t>10</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300" b="1" dirty="0">
                          <a:latin typeface="Century Gothic" panose="020B0502020202020204" pitchFamily="34" charset="0"/>
                        </a:rPr>
                        <a:t>=</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Century Gothic" panose="020B0502020202020204" pitchFamily="34" charset="0"/>
                        </a:rPr>
                        <a:t>10</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500" b="1" dirty="0">
                          <a:latin typeface="Century Gothic" panose="020B0502020202020204" pitchFamily="34" charset="0"/>
                        </a:rPr>
                        <a:t>lots of</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Century Gothic" panose="020B0502020202020204" pitchFamily="34" charset="0"/>
                        </a:rPr>
                        <a:t>4</a:t>
                      </a:r>
                    </a:p>
                  </a:txBody>
                  <a:tcPr marL="178191" marR="178191"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15117406"/>
                  </a:ext>
                </a:extLst>
              </a:tr>
            </a:tbl>
          </a:graphicData>
        </a:graphic>
      </p:graphicFrame>
      <p:grpSp>
        <p:nvGrpSpPr>
          <p:cNvPr id="57" name="Group 56">
            <a:extLst>
              <a:ext uri="{FF2B5EF4-FFF2-40B4-BE49-F238E27FC236}">
                <a16:creationId xmlns:a16="http://schemas.microsoft.com/office/drawing/2014/main" id="{A77D5C6E-8CD2-4F43-A6B7-BBF5AAE02FAC}"/>
              </a:ext>
            </a:extLst>
          </p:cNvPr>
          <p:cNvGrpSpPr/>
          <p:nvPr/>
        </p:nvGrpSpPr>
        <p:grpSpPr>
          <a:xfrm>
            <a:off x="2364085" y="1865410"/>
            <a:ext cx="4415831" cy="1666731"/>
            <a:chOff x="2368507" y="1900922"/>
            <a:chExt cx="4415831" cy="1666731"/>
          </a:xfrm>
        </p:grpSpPr>
        <p:sp>
          <p:nvSpPr>
            <p:cNvPr id="58" name="Oval 57">
              <a:extLst>
                <a:ext uri="{FF2B5EF4-FFF2-40B4-BE49-F238E27FC236}">
                  <a16:creationId xmlns:a16="http://schemas.microsoft.com/office/drawing/2014/main" id="{C9D3019E-85ED-4B44-88B3-04BB4001D256}"/>
                </a:ext>
              </a:extLst>
            </p:cNvPr>
            <p:cNvSpPr/>
            <p:nvPr/>
          </p:nvSpPr>
          <p:spPr>
            <a:xfrm>
              <a:off x="3720453"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21AF1A1-2ADE-4C5A-8BD8-177BA4B699C7}"/>
                </a:ext>
              </a:extLst>
            </p:cNvPr>
            <p:cNvSpPr/>
            <p:nvPr/>
          </p:nvSpPr>
          <p:spPr>
            <a:xfrm>
              <a:off x="3269804"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CACAB6B-24B5-4726-B7DB-16139828CDE3}"/>
                </a:ext>
              </a:extLst>
            </p:cNvPr>
            <p:cNvSpPr/>
            <p:nvPr/>
          </p:nvSpPr>
          <p:spPr>
            <a:xfrm>
              <a:off x="2819156"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B725C307-EAD2-4F76-86CE-DFA499937AE3}"/>
                </a:ext>
              </a:extLst>
            </p:cNvPr>
            <p:cNvSpPr/>
            <p:nvPr/>
          </p:nvSpPr>
          <p:spPr>
            <a:xfrm>
              <a:off x="2368507"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86565F5D-9C65-4948-922E-3FD563F5C3C3}"/>
                </a:ext>
              </a:extLst>
            </p:cNvPr>
            <p:cNvSpPr/>
            <p:nvPr/>
          </p:nvSpPr>
          <p:spPr>
            <a:xfrm>
              <a:off x="4621751"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8CF063F0-6F26-4E03-B5C8-3967DC702AD7}"/>
                </a:ext>
              </a:extLst>
            </p:cNvPr>
            <p:cNvSpPr/>
            <p:nvPr/>
          </p:nvSpPr>
          <p:spPr>
            <a:xfrm>
              <a:off x="4171102"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1FC951BF-C4CA-4E3A-9385-B96F9A6789B1}"/>
                </a:ext>
              </a:extLst>
            </p:cNvPr>
            <p:cNvSpPr/>
            <p:nvPr/>
          </p:nvSpPr>
          <p:spPr>
            <a:xfrm>
              <a:off x="5523048"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10673FE3-B742-4400-BB6E-EFED28F29857}"/>
                </a:ext>
              </a:extLst>
            </p:cNvPr>
            <p:cNvSpPr/>
            <p:nvPr/>
          </p:nvSpPr>
          <p:spPr>
            <a:xfrm>
              <a:off x="5072399"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473347B1-27FE-4859-9912-84DFD0D18E49}"/>
                </a:ext>
              </a:extLst>
            </p:cNvPr>
            <p:cNvSpPr/>
            <p:nvPr/>
          </p:nvSpPr>
          <p:spPr>
            <a:xfrm>
              <a:off x="6424338"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50326A2D-57A4-4AC8-86BA-973434E36FCD}"/>
                </a:ext>
              </a:extLst>
            </p:cNvPr>
            <p:cNvSpPr/>
            <p:nvPr/>
          </p:nvSpPr>
          <p:spPr>
            <a:xfrm>
              <a:off x="5973697" y="1900922"/>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C487D9A6-906B-4086-AF37-C80FED83A966}"/>
                </a:ext>
              </a:extLst>
            </p:cNvPr>
            <p:cNvSpPr/>
            <p:nvPr/>
          </p:nvSpPr>
          <p:spPr>
            <a:xfrm>
              <a:off x="3720453"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62DAD8C5-C1A5-44D6-8613-B9EE8C13D929}"/>
                </a:ext>
              </a:extLst>
            </p:cNvPr>
            <p:cNvSpPr/>
            <p:nvPr/>
          </p:nvSpPr>
          <p:spPr>
            <a:xfrm>
              <a:off x="3269804"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A6AB5A99-A9BB-4227-8D3D-B524D6F8174B}"/>
                </a:ext>
              </a:extLst>
            </p:cNvPr>
            <p:cNvSpPr/>
            <p:nvPr/>
          </p:nvSpPr>
          <p:spPr>
            <a:xfrm>
              <a:off x="2819156"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F8375F8A-F71C-44AE-AE89-3398CBC4A4B1}"/>
                </a:ext>
              </a:extLst>
            </p:cNvPr>
            <p:cNvSpPr/>
            <p:nvPr/>
          </p:nvSpPr>
          <p:spPr>
            <a:xfrm>
              <a:off x="2368507"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Oval 71">
              <a:extLst>
                <a:ext uri="{FF2B5EF4-FFF2-40B4-BE49-F238E27FC236}">
                  <a16:creationId xmlns:a16="http://schemas.microsoft.com/office/drawing/2014/main" id="{E88249C5-7252-4D1D-86D1-4A02EEE0623A}"/>
                </a:ext>
              </a:extLst>
            </p:cNvPr>
            <p:cNvSpPr/>
            <p:nvPr/>
          </p:nvSpPr>
          <p:spPr>
            <a:xfrm>
              <a:off x="4621751"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38D2BA80-7669-473B-9D08-542FF5799A6E}"/>
                </a:ext>
              </a:extLst>
            </p:cNvPr>
            <p:cNvSpPr/>
            <p:nvPr/>
          </p:nvSpPr>
          <p:spPr>
            <a:xfrm>
              <a:off x="4171102"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8D8289A8-2057-4944-9EA4-F8F98BB734A4}"/>
                </a:ext>
              </a:extLst>
            </p:cNvPr>
            <p:cNvSpPr/>
            <p:nvPr/>
          </p:nvSpPr>
          <p:spPr>
            <a:xfrm>
              <a:off x="5523048"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9CA4DC5C-D4D4-405F-A455-1924946C40F2}"/>
                </a:ext>
              </a:extLst>
            </p:cNvPr>
            <p:cNvSpPr/>
            <p:nvPr/>
          </p:nvSpPr>
          <p:spPr>
            <a:xfrm>
              <a:off x="5072399"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4EF59F2C-1AF6-4597-A686-922C172FC266}"/>
                </a:ext>
              </a:extLst>
            </p:cNvPr>
            <p:cNvSpPr/>
            <p:nvPr/>
          </p:nvSpPr>
          <p:spPr>
            <a:xfrm>
              <a:off x="6424338"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73FFF0C1-57FF-40F2-B1B2-7A8D3D220415}"/>
                </a:ext>
              </a:extLst>
            </p:cNvPr>
            <p:cNvSpPr/>
            <p:nvPr/>
          </p:nvSpPr>
          <p:spPr>
            <a:xfrm>
              <a:off x="5973697" y="2336499"/>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3C890C38-D8F6-4475-A104-05700D5287BC}"/>
                </a:ext>
              </a:extLst>
            </p:cNvPr>
            <p:cNvSpPr/>
            <p:nvPr/>
          </p:nvSpPr>
          <p:spPr>
            <a:xfrm>
              <a:off x="3720453"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802A4C21-490D-45F5-A9A7-780C22E80EC3}"/>
                </a:ext>
              </a:extLst>
            </p:cNvPr>
            <p:cNvSpPr/>
            <p:nvPr/>
          </p:nvSpPr>
          <p:spPr>
            <a:xfrm>
              <a:off x="3269804"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16401507-43D2-4938-A286-B73F2D78F715}"/>
                </a:ext>
              </a:extLst>
            </p:cNvPr>
            <p:cNvSpPr/>
            <p:nvPr/>
          </p:nvSpPr>
          <p:spPr>
            <a:xfrm>
              <a:off x="2819156"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F9063255-79DB-40EF-929E-738B55B1A389}"/>
                </a:ext>
              </a:extLst>
            </p:cNvPr>
            <p:cNvSpPr/>
            <p:nvPr/>
          </p:nvSpPr>
          <p:spPr>
            <a:xfrm>
              <a:off x="2368507"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Oval 81">
              <a:extLst>
                <a:ext uri="{FF2B5EF4-FFF2-40B4-BE49-F238E27FC236}">
                  <a16:creationId xmlns:a16="http://schemas.microsoft.com/office/drawing/2014/main" id="{A80F58A4-9483-46B5-8A35-6AD8A72A3D25}"/>
                </a:ext>
              </a:extLst>
            </p:cNvPr>
            <p:cNvSpPr/>
            <p:nvPr/>
          </p:nvSpPr>
          <p:spPr>
            <a:xfrm>
              <a:off x="4621751"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26A5AA34-31A3-42BA-ABCF-158FED1E80C5}"/>
                </a:ext>
              </a:extLst>
            </p:cNvPr>
            <p:cNvSpPr/>
            <p:nvPr/>
          </p:nvSpPr>
          <p:spPr>
            <a:xfrm>
              <a:off x="4171102"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29A1E2AC-DC2A-41C8-97DF-41F1CCA79906}"/>
                </a:ext>
              </a:extLst>
            </p:cNvPr>
            <p:cNvSpPr/>
            <p:nvPr/>
          </p:nvSpPr>
          <p:spPr>
            <a:xfrm>
              <a:off x="5523048"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E334532F-4D34-4E5E-9445-9F4E6A6330A9}"/>
                </a:ext>
              </a:extLst>
            </p:cNvPr>
            <p:cNvSpPr/>
            <p:nvPr/>
          </p:nvSpPr>
          <p:spPr>
            <a:xfrm>
              <a:off x="5072399"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E2BE1103-F2CC-49A7-9E1A-73021517C79D}"/>
                </a:ext>
              </a:extLst>
            </p:cNvPr>
            <p:cNvSpPr/>
            <p:nvPr/>
          </p:nvSpPr>
          <p:spPr>
            <a:xfrm>
              <a:off x="6424338"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C8355A67-A487-48B0-8C71-16B9B6769230}"/>
                </a:ext>
              </a:extLst>
            </p:cNvPr>
            <p:cNvSpPr/>
            <p:nvPr/>
          </p:nvSpPr>
          <p:spPr>
            <a:xfrm>
              <a:off x="5973697" y="2772076"/>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BEBA3581-DED7-49C7-848A-B6A87E884B09}"/>
                </a:ext>
              </a:extLst>
            </p:cNvPr>
            <p:cNvSpPr/>
            <p:nvPr/>
          </p:nvSpPr>
          <p:spPr>
            <a:xfrm>
              <a:off x="3720453"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E02E9E0C-8A2E-411A-B34A-A0B245F5E89A}"/>
                </a:ext>
              </a:extLst>
            </p:cNvPr>
            <p:cNvSpPr/>
            <p:nvPr/>
          </p:nvSpPr>
          <p:spPr>
            <a:xfrm>
              <a:off x="3269804"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1201E968-EBDB-42F4-83D7-564D726B33A5}"/>
                </a:ext>
              </a:extLst>
            </p:cNvPr>
            <p:cNvSpPr/>
            <p:nvPr/>
          </p:nvSpPr>
          <p:spPr>
            <a:xfrm>
              <a:off x="2819156"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15FEE80D-1814-4B24-BA44-57014D129930}"/>
                </a:ext>
              </a:extLst>
            </p:cNvPr>
            <p:cNvSpPr/>
            <p:nvPr/>
          </p:nvSpPr>
          <p:spPr>
            <a:xfrm>
              <a:off x="2368507"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a:extLst>
                <a:ext uri="{FF2B5EF4-FFF2-40B4-BE49-F238E27FC236}">
                  <a16:creationId xmlns:a16="http://schemas.microsoft.com/office/drawing/2014/main" id="{4B96751B-40EF-4909-B984-5048C470C4E2}"/>
                </a:ext>
              </a:extLst>
            </p:cNvPr>
            <p:cNvSpPr/>
            <p:nvPr/>
          </p:nvSpPr>
          <p:spPr>
            <a:xfrm>
              <a:off x="4621751"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31DC6D49-4CF8-4CD3-96E2-29D2A1D66A7A}"/>
                </a:ext>
              </a:extLst>
            </p:cNvPr>
            <p:cNvSpPr/>
            <p:nvPr/>
          </p:nvSpPr>
          <p:spPr>
            <a:xfrm>
              <a:off x="4171102"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830AD634-692D-477A-9A23-16AF7B8CDB53}"/>
                </a:ext>
              </a:extLst>
            </p:cNvPr>
            <p:cNvSpPr/>
            <p:nvPr/>
          </p:nvSpPr>
          <p:spPr>
            <a:xfrm>
              <a:off x="5523048"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0EAC3C58-0738-4E79-8A7C-45856C723AF9}"/>
                </a:ext>
              </a:extLst>
            </p:cNvPr>
            <p:cNvSpPr/>
            <p:nvPr/>
          </p:nvSpPr>
          <p:spPr>
            <a:xfrm>
              <a:off x="5072399"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FE9AC79C-8BD2-4F13-89FA-43B9593B9588}"/>
                </a:ext>
              </a:extLst>
            </p:cNvPr>
            <p:cNvSpPr/>
            <p:nvPr/>
          </p:nvSpPr>
          <p:spPr>
            <a:xfrm>
              <a:off x="6424338"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D64A5DCA-78F0-4918-BF0D-1D6423F7152B}"/>
                </a:ext>
              </a:extLst>
            </p:cNvPr>
            <p:cNvSpPr/>
            <p:nvPr/>
          </p:nvSpPr>
          <p:spPr>
            <a:xfrm>
              <a:off x="5973697" y="3207653"/>
              <a:ext cx="360000" cy="3600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24133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49" name="Picture 48">
            <a:extLst>
              <a:ext uri="{FF2B5EF4-FFF2-40B4-BE49-F238E27FC236}">
                <a16:creationId xmlns:a16="http://schemas.microsoft.com/office/drawing/2014/main" id="{BDFEC73E-6B44-457B-8A40-75EFF6C2BDA5}"/>
              </a:ext>
            </a:extLst>
          </p:cNvPr>
          <p:cNvPicPr>
            <a:picLocks noChangeAspect="1"/>
          </p:cNvPicPr>
          <p:nvPr/>
        </p:nvPicPr>
        <p:blipFill>
          <a:blip r:embed="rId4"/>
          <a:stretch>
            <a:fillRect/>
          </a:stretch>
        </p:blipFill>
        <p:spPr>
          <a:xfrm>
            <a:off x="115438" y="148682"/>
            <a:ext cx="8913124" cy="6322100"/>
          </a:xfrm>
          <a:prstGeom prst="rect">
            <a:avLst/>
          </a:prstGeom>
        </p:spPr>
      </p:pic>
      <p:sp>
        <p:nvSpPr>
          <p:cNvPr id="50" name="Rectangle 49">
            <a:extLst>
              <a:ext uri="{FF2B5EF4-FFF2-40B4-BE49-F238E27FC236}">
                <a16:creationId xmlns:a16="http://schemas.microsoft.com/office/drawing/2014/main" id="{A71FE5F2-5267-40ED-9DA2-8C6DA9C0418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lvl="0" algn="ctr"/>
            <a:endParaRPr lang="en-GB" sz="2400" b="1" u="sng" dirty="0">
              <a:solidFill>
                <a:prstClr val="black"/>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Otto is using jewels to make arrays for the 5 times table. </a:t>
            </a:r>
          </a:p>
          <a:p>
            <a:pPr algn="ctr"/>
            <a:r>
              <a:rPr lang="en-GB" sz="2000" b="1" dirty="0">
                <a:solidFill>
                  <a:schemeClr val="tx1"/>
                </a:solidFill>
                <a:latin typeface="Century Gothic" panose="020B0502020202020204" pitchFamily="34" charset="0"/>
              </a:rPr>
              <a:t>How many jewels will he need for the 7</a:t>
            </a:r>
            <a:r>
              <a:rPr lang="en-GB" sz="2000" b="1" baseline="30000" dirty="0">
                <a:solidFill>
                  <a:schemeClr val="tx1"/>
                </a:solidFill>
                <a:latin typeface="Century Gothic" panose="020B0502020202020204" pitchFamily="34" charset="0"/>
              </a:rPr>
              <a:t>th</a:t>
            </a:r>
            <a:r>
              <a:rPr lang="en-GB" sz="2000" b="1" dirty="0">
                <a:solidFill>
                  <a:schemeClr val="tx1"/>
                </a:solidFill>
                <a:latin typeface="Century Gothic" panose="020B0502020202020204" pitchFamily="34" charset="0"/>
              </a:rPr>
              <a:t> array?</a:t>
            </a:r>
          </a:p>
          <a:p>
            <a:pPr lvl="0" algn="ctr"/>
            <a:endParaRPr lang="en-GB" sz="2400" b="1" u="sng" dirty="0">
              <a:solidFill>
                <a:prstClr val="black"/>
              </a:solidFill>
              <a:latin typeface="Century Gothic" panose="020B0502020202020204" pitchFamily="34" charset="0"/>
            </a:endParaRPr>
          </a:p>
        </p:txBody>
      </p:sp>
      <p:sp>
        <p:nvSpPr>
          <p:cNvPr id="51" name="TextBox 50">
            <a:extLst>
              <a:ext uri="{FF2B5EF4-FFF2-40B4-BE49-F238E27FC236}">
                <a16:creationId xmlns:a16="http://schemas.microsoft.com/office/drawing/2014/main" id="{F3BE15DA-DBE0-43A0-8DDF-236C4FA76E37}"/>
              </a:ext>
            </a:extLst>
          </p:cNvPr>
          <p:cNvSpPr txBox="1"/>
          <p:nvPr/>
        </p:nvSpPr>
        <p:spPr>
          <a:xfrm>
            <a:off x="1741371" y="3785354"/>
            <a:ext cx="618093" cy="400110"/>
          </a:xfrm>
          <a:prstGeom prst="rect">
            <a:avLst/>
          </a:prstGeom>
          <a:noFill/>
        </p:spPr>
        <p:txBody>
          <a:bodyPr wrap="square" rtlCol="0">
            <a:spAutoFit/>
          </a:bodyPr>
          <a:lstStyle/>
          <a:p>
            <a:r>
              <a:rPr lang="en-US" sz="2000" b="1" dirty="0">
                <a:latin typeface="Century Gothic" panose="020B0502020202020204" pitchFamily="34" charset="0"/>
              </a:rPr>
              <a:t>1st</a:t>
            </a:r>
          </a:p>
        </p:txBody>
      </p:sp>
      <p:sp>
        <p:nvSpPr>
          <p:cNvPr id="52" name="TextBox 51">
            <a:extLst>
              <a:ext uri="{FF2B5EF4-FFF2-40B4-BE49-F238E27FC236}">
                <a16:creationId xmlns:a16="http://schemas.microsoft.com/office/drawing/2014/main" id="{71FEEA8D-3EAB-4129-9CC5-669EF5B446BB}"/>
              </a:ext>
            </a:extLst>
          </p:cNvPr>
          <p:cNvSpPr txBox="1"/>
          <p:nvPr/>
        </p:nvSpPr>
        <p:spPr>
          <a:xfrm>
            <a:off x="4382541" y="3785354"/>
            <a:ext cx="699692" cy="400110"/>
          </a:xfrm>
          <a:prstGeom prst="rect">
            <a:avLst/>
          </a:prstGeom>
          <a:noFill/>
        </p:spPr>
        <p:txBody>
          <a:bodyPr wrap="square" rtlCol="0">
            <a:spAutoFit/>
          </a:bodyPr>
          <a:lstStyle/>
          <a:p>
            <a:r>
              <a:rPr lang="en-US" sz="2000" b="1" dirty="0">
                <a:latin typeface="Century Gothic" panose="020B0502020202020204" pitchFamily="34" charset="0"/>
              </a:rPr>
              <a:t>2nd</a:t>
            </a:r>
          </a:p>
        </p:txBody>
      </p:sp>
      <p:sp>
        <p:nvSpPr>
          <p:cNvPr id="53" name="TextBox 52">
            <a:extLst>
              <a:ext uri="{FF2B5EF4-FFF2-40B4-BE49-F238E27FC236}">
                <a16:creationId xmlns:a16="http://schemas.microsoft.com/office/drawing/2014/main" id="{7767705D-4E6C-487F-8A6D-3E542D3002E0}"/>
              </a:ext>
            </a:extLst>
          </p:cNvPr>
          <p:cNvSpPr txBox="1"/>
          <p:nvPr/>
        </p:nvSpPr>
        <p:spPr>
          <a:xfrm>
            <a:off x="7105309" y="3785354"/>
            <a:ext cx="618093" cy="400110"/>
          </a:xfrm>
          <a:prstGeom prst="rect">
            <a:avLst/>
          </a:prstGeom>
          <a:noFill/>
        </p:spPr>
        <p:txBody>
          <a:bodyPr wrap="square" rtlCol="0">
            <a:spAutoFit/>
          </a:bodyPr>
          <a:lstStyle/>
          <a:p>
            <a:r>
              <a:rPr lang="en-US" sz="2000" b="1" dirty="0">
                <a:latin typeface="Century Gothic" panose="020B0502020202020204" pitchFamily="34" charset="0"/>
              </a:rPr>
              <a:t>3rd</a:t>
            </a:r>
          </a:p>
        </p:txBody>
      </p:sp>
    </p:spTree>
    <p:extLst>
      <p:ext uri="{BB962C8B-B14F-4D97-AF65-F5344CB8AC3E}">
        <p14:creationId xmlns:p14="http://schemas.microsoft.com/office/powerpoint/2010/main" val="815052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49" name="Picture 48">
            <a:extLst>
              <a:ext uri="{FF2B5EF4-FFF2-40B4-BE49-F238E27FC236}">
                <a16:creationId xmlns:a16="http://schemas.microsoft.com/office/drawing/2014/main" id="{BDFEC73E-6B44-457B-8A40-75EFF6C2BDA5}"/>
              </a:ext>
            </a:extLst>
          </p:cNvPr>
          <p:cNvPicPr>
            <a:picLocks noChangeAspect="1"/>
          </p:cNvPicPr>
          <p:nvPr/>
        </p:nvPicPr>
        <p:blipFill>
          <a:blip r:embed="rId4"/>
          <a:stretch>
            <a:fillRect/>
          </a:stretch>
        </p:blipFill>
        <p:spPr>
          <a:xfrm>
            <a:off x="115438" y="148682"/>
            <a:ext cx="8913124" cy="6322100"/>
          </a:xfrm>
          <a:prstGeom prst="rect">
            <a:avLst/>
          </a:prstGeom>
        </p:spPr>
      </p:pic>
      <p:sp>
        <p:nvSpPr>
          <p:cNvPr id="50" name="Rectangle 49">
            <a:extLst>
              <a:ext uri="{FF2B5EF4-FFF2-40B4-BE49-F238E27FC236}">
                <a16:creationId xmlns:a16="http://schemas.microsoft.com/office/drawing/2014/main" id="{A71FE5F2-5267-40ED-9DA2-8C6DA9C0418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lvl="0" algn="ctr"/>
            <a:endParaRPr lang="en-GB" sz="2400" b="1" u="sng" dirty="0">
              <a:solidFill>
                <a:prstClr val="black"/>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Otto is using jewels to make arrays for the 5 times table. </a:t>
            </a:r>
          </a:p>
          <a:p>
            <a:pPr algn="ctr"/>
            <a:r>
              <a:rPr lang="en-GB" sz="2000" b="1" dirty="0">
                <a:solidFill>
                  <a:schemeClr val="tx1"/>
                </a:solidFill>
                <a:latin typeface="Century Gothic" panose="020B0502020202020204" pitchFamily="34" charset="0"/>
              </a:rPr>
              <a:t>How many jewels will he need for the 7</a:t>
            </a:r>
            <a:r>
              <a:rPr lang="en-GB" sz="2000" b="1" baseline="30000" dirty="0">
                <a:solidFill>
                  <a:schemeClr val="tx1"/>
                </a:solidFill>
                <a:latin typeface="Century Gothic" panose="020B0502020202020204" pitchFamily="34" charset="0"/>
              </a:rPr>
              <a:t>th</a:t>
            </a:r>
            <a:r>
              <a:rPr lang="en-GB" sz="2000" b="1" dirty="0">
                <a:solidFill>
                  <a:schemeClr val="tx1"/>
                </a:solidFill>
                <a:latin typeface="Century Gothic" panose="020B0502020202020204" pitchFamily="34" charset="0"/>
              </a:rPr>
              <a:t> array?</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He will need 35 jewels.</a:t>
            </a:r>
          </a:p>
          <a:p>
            <a:pPr algn="ctr"/>
            <a:endParaRPr lang="en-GB" sz="2000" b="1" dirty="0">
              <a:solidFill>
                <a:schemeClr val="tx1"/>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51" name="TextBox 50">
            <a:extLst>
              <a:ext uri="{FF2B5EF4-FFF2-40B4-BE49-F238E27FC236}">
                <a16:creationId xmlns:a16="http://schemas.microsoft.com/office/drawing/2014/main" id="{F3BE15DA-DBE0-43A0-8DDF-236C4FA76E37}"/>
              </a:ext>
            </a:extLst>
          </p:cNvPr>
          <p:cNvSpPr txBox="1"/>
          <p:nvPr/>
        </p:nvSpPr>
        <p:spPr>
          <a:xfrm>
            <a:off x="1741371" y="3785354"/>
            <a:ext cx="618093" cy="400110"/>
          </a:xfrm>
          <a:prstGeom prst="rect">
            <a:avLst/>
          </a:prstGeom>
          <a:noFill/>
        </p:spPr>
        <p:txBody>
          <a:bodyPr wrap="square" rtlCol="0">
            <a:spAutoFit/>
          </a:bodyPr>
          <a:lstStyle/>
          <a:p>
            <a:r>
              <a:rPr lang="en-US" sz="2000" b="1" dirty="0">
                <a:latin typeface="Century Gothic" panose="020B0502020202020204" pitchFamily="34" charset="0"/>
              </a:rPr>
              <a:t>1st</a:t>
            </a:r>
          </a:p>
        </p:txBody>
      </p:sp>
      <p:sp>
        <p:nvSpPr>
          <p:cNvPr id="52" name="TextBox 51">
            <a:extLst>
              <a:ext uri="{FF2B5EF4-FFF2-40B4-BE49-F238E27FC236}">
                <a16:creationId xmlns:a16="http://schemas.microsoft.com/office/drawing/2014/main" id="{71FEEA8D-3EAB-4129-9CC5-669EF5B446BB}"/>
              </a:ext>
            </a:extLst>
          </p:cNvPr>
          <p:cNvSpPr txBox="1"/>
          <p:nvPr/>
        </p:nvSpPr>
        <p:spPr>
          <a:xfrm>
            <a:off x="4382541" y="3785354"/>
            <a:ext cx="699692" cy="400110"/>
          </a:xfrm>
          <a:prstGeom prst="rect">
            <a:avLst/>
          </a:prstGeom>
          <a:noFill/>
        </p:spPr>
        <p:txBody>
          <a:bodyPr wrap="square" rtlCol="0">
            <a:spAutoFit/>
          </a:bodyPr>
          <a:lstStyle/>
          <a:p>
            <a:r>
              <a:rPr lang="en-US" sz="2000" b="1" dirty="0">
                <a:latin typeface="Century Gothic" panose="020B0502020202020204" pitchFamily="34" charset="0"/>
              </a:rPr>
              <a:t>2nd</a:t>
            </a:r>
          </a:p>
        </p:txBody>
      </p:sp>
      <p:sp>
        <p:nvSpPr>
          <p:cNvPr id="53" name="TextBox 52">
            <a:extLst>
              <a:ext uri="{FF2B5EF4-FFF2-40B4-BE49-F238E27FC236}">
                <a16:creationId xmlns:a16="http://schemas.microsoft.com/office/drawing/2014/main" id="{7767705D-4E6C-487F-8A6D-3E542D3002E0}"/>
              </a:ext>
            </a:extLst>
          </p:cNvPr>
          <p:cNvSpPr txBox="1"/>
          <p:nvPr/>
        </p:nvSpPr>
        <p:spPr>
          <a:xfrm>
            <a:off x="7105309" y="3785354"/>
            <a:ext cx="618093" cy="400110"/>
          </a:xfrm>
          <a:prstGeom prst="rect">
            <a:avLst/>
          </a:prstGeom>
          <a:noFill/>
        </p:spPr>
        <p:txBody>
          <a:bodyPr wrap="square" rtlCol="0">
            <a:spAutoFit/>
          </a:bodyPr>
          <a:lstStyle/>
          <a:p>
            <a:r>
              <a:rPr lang="en-US" sz="2000" b="1" dirty="0">
                <a:latin typeface="Century Gothic" panose="020B0502020202020204" pitchFamily="34" charset="0"/>
              </a:rPr>
              <a:t>3rd</a:t>
            </a:r>
          </a:p>
        </p:txBody>
      </p:sp>
    </p:spTree>
    <p:extLst>
      <p:ext uri="{BB962C8B-B14F-4D97-AF65-F5344CB8AC3E}">
        <p14:creationId xmlns:p14="http://schemas.microsoft.com/office/powerpoint/2010/main" val="3792509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75" name="Picture 74">
            <a:extLst>
              <a:ext uri="{FF2B5EF4-FFF2-40B4-BE49-F238E27FC236}">
                <a16:creationId xmlns:a16="http://schemas.microsoft.com/office/drawing/2014/main" id="{48E85261-4BA7-4D7E-942F-F943E9A8C230}"/>
              </a:ext>
            </a:extLst>
          </p:cNvPr>
          <p:cNvPicPr>
            <a:picLocks noChangeAspect="1"/>
          </p:cNvPicPr>
          <p:nvPr/>
        </p:nvPicPr>
        <p:blipFill>
          <a:blip r:embed="rId4"/>
          <a:stretch>
            <a:fillRect/>
          </a:stretch>
        </p:blipFill>
        <p:spPr>
          <a:xfrm>
            <a:off x="115438" y="148682"/>
            <a:ext cx="8913124" cy="6322100"/>
          </a:xfrm>
          <a:prstGeom prst="rect">
            <a:avLst/>
          </a:prstGeom>
        </p:spPr>
      </p:pic>
      <p:sp>
        <p:nvSpPr>
          <p:cNvPr id="76" name="Rectangle 75">
            <a:extLst>
              <a:ext uri="{FF2B5EF4-FFF2-40B4-BE49-F238E27FC236}">
                <a16:creationId xmlns:a16="http://schemas.microsoft.com/office/drawing/2014/main" id="{38A42435-320B-4198-90F2-1B271D1DE909}"/>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lvl="0" algn="ctr"/>
            <a:endParaRPr lang="en-GB" sz="24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Which is the odd one out?</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sym typeface="Wingdings" panose="05000000000000000000" pitchFamily="2" charset="2"/>
              </a:rPr>
              <a:t>Explain your answer.</a:t>
            </a:r>
          </a:p>
          <a:p>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145" name="TextBox 144">
            <a:extLst>
              <a:ext uri="{FF2B5EF4-FFF2-40B4-BE49-F238E27FC236}">
                <a16:creationId xmlns:a16="http://schemas.microsoft.com/office/drawing/2014/main" id="{6845EBCA-574E-4163-9BAA-007554FA939F}"/>
              </a:ext>
            </a:extLst>
          </p:cNvPr>
          <p:cNvSpPr txBox="1"/>
          <p:nvPr/>
        </p:nvSpPr>
        <p:spPr>
          <a:xfrm>
            <a:off x="6441524" y="1410950"/>
            <a:ext cx="618093" cy="400110"/>
          </a:xfrm>
          <a:prstGeom prst="rect">
            <a:avLst/>
          </a:prstGeom>
          <a:noFill/>
        </p:spPr>
        <p:txBody>
          <a:bodyPr wrap="square" rtlCol="0">
            <a:spAutoFit/>
          </a:bodyPr>
          <a:lstStyle/>
          <a:p>
            <a:r>
              <a:rPr lang="en-US" sz="2000" b="1" dirty="0">
                <a:latin typeface="Century Gothic" panose="020B0502020202020204" pitchFamily="34" charset="0"/>
              </a:rPr>
              <a:t>C.</a:t>
            </a:r>
          </a:p>
        </p:txBody>
      </p:sp>
      <p:sp>
        <p:nvSpPr>
          <p:cNvPr id="146" name="TextBox 145">
            <a:extLst>
              <a:ext uri="{FF2B5EF4-FFF2-40B4-BE49-F238E27FC236}">
                <a16:creationId xmlns:a16="http://schemas.microsoft.com/office/drawing/2014/main" id="{83BC2753-9DC1-45EC-9F54-B2D260F1F089}"/>
              </a:ext>
            </a:extLst>
          </p:cNvPr>
          <p:cNvSpPr txBox="1"/>
          <p:nvPr/>
        </p:nvSpPr>
        <p:spPr>
          <a:xfrm>
            <a:off x="1359588" y="3390341"/>
            <a:ext cx="618093" cy="400110"/>
          </a:xfrm>
          <a:prstGeom prst="rect">
            <a:avLst/>
          </a:prstGeom>
          <a:noFill/>
        </p:spPr>
        <p:txBody>
          <a:bodyPr wrap="square" rtlCol="0">
            <a:spAutoFit/>
          </a:bodyPr>
          <a:lstStyle/>
          <a:p>
            <a:r>
              <a:rPr lang="en-US" sz="2000" b="1" dirty="0">
                <a:latin typeface="Century Gothic" panose="020B0502020202020204" pitchFamily="34" charset="0"/>
              </a:rPr>
              <a:t>B.</a:t>
            </a:r>
          </a:p>
        </p:txBody>
      </p:sp>
      <p:sp>
        <p:nvSpPr>
          <p:cNvPr id="147" name="TextBox 146">
            <a:extLst>
              <a:ext uri="{FF2B5EF4-FFF2-40B4-BE49-F238E27FC236}">
                <a16:creationId xmlns:a16="http://schemas.microsoft.com/office/drawing/2014/main" id="{4043675B-F6C3-4D53-A14B-AAE6C8C20F78}"/>
              </a:ext>
            </a:extLst>
          </p:cNvPr>
          <p:cNvSpPr txBox="1"/>
          <p:nvPr/>
        </p:nvSpPr>
        <p:spPr>
          <a:xfrm>
            <a:off x="1296556" y="1558774"/>
            <a:ext cx="618093" cy="400110"/>
          </a:xfrm>
          <a:prstGeom prst="rect">
            <a:avLst/>
          </a:prstGeom>
          <a:noFill/>
        </p:spPr>
        <p:txBody>
          <a:bodyPr wrap="square" rtlCol="0">
            <a:spAutoFit/>
          </a:bodyPr>
          <a:lstStyle/>
          <a:p>
            <a:r>
              <a:rPr lang="en-US" sz="2000" b="1" dirty="0">
                <a:latin typeface="Century Gothic" panose="020B0502020202020204" pitchFamily="34" charset="0"/>
              </a:rPr>
              <a:t>A.</a:t>
            </a:r>
          </a:p>
        </p:txBody>
      </p:sp>
    </p:spTree>
    <p:extLst>
      <p:ext uri="{BB962C8B-B14F-4D97-AF65-F5344CB8AC3E}">
        <p14:creationId xmlns:p14="http://schemas.microsoft.com/office/powerpoint/2010/main" val="4155873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75" name="Picture 74">
            <a:extLst>
              <a:ext uri="{FF2B5EF4-FFF2-40B4-BE49-F238E27FC236}">
                <a16:creationId xmlns:a16="http://schemas.microsoft.com/office/drawing/2014/main" id="{48E85261-4BA7-4D7E-942F-F943E9A8C230}"/>
              </a:ext>
            </a:extLst>
          </p:cNvPr>
          <p:cNvPicPr>
            <a:picLocks noChangeAspect="1"/>
          </p:cNvPicPr>
          <p:nvPr/>
        </p:nvPicPr>
        <p:blipFill>
          <a:blip r:embed="rId4"/>
          <a:stretch>
            <a:fillRect/>
          </a:stretch>
        </p:blipFill>
        <p:spPr>
          <a:xfrm>
            <a:off x="115438" y="148682"/>
            <a:ext cx="8913124" cy="6322100"/>
          </a:xfrm>
          <a:prstGeom prst="rect">
            <a:avLst/>
          </a:prstGeom>
        </p:spPr>
      </p:pic>
      <p:sp>
        <p:nvSpPr>
          <p:cNvPr id="76" name="Rectangle 75">
            <a:extLst>
              <a:ext uri="{FF2B5EF4-FFF2-40B4-BE49-F238E27FC236}">
                <a16:creationId xmlns:a16="http://schemas.microsoft.com/office/drawing/2014/main" id="{38A42435-320B-4198-90F2-1B271D1DE909}"/>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lvl="0" algn="ctr"/>
            <a:endParaRPr lang="en-GB" sz="24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Which is the odd one out?</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sym typeface="Wingdings" panose="05000000000000000000" pitchFamily="2" charset="2"/>
              </a:rPr>
              <a:t>Explain your answer.</a:t>
            </a:r>
          </a:p>
          <a:p>
            <a:r>
              <a:rPr lang="en-GB" sz="2000" b="1" dirty="0">
                <a:solidFill>
                  <a:schemeClr val="tx1"/>
                </a:solidFill>
                <a:latin typeface="Century Gothic" panose="020B0502020202020204" pitchFamily="34" charset="0"/>
                <a:sym typeface="Wingdings" panose="05000000000000000000" pitchFamily="2" charset="2"/>
              </a:rPr>
              <a:t>B is the odd one out because…</a:t>
            </a:r>
          </a:p>
          <a:p>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145" name="TextBox 144">
            <a:extLst>
              <a:ext uri="{FF2B5EF4-FFF2-40B4-BE49-F238E27FC236}">
                <a16:creationId xmlns:a16="http://schemas.microsoft.com/office/drawing/2014/main" id="{6845EBCA-574E-4163-9BAA-007554FA939F}"/>
              </a:ext>
            </a:extLst>
          </p:cNvPr>
          <p:cNvSpPr txBox="1"/>
          <p:nvPr/>
        </p:nvSpPr>
        <p:spPr>
          <a:xfrm>
            <a:off x="6441524" y="1410950"/>
            <a:ext cx="618093" cy="400110"/>
          </a:xfrm>
          <a:prstGeom prst="rect">
            <a:avLst/>
          </a:prstGeom>
          <a:noFill/>
        </p:spPr>
        <p:txBody>
          <a:bodyPr wrap="square" rtlCol="0">
            <a:spAutoFit/>
          </a:bodyPr>
          <a:lstStyle/>
          <a:p>
            <a:r>
              <a:rPr lang="en-US" sz="2000" b="1" dirty="0">
                <a:latin typeface="Century Gothic" panose="020B0502020202020204" pitchFamily="34" charset="0"/>
              </a:rPr>
              <a:t>C.</a:t>
            </a:r>
          </a:p>
        </p:txBody>
      </p:sp>
      <p:sp>
        <p:nvSpPr>
          <p:cNvPr id="146" name="TextBox 145">
            <a:extLst>
              <a:ext uri="{FF2B5EF4-FFF2-40B4-BE49-F238E27FC236}">
                <a16:creationId xmlns:a16="http://schemas.microsoft.com/office/drawing/2014/main" id="{83BC2753-9DC1-45EC-9F54-B2D260F1F089}"/>
              </a:ext>
            </a:extLst>
          </p:cNvPr>
          <p:cNvSpPr txBox="1"/>
          <p:nvPr/>
        </p:nvSpPr>
        <p:spPr>
          <a:xfrm>
            <a:off x="1359588" y="3390341"/>
            <a:ext cx="618093" cy="400110"/>
          </a:xfrm>
          <a:prstGeom prst="rect">
            <a:avLst/>
          </a:prstGeom>
          <a:noFill/>
        </p:spPr>
        <p:txBody>
          <a:bodyPr wrap="square" rtlCol="0">
            <a:spAutoFit/>
          </a:bodyPr>
          <a:lstStyle/>
          <a:p>
            <a:r>
              <a:rPr lang="en-US" sz="2000" b="1" dirty="0">
                <a:latin typeface="Century Gothic" panose="020B0502020202020204" pitchFamily="34" charset="0"/>
              </a:rPr>
              <a:t>B.</a:t>
            </a:r>
          </a:p>
        </p:txBody>
      </p:sp>
      <p:sp>
        <p:nvSpPr>
          <p:cNvPr id="147" name="TextBox 146">
            <a:extLst>
              <a:ext uri="{FF2B5EF4-FFF2-40B4-BE49-F238E27FC236}">
                <a16:creationId xmlns:a16="http://schemas.microsoft.com/office/drawing/2014/main" id="{4043675B-F6C3-4D53-A14B-AAE6C8C20F78}"/>
              </a:ext>
            </a:extLst>
          </p:cNvPr>
          <p:cNvSpPr txBox="1"/>
          <p:nvPr/>
        </p:nvSpPr>
        <p:spPr>
          <a:xfrm>
            <a:off x="1296556" y="1558774"/>
            <a:ext cx="618093" cy="400110"/>
          </a:xfrm>
          <a:prstGeom prst="rect">
            <a:avLst/>
          </a:prstGeom>
          <a:noFill/>
        </p:spPr>
        <p:txBody>
          <a:bodyPr wrap="square" rtlCol="0">
            <a:spAutoFit/>
          </a:bodyPr>
          <a:lstStyle/>
          <a:p>
            <a:r>
              <a:rPr lang="en-US" sz="2000" b="1" dirty="0">
                <a:latin typeface="Century Gothic" panose="020B0502020202020204" pitchFamily="34" charset="0"/>
              </a:rPr>
              <a:t>A.</a:t>
            </a:r>
          </a:p>
        </p:txBody>
      </p:sp>
    </p:spTree>
    <p:extLst>
      <p:ext uri="{BB962C8B-B14F-4D97-AF65-F5344CB8AC3E}">
        <p14:creationId xmlns:p14="http://schemas.microsoft.com/office/powerpoint/2010/main" val="4010578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75" name="Picture 74">
            <a:extLst>
              <a:ext uri="{FF2B5EF4-FFF2-40B4-BE49-F238E27FC236}">
                <a16:creationId xmlns:a16="http://schemas.microsoft.com/office/drawing/2014/main" id="{48E85261-4BA7-4D7E-942F-F943E9A8C230}"/>
              </a:ext>
            </a:extLst>
          </p:cNvPr>
          <p:cNvPicPr>
            <a:picLocks noChangeAspect="1"/>
          </p:cNvPicPr>
          <p:nvPr/>
        </p:nvPicPr>
        <p:blipFill>
          <a:blip r:embed="rId4"/>
          <a:stretch>
            <a:fillRect/>
          </a:stretch>
        </p:blipFill>
        <p:spPr>
          <a:xfrm>
            <a:off x="115438" y="148682"/>
            <a:ext cx="8913124" cy="6322100"/>
          </a:xfrm>
          <a:prstGeom prst="rect">
            <a:avLst/>
          </a:prstGeom>
        </p:spPr>
      </p:pic>
      <p:sp>
        <p:nvSpPr>
          <p:cNvPr id="76" name="Rectangle 75">
            <a:extLst>
              <a:ext uri="{FF2B5EF4-FFF2-40B4-BE49-F238E27FC236}">
                <a16:creationId xmlns:a16="http://schemas.microsoft.com/office/drawing/2014/main" id="{38A42435-320B-4198-90F2-1B271D1DE909}"/>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lvl="0" algn="ctr"/>
            <a:endParaRPr lang="en-GB" sz="24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Which is the odd one out?</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sym typeface="Wingdings" panose="05000000000000000000" pitchFamily="2" charset="2"/>
              </a:rPr>
              <a:t>Explain your answer.</a:t>
            </a:r>
          </a:p>
          <a:p>
            <a:r>
              <a:rPr lang="en-GB" sz="2000" b="1" dirty="0">
                <a:solidFill>
                  <a:srgbClr val="FF0000"/>
                </a:solidFill>
                <a:latin typeface="Century Gothic" panose="020B0502020202020204" pitchFamily="34" charset="0"/>
                <a:sym typeface="Wingdings" panose="05000000000000000000" pitchFamily="2" charset="2"/>
              </a:rPr>
              <a:t>B is the odd one out because</a:t>
            </a:r>
            <a:r>
              <a:rPr lang="en-GB" sz="2000" b="1" dirty="0">
                <a:solidFill>
                  <a:srgbClr val="FF0000"/>
                </a:solidFill>
                <a:latin typeface="Century Gothic" panose="020B0502020202020204" pitchFamily="34" charset="0"/>
              </a:rPr>
              <a:t> it shows 3 x 7. A &amp; C show 2 x 7 and</a:t>
            </a:r>
          </a:p>
          <a:p>
            <a:r>
              <a:rPr lang="en-GB" sz="2000" b="1" dirty="0">
                <a:solidFill>
                  <a:srgbClr val="FF0000"/>
                </a:solidFill>
                <a:latin typeface="Century Gothic" panose="020B0502020202020204" pitchFamily="34" charset="0"/>
              </a:rPr>
              <a:t>7 x 2.</a:t>
            </a:r>
            <a:endParaRPr lang="en-GB" sz="2000" b="1" dirty="0">
              <a:solidFill>
                <a:srgbClr val="FF0000"/>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145" name="TextBox 144">
            <a:extLst>
              <a:ext uri="{FF2B5EF4-FFF2-40B4-BE49-F238E27FC236}">
                <a16:creationId xmlns:a16="http://schemas.microsoft.com/office/drawing/2014/main" id="{6845EBCA-574E-4163-9BAA-007554FA939F}"/>
              </a:ext>
            </a:extLst>
          </p:cNvPr>
          <p:cNvSpPr txBox="1"/>
          <p:nvPr/>
        </p:nvSpPr>
        <p:spPr>
          <a:xfrm>
            <a:off x="6441524" y="1410950"/>
            <a:ext cx="618093" cy="400110"/>
          </a:xfrm>
          <a:prstGeom prst="rect">
            <a:avLst/>
          </a:prstGeom>
          <a:noFill/>
        </p:spPr>
        <p:txBody>
          <a:bodyPr wrap="square" rtlCol="0">
            <a:spAutoFit/>
          </a:bodyPr>
          <a:lstStyle/>
          <a:p>
            <a:r>
              <a:rPr lang="en-US" sz="2000" b="1" dirty="0">
                <a:latin typeface="Century Gothic" panose="020B0502020202020204" pitchFamily="34" charset="0"/>
              </a:rPr>
              <a:t>C.</a:t>
            </a:r>
          </a:p>
        </p:txBody>
      </p:sp>
      <p:sp>
        <p:nvSpPr>
          <p:cNvPr id="146" name="TextBox 145">
            <a:extLst>
              <a:ext uri="{FF2B5EF4-FFF2-40B4-BE49-F238E27FC236}">
                <a16:creationId xmlns:a16="http://schemas.microsoft.com/office/drawing/2014/main" id="{83BC2753-9DC1-45EC-9F54-B2D260F1F089}"/>
              </a:ext>
            </a:extLst>
          </p:cNvPr>
          <p:cNvSpPr txBox="1"/>
          <p:nvPr/>
        </p:nvSpPr>
        <p:spPr>
          <a:xfrm>
            <a:off x="1359588" y="3390341"/>
            <a:ext cx="618093" cy="400110"/>
          </a:xfrm>
          <a:prstGeom prst="rect">
            <a:avLst/>
          </a:prstGeom>
          <a:noFill/>
        </p:spPr>
        <p:txBody>
          <a:bodyPr wrap="square" rtlCol="0">
            <a:spAutoFit/>
          </a:bodyPr>
          <a:lstStyle/>
          <a:p>
            <a:r>
              <a:rPr lang="en-US" sz="2000" b="1" dirty="0">
                <a:latin typeface="Century Gothic" panose="020B0502020202020204" pitchFamily="34" charset="0"/>
              </a:rPr>
              <a:t>B.</a:t>
            </a:r>
          </a:p>
        </p:txBody>
      </p:sp>
      <p:sp>
        <p:nvSpPr>
          <p:cNvPr id="147" name="TextBox 146">
            <a:extLst>
              <a:ext uri="{FF2B5EF4-FFF2-40B4-BE49-F238E27FC236}">
                <a16:creationId xmlns:a16="http://schemas.microsoft.com/office/drawing/2014/main" id="{4043675B-F6C3-4D53-A14B-AAE6C8C20F78}"/>
              </a:ext>
            </a:extLst>
          </p:cNvPr>
          <p:cNvSpPr txBox="1"/>
          <p:nvPr/>
        </p:nvSpPr>
        <p:spPr>
          <a:xfrm>
            <a:off x="1296556" y="1558774"/>
            <a:ext cx="618093" cy="400110"/>
          </a:xfrm>
          <a:prstGeom prst="rect">
            <a:avLst/>
          </a:prstGeom>
          <a:noFill/>
        </p:spPr>
        <p:txBody>
          <a:bodyPr wrap="square" rtlCol="0">
            <a:spAutoFit/>
          </a:bodyPr>
          <a:lstStyle/>
          <a:p>
            <a:r>
              <a:rPr lang="en-US" sz="2000" b="1" dirty="0">
                <a:latin typeface="Century Gothic" panose="020B0502020202020204" pitchFamily="34" charset="0"/>
              </a:rPr>
              <a:t>A.</a:t>
            </a:r>
          </a:p>
        </p:txBody>
      </p:sp>
    </p:spTree>
    <p:extLst>
      <p:ext uri="{BB962C8B-B14F-4D97-AF65-F5344CB8AC3E}">
        <p14:creationId xmlns:p14="http://schemas.microsoft.com/office/powerpoint/2010/main" val="1484125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9" name="Picture 38">
            <a:extLst>
              <a:ext uri="{FF2B5EF4-FFF2-40B4-BE49-F238E27FC236}">
                <a16:creationId xmlns:a16="http://schemas.microsoft.com/office/drawing/2014/main" id="{FD511DA7-9A38-4005-BF87-3EA3B467A2F7}"/>
              </a:ext>
            </a:extLst>
          </p:cNvPr>
          <p:cNvPicPr>
            <a:picLocks noChangeAspect="1"/>
          </p:cNvPicPr>
          <p:nvPr/>
        </p:nvPicPr>
        <p:blipFill>
          <a:blip r:embed="rId4"/>
          <a:stretch>
            <a:fillRect/>
          </a:stretch>
        </p:blipFill>
        <p:spPr>
          <a:xfrm>
            <a:off x="115438" y="148682"/>
            <a:ext cx="8913124" cy="6322100"/>
          </a:xfrm>
          <a:prstGeom prst="rect">
            <a:avLst/>
          </a:prstGeom>
        </p:spPr>
      </p:pic>
      <p:sp>
        <p:nvSpPr>
          <p:cNvPr id="40" name="Rectangle 39">
            <a:extLst>
              <a:ext uri="{FF2B5EF4-FFF2-40B4-BE49-F238E27FC236}">
                <a16:creationId xmlns:a16="http://schemas.microsoft.com/office/drawing/2014/main" id="{5C96F770-C938-43CA-BB7C-6AB9D15F868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lvl="0" algn="ctr"/>
            <a:endParaRPr lang="en-GB" sz="24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Tobias is making arrays. He says,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Is he correct? Explain your answer.</a:t>
            </a:r>
          </a:p>
          <a:p>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41" name="Rounded Rectangular Callout 110">
            <a:extLst>
              <a:ext uri="{FF2B5EF4-FFF2-40B4-BE49-F238E27FC236}">
                <a16:creationId xmlns:a16="http://schemas.microsoft.com/office/drawing/2014/main" id="{D6CA8B0B-7C72-430A-A6D2-43E986A7F851}"/>
              </a:ext>
            </a:extLst>
          </p:cNvPr>
          <p:cNvSpPr/>
          <p:nvPr/>
        </p:nvSpPr>
        <p:spPr>
          <a:xfrm>
            <a:off x="3129791" y="1911426"/>
            <a:ext cx="2884418" cy="791549"/>
          </a:xfrm>
          <a:prstGeom prst="wedgeRoundRectCallout">
            <a:avLst>
              <a:gd name="adj1" fmla="val -57944"/>
              <a:gd name="adj2" fmla="val 32267"/>
              <a:gd name="adj3" fmla="val 16667"/>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Century Gothic" panose="020B0502020202020204" pitchFamily="34" charset="0"/>
              </a:rPr>
              <a:t>My array shows 5 lots of 5.</a:t>
            </a:r>
          </a:p>
        </p:txBody>
      </p:sp>
      <p:grpSp>
        <p:nvGrpSpPr>
          <p:cNvPr id="42" name="Group 41">
            <a:extLst>
              <a:ext uri="{FF2B5EF4-FFF2-40B4-BE49-F238E27FC236}">
                <a16:creationId xmlns:a16="http://schemas.microsoft.com/office/drawing/2014/main" id="{4E7DCFB6-F7C5-4EE0-A207-DBA3D655AA34}"/>
              </a:ext>
            </a:extLst>
          </p:cNvPr>
          <p:cNvGrpSpPr/>
          <p:nvPr/>
        </p:nvGrpSpPr>
        <p:grpSpPr>
          <a:xfrm>
            <a:off x="3828345" y="3074402"/>
            <a:ext cx="1487310" cy="1479324"/>
            <a:chOff x="3457967" y="3074402"/>
            <a:chExt cx="1487310" cy="1479324"/>
          </a:xfrm>
        </p:grpSpPr>
        <p:sp>
          <p:nvSpPr>
            <p:cNvPr id="43" name="Oval 42">
              <a:extLst>
                <a:ext uri="{FF2B5EF4-FFF2-40B4-BE49-F238E27FC236}">
                  <a16:creationId xmlns:a16="http://schemas.microsoft.com/office/drawing/2014/main" id="{F1EFBF19-81F6-4649-98EA-70EBA1635BD3}"/>
                </a:ext>
              </a:extLst>
            </p:cNvPr>
            <p:cNvSpPr/>
            <p:nvPr/>
          </p:nvSpPr>
          <p:spPr>
            <a:xfrm>
              <a:off x="4693277" y="307440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E43D5B70-4633-43E0-ADD4-FD035EB3A7AE}"/>
                </a:ext>
              </a:extLst>
            </p:cNvPr>
            <p:cNvSpPr/>
            <p:nvPr/>
          </p:nvSpPr>
          <p:spPr>
            <a:xfrm>
              <a:off x="4384451" y="307440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ECB823DA-F319-4E5E-9718-E82B0EAB75BB}"/>
                </a:ext>
              </a:extLst>
            </p:cNvPr>
            <p:cNvSpPr/>
            <p:nvPr/>
          </p:nvSpPr>
          <p:spPr>
            <a:xfrm>
              <a:off x="4075623" y="30744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6452B7E9-7EE5-4E97-8789-89B1A4D645B7}"/>
                </a:ext>
              </a:extLst>
            </p:cNvPr>
            <p:cNvSpPr/>
            <p:nvPr/>
          </p:nvSpPr>
          <p:spPr>
            <a:xfrm>
              <a:off x="3766795" y="30768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2061FAEF-55AF-4993-9A08-6833ADEEF241}"/>
                </a:ext>
              </a:extLst>
            </p:cNvPr>
            <p:cNvSpPr/>
            <p:nvPr/>
          </p:nvSpPr>
          <p:spPr>
            <a:xfrm>
              <a:off x="3457967" y="30744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C5D70501-9C7C-46A8-87B0-7975926BDAAD}"/>
                </a:ext>
              </a:extLst>
            </p:cNvPr>
            <p:cNvSpPr/>
            <p:nvPr/>
          </p:nvSpPr>
          <p:spPr>
            <a:xfrm>
              <a:off x="4693277" y="348270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BB34FA39-ACBA-4D76-BEAD-9CB09216FD49}"/>
                </a:ext>
              </a:extLst>
            </p:cNvPr>
            <p:cNvSpPr/>
            <p:nvPr/>
          </p:nvSpPr>
          <p:spPr>
            <a:xfrm>
              <a:off x="4384451" y="348271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EAD1B14B-000F-4CFF-AA0A-536D3AF53EE3}"/>
                </a:ext>
              </a:extLst>
            </p:cNvPr>
            <p:cNvSpPr/>
            <p:nvPr/>
          </p:nvSpPr>
          <p:spPr>
            <a:xfrm>
              <a:off x="4075623" y="34827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B2B4326-9E79-4946-A1CA-F8FD4540D265}"/>
                </a:ext>
              </a:extLst>
            </p:cNvPr>
            <p:cNvSpPr/>
            <p:nvPr/>
          </p:nvSpPr>
          <p:spPr>
            <a:xfrm>
              <a:off x="3766795" y="34851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046CD5C-D3B5-43F0-94A2-39A0C24B1761}"/>
                </a:ext>
              </a:extLst>
            </p:cNvPr>
            <p:cNvSpPr/>
            <p:nvPr/>
          </p:nvSpPr>
          <p:spPr>
            <a:xfrm>
              <a:off x="3457967" y="34827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B935C967-3B8D-4EC6-8A03-B2EECA35042D}"/>
                </a:ext>
              </a:extLst>
            </p:cNvPr>
            <p:cNvSpPr/>
            <p:nvPr/>
          </p:nvSpPr>
          <p:spPr>
            <a:xfrm>
              <a:off x="4693277" y="389101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9C19029-EF85-488D-AA64-0C55FC123F9D}"/>
                </a:ext>
              </a:extLst>
            </p:cNvPr>
            <p:cNvSpPr/>
            <p:nvPr/>
          </p:nvSpPr>
          <p:spPr>
            <a:xfrm>
              <a:off x="4384451" y="3891017"/>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76FE1EC-562B-4EFD-91AF-0C250EB4F7C5}"/>
                </a:ext>
              </a:extLst>
            </p:cNvPr>
            <p:cNvSpPr/>
            <p:nvPr/>
          </p:nvSpPr>
          <p:spPr>
            <a:xfrm>
              <a:off x="4075623" y="38910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5072FFEA-411C-4D82-830E-AD544FF4DEA9}"/>
                </a:ext>
              </a:extLst>
            </p:cNvPr>
            <p:cNvSpPr/>
            <p:nvPr/>
          </p:nvSpPr>
          <p:spPr>
            <a:xfrm>
              <a:off x="3766795" y="38934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B8E9957E-5146-4736-A1CB-BE4F6ABFDACD}"/>
                </a:ext>
              </a:extLst>
            </p:cNvPr>
            <p:cNvSpPr/>
            <p:nvPr/>
          </p:nvSpPr>
          <p:spPr>
            <a:xfrm>
              <a:off x="3457967" y="38910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607CF836-1422-44B6-8052-6CA202D537EF}"/>
                </a:ext>
              </a:extLst>
            </p:cNvPr>
            <p:cNvSpPr/>
            <p:nvPr/>
          </p:nvSpPr>
          <p:spPr>
            <a:xfrm>
              <a:off x="4693277" y="429932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87376AB2-D1AB-483E-8B00-1D917CFF1D31}"/>
                </a:ext>
              </a:extLst>
            </p:cNvPr>
            <p:cNvSpPr/>
            <p:nvPr/>
          </p:nvSpPr>
          <p:spPr>
            <a:xfrm>
              <a:off x="4384451" y="429932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024C2463-0696-4E50-927C-43367103C384}"/>
                </a:ext>
              </a:extLst>
            </p:cNvPr>
            <p:cNvSpPr/>
            <p:nvPr/>
          </p:nvSpPr>
          <p:spPr>
            <a:xfrm>
              <a:off x="4075623" y="42993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EDD6C64E-8217-4CA4-85D5-83B59D7F0D9D}"/>
                </a:ext>
              </a:extLst>
            </p:cNvPr>
            <p:cNvSpPr/>
            <p:nvPr/>
          </p:nvSpPr>
          <p:spPr>
            <a:xfrm>
              <a:off x="3766795" y="43017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D0CC2397-3E16-4806-84A7-589E1D8804AD}"/>
                </a:ext>
              </a:extLst>
            </p:cNvPr>
            <p:cNvSpPr/>
            <p:nvPr/>
          </p:nvSpPr>
          <p:spPr>
            <a:xfrm>
              <a:off x="3457967" y="42993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1685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9" name="Picture 38">
            <a:extLst>
              <a:ext uri="{FF2B5EF4-FFF2-40B4-BE49-F238E27FC236}">
                <a16:creationId xmlns:a16="http://schemas.microsoft.com/office/drawing/2014/main" id="{FD511DA7-9A38-4005-BF87-3EA3B467A2F7}"/>
              </a:ext>
            </a:extLst>
          </p:cNvPr>
          <p:cNvPicPr>
            <a:picLocks noChangeAspect="1"/>
          </p:cNvPicPr>
          <p:nvPr/>
        </p:nvPicPr>
        <p:blipFill>
          <a:blip r:embed="rId4"/>
          <a:stretch>
            <a:fillRect/>
          </a:stretch>
        </p:blipFill>
        <p:spPr>
          <a:xfrm>
            <a:off x="115438" y="148682"/>
            <a:ext cx="8913124" cy="6322100"/>
          </a:xfrm>
          <a:prstGeom prst="rect">
            <a:avLst/>
          </a:prstGeom>
        </p:spPr>
      </p:pic>
      <p:sp>
        <p:nvSpPr>
          <p:cNvPr id="40" name="Rectangle 39">
            <a:extLst>
              <a:ext uri="{FF2B5EF4-FFF2-40B4-BE49-F238E27FC236}">
                <a16:creationId xmlns:a16="http://schemas.microsoft.com/office/drawing/2014/main" id="{5C96F770-C938-43CA-BB7C-6AB9D15F868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lvl="0" algn="ctr"/>
            <a:endParaRPr lang="en-GB" sz="24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Tobias is making arrays. He says,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Is he correct? Explain your answer.</a:t>
            </a:r>
          </a:p>
          <a:p>
            <a:r>
              <a:rPr lang="en-GB" sz="2000" b="1" dirty="0">
                <a:solidFill>
                  <a:schemeClr val="tx1"/>
                </a:solidFill>
                <a:latin typeface="Century Gothic" panose="020B0502020202020204" pitchFamily="34" charset="0"/>
              </a:rPr>
              <a:t>Tobias is incorrect because…</a:t>
            </a:r>
          </a:p>
          <a:p>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41" name="Rounded Rectangular Callout 110">
            <a:extLst>
              <a:ext uri="{FF2B5EF4-FFF2-40B4-BE49-F238E27FC236}">
                <a16:creationId xmlns:a16="http://schemas.microsoft.com/office/drawing/2014/main" id="{D6CA8B0B-7C72-430A-A6D2-43E986A7F851}"/>
              </a:ext>
            </a:extLst>
          </p:cNvPr>
          <p:cNvSpPr/>
          <p:nvPr/>
        </p:nvSpPr>
        <p:spPr>
          <a:xfrm>
            <a:off x="3129791" y="1911426"/>
            <a:ext cx="2884418" cy="791549"/>
          </a:xfrm>
          <a:prstGeom prst="wedgeRoundRectCallout">
            <a:avLst>
              <a:gd name="adj1" fmla="val -57944"/>
              <a:gd name="adj2" fmla="val 32267"/>
              <a:gd name="adj3" fmla="val 16667"/>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Century Gothic" panose="020B0502020202020204" pitchFamily="34" charset="0"/>
              </a:rPr>
              <a:t>My array shows 5 lots of 5.</a:t>
            </a:r>
          </a:p>
        </p:txBody>
      </p:sp>
      <p:grpSp>
        <p:nvGrpSpPr>
          <p:cNvPr id="42" name="Group 41">
            <a:extLst>
              <a:ext uri="{FF2B5EF4-FFF2-40B4-BE49-F238E27FC236}">
                <a16:creationId xmlns:a16="http://schemas.microsoft.com/office/drawing/2014/main" id="{4E7DCFB6-F7C5-4EE0-A207-DBA3D655AA34}"/>
              </a:ext>
            </a:extLst>
          </p:cNvPr>
          <p:cNvGrpSpPr/>
          <p:nvPr/>
        </p:nvGrpSpPr>
        <p:grpSpPr>
          <a:xfrm>
            <a:off x="3828345" y="3074402"/>
            <a:ext cx="1487310" cy="1479324"/>
            <a:chOff x="3457967" y="3074402"/>
            <a:chExt cx="1487310" cy="1479324"/>
          </a:xfrm>
        </p:grpSpPr>
        <p:sp>
          <p:nvSpPr>
            <p:cNvPr id="43" name="Oval 42">
              <a:extLst>
                <a:ext uri="{FF2B5EF4-FFF2-40B4-BE49-F238E27FC236}">
                  <a16:creationId xmlns:a16="http://schemas.microsoft.com/office/drawing/2014/main" id="{F1EFBF19-81F6-4649-98EA-70EBA1635BD3}"/>
                </a:ext>
              </a:extLst>
            </p:cNvPr>
            <p:cNvSpPr/>
            <p:nvPr/>
          </p:nvSpPr>
          <p:spPr>
            <a:xfrm>
              <a:off x="4693277" y="307440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E43D5B70-4633-43E0-ADD4-FD035EB3A7AE}"/>
                </a:ext>
              </a:extLst>
            </p:cNvPr>
            <p:cNvSpPr/>
            <p:nvPr/>
          </p:nvSpPr>
          <p:spPr>
            <a:xfrm>
              <a:off x="4384451" y="307440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ECB823DA-F319-4E5E-9718-E82B0EAB75BB}"/>
                </a:ext>
              </a:extLst>
            </p:cNvPr>
            <p:cNvSpPr/>
            <p:nvPr/>
          </p:nvSpPr>
          <p:spPr>
            <a:xfrm>
              <a:off x="4075623" y="30744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6452B7E9-7EE5-4E97-8789-89B1A4D645B7}"/>
                </a:ext>
              </a:extLst>
            </p:cNvPr>
            <p:cNvSpPr/>
            <p:nvPr/>
          </p:nvSpPr>
          <p:spPr>
            <a:xfrm>
              <a:off x="3766795" y="30768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2061FAEF-55AF-4993-9A08-6833ADEEF241}"/>
                </a:ext>
              </a:extLst>
            </p:cNvPr>
            <p:cNvSpPr/>
            <p:nvPr/>
          </p:nvSpPr>
          <p:spPr>
            <a:xfrm>
              <a:off x="3457967" y="30744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C5D70501-9C7C-46A8-87B0-7975926BDAAD}"/>
                </a:ext>
              </a:extLst>
            </p:cNvPr>
            <p:cNvSpPr/>
            <p:nvPr/>
          </p:nvSpPr>
          <p:spPr>
            <a:xfrm>
              <a:off x="4693277" y="348270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BB34FA39-ACBA-4D76-BEAD-9CB09216FD49}"/>
                </a:ext>
              </a:extLst>
            </p:cNvPr>
            <p:cNvSpPr/>
            <p:nvPr/>
          </p:nvSpPr>
          <p:spPr>
            <a:xfrm>
              <a:off x="4384451" y="348271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EAD1B14B-000F-4CFF-AA0A-536D3AF53EE3}"/>
                </a:ext>
              </a:extLst>
            </p:cNvPr>
            <p:cNvSpPr/>
            <p:nvPr/>
          </p:nvSpPr>
          <p:spPr>
            <a:xfrm>
              <a:off x="4075623" y="34827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B2B4326-9E79-4946-A1CA-F8FD4540D265}"/>
                </a:ext>
              </a:extLst>
            </p:cNvPr>
            <p:cNvSpPr/>
            <p:nvPr/>
          </p:nvSpPr>
          <p:spPr>
            <a:xfrm>
              <a:off x="3766795" y="34851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046CD5C-D3B5-43F0-94A2-39A0C24B1761}"/>
                </a:ext>
              </a:extLst>
            </p:cNvPr>
            <p:cNvSpPr/>
            <p:nvPr/>
          </p:nvSpPr>
          <p:spPr>
            <a:xfrm>
              <a:off x="3457967" y="34827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B935C967-3B8D-4EC6-8A03-B2EECA35042D}"/>
                </a:ext>
              </a:extLst>
            </p:cNvPr>
            <p:cNvSpPr/>
            <p:nvPr/>
          </p:nvSpPr>
          <p:spPr>
            <a:xfrm>
              <a:off x="4693277" y="389101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9C19029-EF85-488D-AA64-0C55FC123F9D}"/>
                </a:ext>
              </a:extLst>
            </p:cNvPr>
            <p:cNvSpPr/>
            <p:nvPr/>
          </p:nvSpPr>
          <p:spPr>
            <a:xfrm>
              <a:off x="4384451" y="3891017"/>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76FE1EC-562B-4EFD-91AF-0C250EB4F7C5}"/>
                </a:ext>
              </a:extLst>
            </p:cNvPr>
            <p:cNvSpPr/>
            <p:nvPr/>
          </p:nvSpPr>
          <p:spPr>
            <a:xfrm>
              <a:off x="4075623" y="38910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5072FFEA-411C-4D82-830E-AD544FF4DEA9}"/>
                </a:ext>
              </a:extLst>
            </p:cNvPr>
            <p:cNvSpPr/>
            <p:nvPr/>
          </p:nvSpPr>
          <p:spPr>
            <a:xfrm>
              <a:off x="3766795" y="38934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B8E9957E-5146-4736-A1CB-BE4F6ABFDACD}"/>
                </a:ext>
              </a:extLst>
            </p:cNvPr>
            <p:cNvSpPr/>
            <p:nvPr/>
          </p:nvSpPr>
          <p:spPr>
            <a:xfrm>
              <a:off x="3457967" y="38910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607CF836-1422-44B6-8052-6CA202D537EF}"/>
                </a:ext>
              </a:extLst>
            </p:cNvPr>
            <p:cNvSpPr/>
            <p:nvPr/>
          </p:nvSpPr>
          <p:spPr>
            <a:xfrm>
              <a:off x="4693277" y="429932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87376AB2-D1AB-483E-8B00-1D917CFF1D31}"/>
                </a:ext>
              </a:extLst>
            </p:cNvPr>
            <p:cNvSpPr/>
            <p:nvPr/>
          </p:nvSpPr>
          <p:spPr>
            <a:xfrm>
              <a:off x="4384451" y="429932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024C2463-0696-4E50-927C-43367103C384}"/>
                </a:ext>
              </a:extLst>
            </p:cNvPr>
            <p:cNvSpPr/>
            <p:nvPr/>
          </p:nvSpPr>
          <p:spPr>
            <a:xfrm>
              <a:off x="4075623" y="42993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EDD6C64E-8217-4CA4-85D5-83B59D7F0D9D}"/>
                </a:ext>
              </a:extLst>
            </p:cNvPr>
            <p:cNvSpPr/>
            <p:nvPr/>
          </p:nvSpPr>
          <p:spPr>
            <a:xfrm>
              <a:off x="3766795" y="43017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D0CC2397-3E16-4806-84A7-589E1D8804AD}"/>
                </a:ext>
              </a:extLst>
            </p:cNvPr>
            <p:cNvSpPr/>
            <p:nvPr/>
          </p:nvSpPr>
          <p:spPr>
            <a:xfrm>
              <a:off x="3457967" y="42993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17438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27814" y="6454317"/>
            <a:ext cx="1231337" cy="403587"/>
            <a:chOff x="36360" y="6454317"/>
            <a:chExt cx="1231337"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36360"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4 – Multiplication and Division</a:t>
            </a:r>
            <a:br>
              <a:rPr lang="en-GB" sz="1600" b="1" dirty="0">
                <a:solidFill>
                  <a:schemeClr val="bg2">
                    <a:lumMod val="50000"/>
                  </a:schemeClr>
                </a:solidFill>
                <a:latin typeface="Century Gothic" panose="020B0502020202020204" pitchFamily="34" charset="0"/>
              </a:rPr>
            </a:br>
            <a:endParaRPr lang="en-GB" sz="16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6: Use Arrays</a:t>
            </a:r>
          </a:p>
          <a:p>
            <a:pPr lvl="0" fontAlgn="base">
              <a:defRPr/>
            </a:pP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9" name="Picture 38">
            <a:extLst>
              <a:ext uri="{FF2B5EF4-FFF2-40B4-BE49-F238E27FC236}">
                <a16:creationId xmlns:a16="http://schemas.microsoft.com/office/drawing/2014/main" id="{FD511DA7-9A38-4005-BF87-3EA3B467A2F7}"/>
              </a:ext>
            </a:extLst>
          </p:cNvPr>
          <p:cNvPicPr>
            <a:picLocks noChangeAspect="1"/>
          </p:cNvPicPr>
          <p:nvPr/>
        </p:nvPicPr>
        <p:blipFill>
          <a:blip r:embed="rId4"/>
          <a:stretch>
            <a:fillRect/>
          </a:stretch>
        </p:blipFill>
        <p:spPr>
          <a:xfrm>
            <a:off x="115438" y="148682"/>
            <a:ext cx="8913124" cy="6322100"/>
          </a:xfrm>
          <a:prstGeom prst="rect">
            <a:avLst/>
          </a:prstGeom>
        </p:spPr>
      </p:pic>
      <p:sp>
        <p:nvSpPr>
          <p:cNvPr id="40" name="Rectangle 39">
            <a:extLst>
              <a:ext uri="{FF2B5EF4-FFF2-40B4-BE49-F238E27FC236}">
                <a16:creationId xmlns:a16="http://schemas.microsoft.com/office/drawing/2014/main" id="{5C96F770-C938-43CA-BB7C-6AB9D15F868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lvl="0" algn="ctr"/>
            <a:endParaRPr lang="en-GB" sz="24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Tobias is making arrays. He says,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Is he correct? Explain your answer.</a:t>
            </a:r>
          </a:p>
          <a:p>
            <a:r>
              <a:rPr lang="en-GB" sz="2000" b="1" dirty="0">
                <a:solidFill>
                  <a:srgbClr val="FF0000"/>
                </a:solidFill>
                <a:latin typeface="Century Gothic" panose="020B0502020202020204" pitchFamily="34" charset="0"/>
              </a:rPr>
              <a:t>Tobias is incorrect because the array shows 4 lots of 5 (4 x 5), not 5 lots of 5.</a:t>
            </a:r>
          </a:p>
          <a:p>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41" name="Rounded Rectangular Callout 110">
            <a:extLst>
              <a:ext uri="{FF2B5EF4-FFF2-40B4-BE49-F238E27FC236}">
                <a16:creationId xmlns:a16="http://schemas.microsoft.com/office/drawing/2014/main" id="{D6CA8B0B-7C72-430A-A6D2-43E986A7F851}"/>
              </a:ext>
            </a:extLst>
          </p:cNvPr>
          <p:cNvSpPr/>
          <p:nvPr/>
        </p:nvSpPr>
        <p:spPr>
          <a:xfrm>
            <a:off x="3129791" y="1911426"/>
            <a:ext cx="2884418" cy="791549"/>
          </a:xfrm>
          <a:prstGeom prst="wedgeRoundRectCallout">
            <a:avLst>
              <a:gd name="adj1" fmla="val -57944"/>
              <a:gd name="adj2" fmla="val 32267"/>
              <a:gd name="adj3" fmla="val 16667"/>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Century Gothic" panose="020B0502020202020204" pitchFamily="34" charset="0"/>
              </a:rPr>
              <a:t>My array shows 5 lots of 5.</a:t>
            </a:r>
          </a:p>
        </p:txBody>
      </p:sp>
      <p:grpSp>
        <p:nvGrpSpPr>
          <p:cNvPr id="42" name="Group 41">
            <a:extLst>
              <a:ext uri="{FF2B5EF4-FFF2-40B4-BE49-F238E27FC236}">
                <a16:creationId xmlns:a16="http://schemas.microsoft.com/office/drawing/2014/main" id="{4E7DCFB6-F7C5-4EE0-A207-DBA3D655AA34}"/>
              </a:ext>
            </a:extLst>
          </p:cNvPr>
          <p:cNvGrpSpPr/>
          <p:nvPr/>
        </p:nvGrpSpPr>
        <p:grpSpPr>
          <a:xfrm>
            <a:off x="3828345" y="3074402"/>
            <a:ext cx="1487310" cy="1479324"/>
            <a:chOff x="3457967" y="3074402"/>
            <a:chExt cx="1487310" cy="1479324"/>
          </a:xfrm>
        </p:grpSpPr>
        <p:sp>
          <p:nvSpPr>
            <p:cNvPr id="43" name="Oval 42">
              <a:extLst>
                <a:ext uri="{FF2B5EF4-FFF2-40B4-BE49-F238E27FC236}">
                  <a16:creationId xmlns:a16="http://schemas.microsoft.com/office/drawing/2014/main" id="{F1EFBF19-81F6-4649-98EA-70EBA1635BD3}"/>
                </a:ext>
              </a:extLst>
            </p:cNvPr>
            <p:cNvSpPr/>
            <p:nvPr/>
          </p:nvSpPr>
          <p:spPr>
            <a:xfrm>
              <a:off x="4693277" y="307440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E43D5B70-4633-43E0-ADD4-FD035EB3A7AE}"/>
                </a:ext>
              </a:extLst>
            </p:cNvPr>
            <p:cNvSpPr/>
            <p:nvPr/>
          </p:nvSpPr>
          <p:spPr>
            <a:xfrm>
              <a:off x="4384451" y="307440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ECB823DA-F319-4E5E-9718-E82B0EAB75BB}"/>
                </a:ext>
              </a:extLst>
            </p:cNvPr>
            <p:cNvSpPr/>
            <p:nvPr/>
          </p:nvSpPr>
          <p:spPr>
            <a:xfrm>
              <a:off x="4075623" y="30744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6452B7E9-7EE5-4E97-8789-89B1A4D645B7}"/>
                </a:ext>
              </a:extLst>
            </p:cNvPr>
            <p:cNvSpPr/>
            <p:nvPr/>
          </p:nvSpPr>
          <p:spPr>
            <a:xfrm>
              <a:off x="3766795" y="30768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2061FAEF-55AF-4993-9A08-6833ADEEF241}"/>
                </a:ext>
              </a:extLst>
            </p:cNvPr>
            <p:cNvSpPr/>
            <p:nvPr/>
          </p:nvSpPr>
          <p:spPr>
            <a:xfrm>
              <a:off x="3457967" y="307440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C5D70501-9C7C-46A8-87B0-7975926BDAAD}"/>
                </a:ext>
              </a:extLst>
            </p:cNvPr>
            <p:cNvSpPr/>
            <p:nvPr/>
          </p:nvSpPr>
          <p:spPr>
            <a:xfrm>
              <a:off x="4693277" y="348270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BB34FA39-ACBA-4D76-BEAD-9CB09216FD49}"/>
                </a:ext>
              </a:extLst>
            </p:cNvPr>
            <p:cNvSpPr/>
            <p:nvPr/>
          </p:nvSpPr>
          <p:spPr>
            <a:xfrm>
              <a:off x="4384451" y="348271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EAD1B14B-000F-4CFF-AA0A-536D3AF53EE3}"/>
                </a:ext>
              </a:extLst>
            </p:cNvPr>
            <p:cNvSpPr/>
            <p:nvPr/>
          </p:nvSpPr>
          <p:spPr>
            <a:xfrm>
              <a:off x="4075623" y="34827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B2B4326-9E79-4946-A1CA-F8FD4540D265}"/>
                </a:ext>
              </a:extLst>
            </p:cNvPr>
            <p:cNvSpPr/>
            <p:nvPr/>
          </p:nvSpPr>
          <p:spPr>
            <a:xfrm>
              <a:off x="3766795" y="34851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046CD5C-D3B5-43F0-94A2-39A0C24B1761}"/>
                </a:ext>
              </a:extLst>
            </p:cNvPr>
            <p:cNvSpPr/>
            <p:nvPr/>
          </p:nvSpPr>
          <p:spPr>
            <a:xfrm>
              <a:off x="3457967" y="3482713"/>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B935C967-3B8D-4EC6-8A03-B2EECA35042D}"/>
                </a:ext>
              </a:extLst>
            </p:cNvPr>
            <p:cNvSpPr/>
            <p:nvPr/>
          </p:nvSpPr>
          <p:spPr>
            <a:xfrm>
              <a:off x="4693277" y="389101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9C19029-EF85-488D-AA64-0C55FC123F9D}"/>
                </a:ext>
              </a:extLst>
            </p:cNvPr>
            <p:cNvSpPr/>
            <p:nvPr/>
          </p:nvSpPr>
          <p:spPr>
            <a:xfrm>
              <a:off x="4384451" y="3891017"/>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76FE1EC-562B-4EFD-91AF-0C250EB4F7C5}"/>
                </a:ext>
              </a:extLst>
            </p:cNvPr>
            <p:cNvSpPr/>
            <p:nvPr/>
          </p:nvSpPr>
          <p:spPr>
            <a:xfrm>
              <a:off x="4075623" y="38910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5072FFEA-411C-4D82-830E-AD544FF4DEA9}"/>
                </a:ext>
              </a:extLst>
            </p:cNvPr>
            <p:cNvSpPr/>
            <p:nvPr/>
          </p:nvSpPr>
          <p:spPr>
            <a:xfrm>
              <a:off x="3766795" y="38934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B8E9957E-5146-4736-A1CB-BE4F6ABFDACD}"/>
                </a:ext>
              </a:extLst>
            </p:cNvPr>
            <p:cNvSpPr/>
            <p:nvPr/>
          </p:nvSpPr>
          <p:spPr>
            <a:xfrm>
              <a:off x="3457967" y="38910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607CF836-1422-44B6-8052-6CA202D537EF}"/>
                </a:ext>
              </a:extLst>
            </p:cNvPr>
            <p:cNvSpPr/>
            <p:nvPr/>
          </p:nvSpPr>
          <p:spPr>
            <a:xfrm>
              <a:off x="4693277" y="429932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87376AB2-D1AB-483E-8B00-1D917CFF1D31}"/>
                </a:ext>
              </a:extLst>
            </p:cNvPr>
            <p:cNvSpPr/>
            <p:nvPr/>
          </p:nvSpPr>
          <p:spPr>
            <a:xfrm>
              <a:off x="4384451" y="429932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024C2463-0696-4E50-927C-43367103C384}"/>
                </a:ext>
              </a:extLst>
            </p:cNvPr>
            <p:cNvSpPr/>
            <p:nvPr/>
          </p:nvSpPr>
          <p:spPr>
            <a:xfrm>
              <a:off x="4075623" y="42993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EDD6C64E-8217-4CA4-85D5-83B59D7F0D9D}"/>
                </a:ext>
              </a:extLst>
            </p:cNvPr>
            <p:cNvSpPr/>
            <p:nvPr/>
          </p:nvSpPr>
          <p:spPr>
            <a:xfrm>
              <a:off x="3766795" y="43017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D0CC2397-3E16-4806-84A7-589E1D8804AD}"/>
                </a:ext>
              </a:extLst>
            </p:cNvPr>
            <p:cNvSpPr/>
            <p:nvPr/>
          </p:nvSpPr>
          <p:spPr>
            <a:xfrm>
              <a:off x="3457967" y="4299326"/>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59547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3" name="Picture 12">
            <a:extLst>
              <a:ext uri="{FF2B5EF4-FFF2-40B4-BE49-F238E27FC236}">
                <a16:creationId xmlns:a16="http://schemas.microsoft.com/office/drawing/2014/main" id="{9257B8AA-CCB4-469B-90C7-EF089A58E7C9}"/>
              </a:ext>
            </a:extLst>
          </p:cNvPr>
          <p:cNvPicPr>
            <a:picLocks noChangeAspect="1"/>
          </p:cNvPicPr>
          <p:nvPr/>
        </p:nvPicPr>
        <p:blipFill>
          <a:blip r:embed="rId4"/>
          <a:stretch>
            <a:fillRect/>
          </a:stretch>
        </p:blipFill>
        <p:spPr>
          <a:xfrm>
            <a:off x="115438" y="135430"/>
            <a:ext cx="8913124" cy="6322100"/>
          </a:xfrm>
          <a:prstGeom prst="rect">
            <a:avLst/>
          </a:prstGeom>
        </p:spPr>
      </p:pic>
      <p:sp>
        <p:nvSpPr>
          <p:cNvPr id="17" name="Rectangle 16">
            <a:extLst>
              <a:ext uri="{FF2B5EF4-FFF2-40B4-BE49-F238E27FC236}">
                <a16:creationId xmlns:a16="http://schemas.microsoft.com/office/drawing/2014/main" id="{2A42E9A6-33ED-44E9-970B-CC7867453C0C}"/>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endParaRPr lang="en-GB" sz="2000" b="1" u="sng" dirty="0">
              <a:solidFill>
                <a:schemeClr val="bg2">
                  <a:lumMod val="50000"/>
                </a:schemeClr>
              </a:solidFill>
              <a:latin typeface="Century Gothic" panose="020B0502020202020204" pitchFamily="34" charset="0"/>
            </a:endParaRPr>
          </a:p>
          <a:p>
            <a:pPr lvl="0" algn="ctr"/>
            <a:r>
              <a:rPr lang="en-GB" sz="2400" b="1" u="sng" dirty="0">
                <a:solidFill>
                  <a:schemeClr val="tx1"/>
                </a:solidFill>
                <a:latin typeface="Century Gothic" panose="020B0502020202020204" pitchFamily="34" charset="0"/>
              </a:rPr>
              <a:t> </a:t>
            </a:r>
          </a:p>
          <a:p>
            <a:pPr lvl="0" algn="ctr"/>
            <a:r>
              <a:rPr lang="en-GB" sz="2000" b="1" dirty="0">
                <a:solidFill>
                  <a:schemeClr val="tx1"/>
                </a:solidFill>
                <a:latin typeface="Century Gothic" panose="020B0502020202020204" pitchFamily="34" charset="0"/>
              </a:rPr>
              <a:t>Match the pictures to the correct number sentence.</a:t>
            </a:r>
          </a:p>
        </p:txBody>
      </p:sp>
      <p:sp>
        <p:nvSpPr>
          <p:cNvPr id="22" name="Rectangle: Rounded Corners 21">
            <a:extLst>
              <a:ext uri="{FF2B5EF4-FFF2-40B4-BE49-F238E27FC236}">
                <a16:creationId xmlns:a16="http://schemas.microsoft.com/office/drawing/2014/main" id="{7E2ACC0C-89DE-4E55-AA31-A4C411E8EAED}"/>
              </a:ext>
            </a:extLst>
          </p:cNvPr>
          <p:cNvSpPr/>
          <p:nvPr/>
        </p:nvSpPr>
        <p:spPr>
          <a:xfrm>
            <a:off x="619932" y="4339524"/>
            <a:ext cx="2365513" cy="72842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rPr>
              <a:t>1 x 7 = 7</a:t>
            </a:r>
          </a:p>
        </p:txBody>
      </p:sp>
      <p:sp>
        <p:nvSpPr>
          <p:cNvPr id="23" name="Rectangle: Rounded Corners 22">
            <a:extLst>
              <a:ext uri="{FF2B5EF4-FFF2-40B4-BE49-F238E27FC236}">
                <a16:creationId xmlns:a16="http://schemas.microsoft.com/office/drawing/2014/main" id="{E7CE4567-E0E2-4323-8AE5-CEC9B5A1CC63}"/>
              </a:ext>
            </a:extLst>
          </p:cNvPr>
          <p:cNvSpPr/>
          <p:nvPr/>
        </p:nvSpPr>
        <p:spPr>
          <a:xfrm>
            <a:off x="3282403" y="4339524"/>
            <a:ext cx="2365513" cy="72842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rPr>
              <a:t>2 x 4 = 8</a:t>
            </a:r>
          </a:p>
        </p:txBody>
      </p:sp>
      <p:sp>
        <p:nvSpPr>
          <p:cNvPr id="24" name="Rectangle: Rounded Corners 23">
            <a:extLst>
              <a:ext uri="{FF2B5EF4-FFF2-40B4-BE49-F238E27FC236}">
                <a16:creationId xmlns:a16="http://schemas.microsoft.com/office/drawing/2014/main" id="{E2393143-A289-4B60-9D3F-371D6AA41CE9}"/>
              </a:ext>
            </a:extLst>
          </p:cNvPr>
          <p:cNvSpPr/>
          <p:nvPr/>
        </p:nvSpPr>
        <p:spPr>
          <a:xfrm>
            <a:off x="5944875" y="4339524"/>
            <a:ext cx="2365513" cy="72842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rPr>
              <a:t>2 x 5 = 10</a:t>
            </a:r>
          </a:p>
        </p:txBody>
      </p:sp>
    </p:spTree>
    <p:extLst>
      <p:ext uri="{BB962C8B-B14F-4D97-AF65-F5344CB8AC3E}">
        <p14:creationId xmlns:p14="http://schemas.microsoft.com/office/powerpoint/2010/main" val="1047518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3" name="Picture 12">
            <a:extLst>
              <a:ext uri="{FF2B5EF4-FFF2-40B4-BE49-F238E27FC236}">
                <a16:creationId xmlns:a16="http://schemas.microsoft.com/office/drawing/2014/main" id="{9257B8AA-CCB4-469B-90C7-EF089A58E7C9}"/>
              </a:ext>
            </a:extLst>
          </p:cNvPr>
          <p:cNvPicPr>
            <a:picLocks noChangeAspect="1"/>
          </p:cNvPicPr>
          <p:nvPr/>
        </p:nvPicPr>
        <p:blipFill>
          <a:blip r:embed="rId4"/>
          <a:stretch>
            <a:fillRect/>
          </a:stretch>
        </p:blipFill>
        <p:spPr>
          <a:xfrm>
            <a:off x="115438" y="135430"/>
            <a:ext cx="8913124" cy="6322100"/>
          </a:xfrm>
          <a:prstGeom prst="rect">
            <a:avLst/>
          </a:prstGeom>
        </p:spPr>
      </p:pic>
      <p:sp>
        <p:nvSpPr>
          <p:cNvPr id="17" name="Rectangle 16">
            <a:extLst>
              <a:ext uri="{FF2B5EF4-FFF2-40B4-BE49-F238E27FC236}">
                <a16:creationId xmlns:a16="http://schemas.microsoft.com/office/drawing/2014/main" id="{2A42E9A6-33ED-44E9-970B-CC7867453C0C}"/>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endParaRPr lang="en-GB" sz="2000" b="1" u="sng" dirty="0">
              <a:solidFill>
                <a:schemeClr val="bg2">
                  <a:lumMod val="50000"/>
                </a:schemeClr>
              </a:solidFill>
              <a:latin typeface="Century Gothic" panose="020B0502020202020204" pitchFamily="34" charset="0"/>
            </a:endParaRPr>
          </a:p>
          <a:p>
            <a:pPr lvl="0" algn="ctr"/>
            <a:r>
              <a:rPr lang="en-GB" sz="2400" b="1" u="sng" dirty="0">
                <a:solidFill>
                  <a:schemeClr val="tx1"/>
                </a:solidFill>
                <a:latin typeface="Century Gothic" panose="020B0502020202020204" pitchFamily="34" charset="0"/>
              </a:rPr>
              <a:t> </a:t>
            </a:r>
          </a:p>
          <a:p>
            <a:pPr lvl="0" algn="ctr"/>
            <a:r>
              <a:rPr lang="en-GB" sz="2000" b="1" dirty="0">
                <a:solidFill>
                  <a:schemeClr val="tx1"/>
                </a:solidFill>
                <a:latin typeface="Century Gothic" panose="020B0502020202020204" pitchFamily="34" charset="0"/>
              </a:rPr>
              <a:t>Match the pictures to the correct number sentence.</a:t>
            </a:r>
          </a:p>
        </p:txBody>
      </p:sp>
      <p:sp>
        <p:nvSpPr>
          <p:cNvPr id="22" name="Rectangle: Rounded Corners 21">
            <a:extLst>
              <a:ext uri="{FF2B5EF4-FFF2-40B4-BE49-F238E27FC236}">
                <a16:creationId xmlns:a16="http://schemas.microsoft.com/office/drawing/2014/main" id="{7E2ACC0C-89DE-4E55-AA31-A4C411E8EAED}"/>
              </a:ext>
            </a:extLst>
          </p:cNvPr>
          <p:cNvSpPr/>
          <p:nvPr/>
        </p:nvSpPr>
        <p:spPr>
          <a:xfrm>
            <a:off x="619932" y="4339524"/>
            <a:ext cx="2365513" cy="72842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rPr>
              <a:t>1 x 7 = 7</a:t>
            </a:r>
          </a:p>
        </p:txBody>
      </p:sp>
      <p:sp>
        <p:nvSpPr>
          <p:cNvPr id="23" name="Rectangle: Rounded Corners 22">
            <a:extLst>
              <a:ext uri="{FF2B5EF4-FFF2-40B4-BE49-F238E27FC236}">
                <a16:creationId xmlns:a16="http://schemas.microsoft.com/office/drawing/2014/main" id="{E7CE4567-E0E2-4323-8AE5-CEC9B5A1CC63}"/>
              </a:ext>
            </a:extLst>
          </p:cNvPr>
          <p:cNvSpPr/>
          <p:nvPr/>
        </p:nvSpPr>
        <p:spPr>
          <a:xfrm>
            <a:off x="3282403" y="4339524"/>
            <a:ext cx="2365513" cy="72842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rPr>
              <a:t>2 x 4 = 8</a:t>
            </a:r>
          </a:p>
        </p:txBody>
      </p:sp>
      <p:sp>
        <p:nvSpPr>
          <p:cNvPr id="24" name="Rectangle: Rounded Corners 23">
            <a:extLst>
              <a:ext uri="{FF2B5EF4-FFF2-40B4-BE49-F238E27FC236}">
                <a16:creationId xmlns:a16="http://schemas.microsoft.com/office/drawing/2014/main" id="{E2393143-A289-4B60-9D3F-371D6AA41CE9}"/>
              </a:ext>
            </a:extLst>
          </p:cNvPr>
          <p:cNvSpPr/>
          <p:nvPr/>
        </p:nvSpPr>
        <p:spPr>
          <a:xfrm>
            <a:off x="5944875" y="4339524"/>
            <a:ext cx="2365513" cy="728421"/>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rPr>
              <a:t>2 x 5 = 10</a:t>
            </a:r>
          </a:p>
        </p:txBody>
      </p:sp>
      <p:cxnSp>
        <p:nvCxnSpPr>
          <p:cNvPr id="10" name="Straight Connector 9">
            <a:extLst>
              <a:ext uri="{FF2B5EF4-FFF2-40B4-BE49-F238E27FC236}">
                <a16:creationId xmlns:a16="http://schemas.microsoft.com/office/drawing/2014/main" id="{C829403A-6DCD-4FF4-9C6F-178C21BA3F7E}"/>
              </a:ext>
            </a:extLst>
          </p:cNvPr>
          <p:cNvCxnSpPr>
            <a:cxnSpLocks/>
          </p:cNvCxnSpPr>
          <p:nvPr/>
        </p:nvCxnSpPr>
        <p:spPr>
          <a:xfrm>
            <a:off x="1598503" y="3429000"/>
            <a:ext cx="2823709" cy="79844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6918624-E94B-463B-B9C1-4F03E24DFB02}"/>
              </a:ext>
            </a:extLst>
          </p:cNvPr>
          <p:cNvCxnSpPr>
            <a:cxnSpLocks/>
          </p:cNvCxnSpPr>
          <p:nvPr/>
        </p:nvCxnSpPr>
        <p:spPr>
          <a:xfrm flipV="1">
            <a:off x="1722783" y="3219142"/>
            <a:ext cx="5658439" cy="100830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2DA3BB-E11C-4EC8-9A5C-A1B847FA7C3D}"/>
              </a:ext>
            </a:extLst>
          </p:cNvPr>
          <p:cNvCxnSpPr>
            <a:cxnSpLocks/>
          </p:cNvCxnSpPr>
          <p:nvPr/>
        </p:nvCxnSpPr>
        <p:spPr>
          <a:xfrm>
            <a:off x="4422212" y="3344092"/>
            <a:ext cx="2720710" cy="88335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360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lvl="0" algn="ctr"/>
            <a:endParaRPr lang="en-GB" sz="24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Circle the correct calculation to match the array.</a:t>
            </a:r>
            <a:endParaRPr lang="en-GB" sz="20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71CAC028-CE8D-4C5D-883F-A0869C11D982}"/>
              </a:ext>
            </a:extLst>
          </p:cNvPr>
          <p:cNvGraphicFramePr>
            <a:graphicFrameLocks noGrp="1"/>
          </p:cNvGraphicFramePr>
          <p:nvPr>
            <p:extLst>
              <p:ext uri="{D42A27DB-BD31-4B8C-83A1-F6EECF244321}">
                <p14:modId xmlns:p14="http://schemas.microsoft.com/office/powerpoint/2010/main" val="2855966632"/>
              </p:ext>
            </p:extLst>
          </p:nvPr>
        </p:nvGraphicFramePr>
        <p:xfrm>
          <a:off x="2288813" y="4327157"/>
          <a:ext cx="4566374" cy="637762"/>
        </p:xfrm>
        <a:graphic>
          <a:graphicData uri="http://schemas.openxmlformats.org/drawingml/2006/table">
            <a:tbl>
              <a:tblPr firstRow="1" bandRow="1">
                <a:tableStyleId>{2D5ABB26-0587-4C30-8999-92F81FD0307C}</a:tableStyleId>
              </a:tblPr>
              <a:tblGrid>
                <a:gridCol w="1275524">
                  <a:extLst>
                    <a:ext uri="{9D8B030D-6E8A-4147-A177-3AD203B41FA5}">
                      <a16:colId xmlns:a16="http://schemas.microsoft.com/office/drawing/2014/main" val="3964333875"/>
                    </a:ext>
                  </a:extLst>
                </a:gridCol>
                <a:gridCol w="369901">
                  <a:extLst>
                    <a:ext uri="{9D8B030D-6E8A-4147-A177-3AD203B41FA5}">
                      <a16:colId xmlns:a16="http://schemas.microsoft.com/office/drawing/2014/main" val="2211382420"/>
                    </a:ext>
                  </a:extLst>
                </a:gridCol>
                <a:gridCol w="1275524">
                  <a:extLst>
                    <a:ext uri="{9D8B030D-6E8A-4147-A177-3AD203B41FA5}">
                      <a16:colId xmlns:a16="http://schemas.microsoft.com/office/drawing/2014/main" val="3948761543"/>
                    </a:ext>
                  </a:extLst>
                </a:gridCol>
                <a:gridCol w="369901">
                  <a:extLst>
                    <a:ext uri="{9D8B030D-6E8A-4147-A177-3AD203B41FA5}">
                      <a16:colId xmlns:a16="http://schemas.microsoft.com/office/drawing/2014/main" val="2400311920"/>
                    </a:ext>
                  </a:extLst>
                </a:gridCol>
                <a:gridCol w="1275524">
                  <a:extLst>
                    <a:ext uri="{9D8B030D-6E8A-4147-A177-3AD203B41FA5}">
                      <a16:colId xmlns:a16="http://schemas.microsoft.com/office/drawing/2014/main" val="1971696557"/>
                    </a:ext>
                  </a:extLst>
                </a:gridCol>
              </a:tblGrid>
              <a:tr h="637762">
                <a:tc>
                  <a:txBody>
                    <a:bodyPr/>
                    <a:lstStyle/>
                    <a:p>
                      <a:pPr algn="ctr"/>
                      <a:r>
                        <a:rPr lang="en-US" sz="2400" b="1" dirty="0">
                          <a:latin typeface="Century Gothic" panose="020B0502020202020204" pitchFamily="34" charset="0"/>
                        </a:rPr>
                        <a:t>4 x 4</a:t>
                      </a: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b="1" dirty="0">
                        <a:latin typeface="Century Gothic" panose="020B0502020202020204" pitchFamily="34" charset="0"/>
                      </a:endParaRP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b="1" dirty="0">
                          <a:latin typeface="Century Gothic" panose="020B0502020202020204" pitchFamily="34" charset="0"/>
                        </a:rPr>
                        <a:t>4 x 5</a:t>
                      </a: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b="1" dirty="0">
                        <a:latin typeface="Century Gothic" panose="020B0502020202020204" pitchFamily="34" charset="0"/>
                      </a:endParaRP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b="1" dirty="0">
                          <a:latin typeface="Century Gothic" panose="020B0502020202020204" pitchFamily="34" charset="0"/>
                        </a:rPr>
                        <a:t>3 x 5</a:t>
                      </a: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5762334"/>
                  </a:ext>
                </a:extLst>
              </a:tr>
            </a:tbl>
          </a:graphicData>
        </a:graphic>
      </p:graphicFrame>
      <p:grpSp>
        <p:nvGrpSpPr>
          <p:cNvPr id="9" name="Group 8">
            <a:extLst>
              <a:ext uri="{FF2B5EF4-FFF2-40B4-BE49-F238E27FC236}">
                <a16:creationId xmlns:a16="http://schemas.microsoft.com/office/drawing/2014/main" id="{5D3B26A7-1F1C-410D-9788-2372608E1FDB}"/>
              </a:ext>
            </a:extLst>
          </p:cNvPr>
          <p:cNvGrpSpPr/>
          <p:nvPr/>
        </p:nvGrpSpPr>
        <p:grpSpPr>
          <a:xfrm>
            <a:off x="3406566" y="2030959"/>
            <a:ext cx="2330868" cy="1561127"/>
            <a:chOff x="7264950" y="2032968"/>
            <a:chExt cx="1592014" cy="1172897"/>
          </a:xfrm>
        </p:grpSpPr>
        <p:grpSp>
          <p:nvGrpSpPr>
            <p:cNvPr id="10" name="Group 9">
              <a:extLst>
                <a:ext uri="{FF2B5EF4-FFF2-40B4-BE49-F238E27FC236}">
                  <a16:creationId xmlns:a16="http://schemas.microsoft.com/office/drawing/2014/main" id="{CBAD43AA-5D7D-4754-B6FC-F0C6A7B81C5D}"/>
                </a:ext>
              </a:extLst>
            </p:cNvPr>
            <p:cNvGrpSpPr/>
            <p:nvPr/>
          </p:nvGrpSpPr>
          <p:grpSpPr>
            <a:xfrm>
              <a:off x="7264950" y="2032968"/>
              <a:ext cx="1592014" cy="241135"/>
              <a:chOff x="4141498" y="3110454"/>
              <a:chExt cx="1592014" cy="241135"/>
            </a:xfrm>
          </p:grpSpPr>
          <p:sp>
            <p:nvSpPr>
              <p:cNvPr id="31" name="Oval 30">
                <a:extLst>
                  <a:ext uri="{FF2B5EF4-FFF2-40B4-BE49-F238E27FC236}">
                    <a16:creationId xmlns:a16="http://schemas.microsoft.com/office/drawing/2014/main" id="{0DB4187A-EE43-4166-BEB6-BB8C8D9BBFBC}"/>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DEEB62AF-E443-436F-9F69-EBB495076AAC}"/>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BCF6FD03-889E-4586-A922-076BBB7F1C7D}"/>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F9863D15-3263-40AF-ADA5-242F0BEDB234}"/>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7DDB47A9-AD29-4C9F-AD5A-65D8E82E4619}"/>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1FC37216-2577-47ED-9325-5835CEA3E10C}"/>
                </a:ext>
              </a:extLst>
            </p:cNvPr>
            <p:cNvGrpSpPr/>
            <p:nvPr/>
          </p:nvGrpSpPr>
          <p:grpSpPr>
            <a:xfrm>
              <a:off x="7264950" y="2343555"/>
              <a:ext cx="1592014" cy="241135"/>
              <a:chOff x="4141498" y="3110454"/>
              <a:chExt cx="1592014" cy="241135"/>
            </a:xfrm>
          </p:grpSpPr>
          <p:sp>
            <p:nvSpPr>
              <p:cNvPr id="26" name="Oval 25">
                <a:extLst>
                  <a:ext uri="{FF2B5EF4-FFF2-40B4-BE49-F238E27FC236}">
                    <a16:creationId xmlns:a16="http://schemas.microsoft.com/office/drawing/2014/main" id="{29229AD5-BF71-4112-BC78-3BFC435F9074}"/>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37350E3-4143-4824-95A9-4C4EFD60E56B}"/>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EC018505-40C7-4089-83F4-3BA70724811A}"/>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21EA50AA-B48A-4CE1-9B4F-A611E9365DCC}"/>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ACC678B0-C005-455C-8D17-2C9D31388E0B}"/>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480A94A5-FF9C-4088-B0D3-4750009470B2}"/>
                </a:ext>
              </a:extLst>
            </p:cNvPr>
            <p:cNvGrpSpPr/>
            <p:nvPr/>
          </p:nvGrpSpPr>
          <p:grpSpPr>
            <a:xfrm>
              <a:off x="7264950" y="2654142"/>
              <a:ext cx="1592014" cy="241135"/>
              <a:chOff x="4141498" y="3110454"/>
              <a:chExt cx="1592014" cy="241135"/>
            </a:xfrm>
          </p:grpSpPr>
          <p:sp>
            <p:nvSpPr>
              <p:cNvPr id="21" name="Oval 20">
                <a:extLst>
                  <a:ext uri="{FF2B5EF4-FFF2-40B4-BE49-F238E27FC236}">
                    <a16:creationId xmlns:a16="http://schemas.microsoft.com/office/drawing/2014/main" id="{EFE526EA-D7E0-4573-86EF-0FF9F5CABDBC}"/>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B77EF9F5-77E0-4275-A3C6-DE091B66EBBE}"/>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D0449F57-A038-43E8-A14D-FE5829EF61A0}"/>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3EB6BF37-BD14-4399-A0F7-330098E54104}"/>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BDB72634-4153-4D55-9D81-4DD6A482C9A2}"/>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711FB5F7-9E5B-4EAE-9A5A-2D2CD7433FE9}"/>
                </a:ext>
              </a:extLst>
            </p:cNvPr>
            <p:cNvGrpSpPr/>
            <p:nvPr/>
          </p:nvGrpSpPr>
          <p:grpSpPr>
            <a:xfrm>
              <a:off x="7264950" y="2964730"/>
              <a:ext cx="1592014" cy="241135"/>
              <a:chOff x="4141498" y="3110454"/>
              <a:chExt cx="1592014" cy="241135"/>
            </a:xfrm>
          </p:grpSpPr>
          <p:sp>
            <p:nvSpPr>
              <p:cNvPr id="14" name="Oval 13">
                <a:extLst>
                  <a:ext uri="{FF2B5EF4-FFF2-40B4-BE49-F238E27FC236}">
                    <a16:creationId xmlns:a16="http://schemas.microsoft.com/office/drawing/2014/main" id="{D9A79E06-4941-46A9-B418-CAE1A62A0A48}"/>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E00DC8E-FAAF-4426-81B5-23F3E92F4E46}"/>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A23D9B-90DD-4C40-88C1-D41BE9592BBE}"/>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24C15DE-4FA2-4F58-94F8-41064C02D354}"/>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870767B-00C1-4AB0-AF3B-C96743BAAF8E}"/>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lvl="0" algn="ctr"/>
            <a:endParaRPr lang="en-GB" sz="24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Circle the correct calculation to match the array.</a:t>
            </a:r>
            <a:endParaRPr lang="en-GB" sz="20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71CAC028-CE8D-4C5D-883F-A0869C11D982}"/>
              </a:ext>
            </a:extLst>
          </p:cNvPr>
          <p:cNvGraphicFramePr>
            <a:graphicFrameLocks noGrp="1"/>
          </p:cNvGraphicFramePr>
          <p:nvPr>
            <p:extLst>
              <p:ext uri="{D42A27DB-BD31-4B8C-83A1-F6EECF244321}">
                <p14:modId xmlns:p14="http://schemas.microsoft.com/office/powerpoint/2010/main" val="3500825688"/>
              </p:ext>
            </p:extLst>
          </p:nvPr>
        </p:nvGraphicFramePr>
        <p:xfrm>
          <a:off x="2288813" y="4327157"/>
          <a:ext cx="4566374" cy="637762"/>
        </p:xfrm>
        <a:graphic>
          <a:graphicData uri="http://schemas.openxmlformats.org/drawingml/2006/table">
            <a:tbl>
              <a:tblPr firstRow="1" bandRow="1">
                <a:tableStyleId>{2D5ABB26-0587-4C30-8999-92F81FD0307C}</a:tableStyleId>
              </a:tblPr>
              <a:tblGrid>
                <a:gridCol w="1275524">
                  <a:extLst>
                    <a:ext uri="{9D8B030D-6E8A-4147-A177-3AD203B41FA5}">
                      <a16:colId xmlns:a16="http://schemas.microsoft.com/office/drawing/2014/main" val="3964333875"/>
                    </a:ext>
                  </a:extLst>
                </a:gridCol>
                <a:gridCol w="369901">
                  <a:extLst>
                    <a:ext uri="{9D8B030D-6E8A-4147-A177-3AD203B41FA5}">
                      <a16:colId xmlns:a16="http://schemas.microsoft.com/office/drawing/2014/main" val="2211382420"/>
                    </a:ext>
                  </a:extLst>
                </a:gridCol>
                <a:gridCol w="1275524">
                  <a:extLst>
                    <a:ext uri="{9D8B030D-6E8A-4147-A177-3AD203B41FA5}">
                      <a16:colId xmlns:a16="http://schemas.microsoft.com/office/drawing/2014/main" val="3948761543"/>
                    </a:ext>
                  </a:extLst>
                </a:gridCol>
                <a:gridCol w="369901">
                  <a:extLst>
                    <a:ext uri="{9D8B030D-6E8A-4147-A177-3AD203B41FA5}">
                      <a16:colId xmlns:a16="http://schemas.microsoft.com/office/drawing/2014/main" val="2400311920"/>
                    </a:ext>
                  </a:extLst>
                </a:gridCol>
                <a:gridCol w="1275524">
                  <a:extLst>
                    <a:ext uri="{9D8B030D-6E8A-4147-A177-3AD203B41FA5}">
                      <a16:colId xmlns:a16="http://schemas.microsoft.com/office/drawing/2014/main" val="1971696557"/>
                    </a:ext>
                  </a:extLst>
                </a:gridCol>
              </a:tblGrid>
              <a:tr h="637762">
                <a:tc>
                  <a:txBody>
                    <a:bodyPr/>
                    <a:lstStyle/>
                    <a:p>
                      <a:pPr algn="ctr"/>
                      <a:r>
                        <a:rPr lang="en-US" sz="2400" b="1" dirty="0">
                          <a:latin typeface="Century Gothic" panose="020B0502020202020204" pitchFamily="34" charset="0"/>
                        </a:rPr>
                        <a:t>4 x 4</a:t>
                      </a: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b="1" dirty="0">
                        <a:latin typeface="Century Gothic" panose="020B0502020202020204" pitchFamily="34" charset="0"/>
                      </a:endParaRP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b="1" dirty="0">
                          <a:solidFill>
                            <a:srgbClr val="FF0000"/>
                          </a:solidFill>
                          <a:latin typeface="Century Gothic" panose="020B0502020202020204" pitchFamily="34" charset="0"/>
                        </a:rPr>
                        <a:t>4 x 5</a:t>
                      </a: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b="1" dirty="0">
                        <a:latin typeface="Century Gothic" panose="020B0502020202020204" pitchFamily="34" charset="0"/>
                      </a:endParaRP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2400" b="1" dirty="0">
                          <a:latin typeface="Century Gothic" panose="020B0502020202020204" pitchFamily="34" charset="0"/>
                        </a:rPr>
                        <a:t>3 x 5</a:t>
                      </a:r>
                    </a:p>
                  </a:txBody>
                  <a:tcPr marL="161992" marR="161992" marT="73632" marB="736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5762334"/>
                  </a:ext>
                </a:extLst>
              </a:tr>
            </a:tbl>
          </a:graphicData>
        </a:graphic>
      </p:graphicFrame>
      <p:sp>
        <p:nvSpPr>
          <p:cNvPr id="2" name="Oval 1">
            <a:extLst>
              <a:ext uri="{FF2B5EF4-FFF2-40B4-BE49-F238E27FC236}">
                <a16:creationId xmlns:a16="http://schemas.microsoft.com/office/drawing/2014/main" id="{561690BD-E809-4E71-8F9F-FAEA8F935A22}"/>
              </a:ext>
            </a:extLst>
          </p:cNvPr>
          <p:cNvSpPr/>
          <p:nvPr/>
        </p:nvSpPr>
        <p:spPr>
          <a:xfrm>
            <a:off x="3741854" y="4122549"/>
            <a:ext cx="1660292" cy="10848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Group 35">
            <a:extLst>
              <a:ext uri="{FF2B5EF4-FFF2-40B4-BE49-F238E27FC236}">
                <a16:creationId xmlns:a16="http://schemas.microsoft.com/office/drawing/2014/main" id="{7E67A5AD-0492-4B7B-91D5-C4B6157A5495}"/>
              </a:ext>
            </a:extLst>
          </p:cNvPr>
          <p:cNvGrpSpPr/>
          <p:nvPr/>
        </p:nvGrpSpPr>
        <p:grpSpPr>
          <a:xfrm>
            <a:off x="3406566" y="2030959"/>
            <a:ext cx="2330868" cy="1561127"/>
            <a:chOff x="7264950" y="2032968"/>
            <a:chExt cx="1592014" cy="1172897"/>
          </a:xfrm>
        </p:grpSpPr>
        <p:grpSp>
          <p:nvGrpSpPr>
            <p:cNvPr id="37" name="Group 36">
              <a:extLst>
                <a:ext uri="{FF2B5EF4-FFF2-40B4-BE49-F238E27FC236}">
                  <a16:creationId xmlns:a16="http://schemas.microsoft.com/office/drawing/2014/main" id="{4071CEA5-A8F5-4C77-BE5F-060DE78C4236}"/>
                </a:ext>
              </a:extLst>
            </p:cNvPr>
            <p:cNvGrpSpPr/>
            <p:nvPr/>
          </p:nvGrpSpPr>
          <p:grpSpPr>
            <a:xfrm>
              <a:off x="7264950" y="2032968"/>
              <a:ext cx="1592014" cy="241135"/>
              <a:chOff x="4141498" y="3110454"/>
              <a:chExt cx="1592014" cy="241135"/>
            </a:xfrm>
          </p:grpSpPr>
          <p:sp>
            <p:nvSpPr>
              <p:cNvPr id="56" name="Oval 55">
                <a:extLst>
                  <a:ext uri="{FF2B5EF4-FFF2-40B4-BE49-F238E27FC236}">
                    <a16:creationId xmlns:a16="http://schemas.microsoft.com/office/drawing/2014/main" id="{6FD77E68-205D-4D71-9EA7-14AA3AB84E9A}"/>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A6BCA81-4984-4397-BE89-51A7AC639A25}"/>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4E9E55F6-C97C-435F-A035-A040DF874127}"/>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193BA58-10D1-423E-B0CE-031A0D687F3A}"/>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61014EC-BB79-483E-8E45-91A352D5E3A4}"/>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a:extLst>
                <a:ext uri="{FF2B5EF4-FFF2-40B4-BE49-F238E27FC236}">
                  <a16:creationId xmlns:a16="http://schemas.microsoft.com/office/drawing/2014/main" id="{CFA21901-0392-4D49-B915-93F6B44493EC}"/>
                </a:ext>
              </a:extLst>
            </p:cNvPr>
            <p:cNvGrpSpPr/>
            <p:nvPr/>
          </p:nvGrpSpPr>
          <p:grpSpPr>
            <a:xfrm>
              <a:off x="7264950" y="2343555"/>
              <a:ext cx="1592014" cy="241135"/>
              <a:chOff x="4141498" y="3110454"/>
              <a:chExt cx="1592014" cy="241135"/>
            </a:xfrm>
          </p:grpSpPr>
          <p:sp>
            <p:nvSpPr>
              <p:cNvPr id="51" name="Oval 50">
                <a:extLst>
                  <a:ext uri="{FF2B5EF4-FFF2-40B4-BE49-F238E27FC236}">
                    <a16:creationId xmlns:a16="http://schemas.microsoft.com/office/drawing/2014/main" id="{2A28B696-F1FB-4FDF-8BE3-EC193A5797BD}"/>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CFA748E0-46F0-4250-8FEF-55B1B633EAF1}"/>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5E9A3A45-0DFD-40B9-A855-AC5C28711A8B}"/>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AED6EA0E-69D6-4FFC-B8EA-A103C99841B6}"/>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69977278-FE59-4841-AA7F-CF13A41B9879}"/>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a:extLst>
                <a:ext uri="{FF2B5EF4-FFF2-40B4-BE49-F238E27FC236}">
                  <a16:creationId xmlns:a16="http://schemas.microsoft.com/office/drawing/2014/main" id="{4D557609-FB7C-4E8C-8A86-6EBA28D9E070}"/>
                </a:ext>
              </a:extLst>
            </p:cNvPr>
            <p:cNvGrpSpPr/>
            <p:nvPr/>
          </p:nvGrpSpPr>
          <p:grpSpPr>
            <a:xfrm>
              <a:off x="7264950" y="2654142"/>
              <a:ext cx="1592014" cy="241135"/>
              <a:chOff x="4141498" y="3110454"/>
              <a:chExt cx="1592014" cy="241135"/>
            </a:xfrm>
          </p:grpSpPr>
          <p:sp>
            <p:nvSpPr>
              <p:cNvPr id="46" name="Oval 45">
                <a:extLst>
                  <a:ext uri="{FF2B5EF4-FFF2-40B4-BE49-F238E27FC236}">
                    <a16:creationId xmlns:a16="http://schemas.microsoft.com/office/drawing/2014/main" id="{8B451EC9-7DEA-4707-8FF9-86A75D1003AB}"/>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57024DAA-4197-497A-A77C-8E8487701655}"/>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3F03B8D8-7F0E-4091-9705-FE4D7F210BA0}"/>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921E37CF-79E3-43BB-93A9-8E8CB3278813}"/>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078331AB-F030-4150-85A1-ABFD9B7429B8}"/>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780295CB-C8C5-44B2-B47B-2FC4CB00E224}"/>
                </a:ext>
              </a:extLst>
            </p:cNvPr>
            <p:cNvGrpSpPr/>
            <p:nvPr/>
          </p:nvGrpSpPr>
          <p:grpSpPr>
            <a:xfrm>
              <a:off x="7264950" y="2964730"/>
              <a:ext cx="1592014" cy="241135"/>
              <a:chOff x="4141498" y="3110454"/>
              <a:chExt cx="1592014" cy="241135"/>
            </a:xfrm>
          </p:grpSpPr>
          <p:sp>
            <p:nvSpPr>
              <p:cNvPr id="41" name="Oval 40">
                <a:extLst>
                  <a:ext uri="{FF2B5EF4-FFF2-40B4-BE49-F238E27FC236}">
                    <a16:creationId xmlns:a16="http://schemas.microsoft.com/office/drawing/2014/main" id="{6030CA6C-A340-497D-A6A0-9B227B5DE14D}"/>
                  </a:ext>
                </a:extLst>
              </p:cNvPr>
              <p:cNvSpPr/>
              <p:nvPr/>
            </p:nvSpPr>
            <p:spPr>
              <a:xfrm>
                <a:off x="4823002"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9813BDA2-FE38-47A6-9E91-3F2681342C90}"/>
                  </a:ext>
                </a:extLst>
              </p:cNvPr>
              <p:cNvSpPr/>
              <p:nvPr/>
            </p:nvSpPr>
            <p:spPr>
              <a:xfrm>
                <a:off x="4482250"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75562476-FF43-4E53-B791-C742FC46704E}"/>
                  </a:ext>
                </a:extLst>
              </p:cNvPr>
              <p:cNvSpPr/>
              <p:nvPr/>
            </p:nvSpPr>
            <p:spPr>
              <a:xfrm>
                <a:off x="4141498"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9A5C3FC3-E7DA-4E3C-B48C-4FE6DF929489}"/>
                  </a:ext>
                </a:extLst>
              </p:cNvPr>
              <p:cNvSpPr/>
              <p:nvPr/>
            </p:nvSpPr>
            <p:spPr>
              <a:xfrm>
                <a:off x="5504506"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F2C4BD9E-C603-488C-92D5-AF26B8C365A0}"/>
                  </a:ext>
                </a:extLst>
              </p:cNvPr>
              <p:cNvSpPr/>
              <p:nvPr/>
            </p:nvSpPr>
            <p:spPr>
              <a:xfrm>
                <a:off x="5163754" y="3110454"/>
                <a:ext cx="229006" cy="241135"/>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712412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lvl="0" algn="ctr"/>
            <a:endParaRPr lang="en-GB" sz="2400" b="1" u="sng" dirty="0">
              <a:solidFill>
                <a:schemeClr val="tx1"/>
              </a:solidFill>
              <a:latin typeface="Century Gothic" panose="020B0502020202020204" pitchFamily="34" charset="0"/>
            </a:endParaRPr>
          </a:p>
          <a:p>
            <a:pPr lvl="0" algn="ctr" defTabSz="685800">
              <a:defRPr/>
            </a:pPr>
            <a:r>
              <a:rPr lang="en-GB" sz="2000" b="1" dirty="0">
                <a:solidFill>
                  <a:schemeClr val="tx1"/>
                </a:solidFill>
                <a:latin typeface="Century Gothic" panose="020B0502020202020204" pitchFamily="34" charset="0"/>
              </a:rPr>
              <a:t>True or false? The array below shows 2 x 7.</a:t>
            </a:r>
          </a:p>
          <a:p>
            <a:pPr lvl="0" algn="ct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2" name="Group 1">
            <a:extLst>
              <a:ext uri="{FF2B5EF4-FFF2-40B4-BE49-F238E27FC236}">
                <a16:creationId xmlns:a16="http://schemas.microsoft.com/office/drawing/2014/main" id="{32DA2833-785C-4E4F-B844-60D092C44A9E}"/>
              </a:ext>
            </a:extLst>
          </p:cNvPr>
          <p:cNvGrpSpPr/>
          <p:nvPr/>
        </p:nvGrpSpPr>
        <p:grpSpPr>
          <a:xfrm>
            <a:off x="1371435" y="2688177"/>
            <a:ext cx="6401130" cy="1298276"/>
            <a:chOff x="1358668" y="2688177"/>
            <a:chExt cx="6401130" cy="1298276"/>
          </a:xfrm>
        </p:grpSpPr>
        <p:sp>
          <p:nvSpPr>
            <p:cNvPr id="22" name="Oval 21">
              <a:extLst>
                <a:ext uri="{FF2B5EF4-FFF2-40B4-BE49-F238E27FC236}">
                  <a16:creationId xmlns:a16="http://schemas.microsoft.com/office/drawing/2014/main" id="{EFCF8215-AD97-421A-89D2-ED8B8C81F48F}"/>
                </a:ext>
              </a:extLst>
            </p:cNvPr>
            <p:cNvSpPr/>
            <p:nvPr/>
          </p:nvSpPr>
          <p:spPr>
            <a:xfrm>
              <a:off x="355658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8E8D33C-930C-4280-9406-09CDF3CFA5D7}"/>
                </a:ext>
              </a:extLst>
            </p:cNvPr>
            <p:cNvSpPr/>
            <p:nvPr/>
          </p:nvSpPr>
          <p:spPr>
            <a:xfrm>
              <a:off x="282394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070CA212-347F-43C4-84DE-3D5F91913E44}"/>
                </a:ext>
              </a:extLst>
            </p:cNvPr>
            <p:cNvSpPr/>
            <p:nvPr/>
          </p:nvSpPr>
          <p:spPr>
            <a:xfrm>
              <a:off x="2091308"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C6837E3-4A0C-4008-AC44-5B142003F992}"/>
                </a:ext>
              </a:extLst>
            </p:cNvPr>
            <p:cNvSpPr/>
            <p:nvPr/>
          </p:nvSpPr>
          <p:spPr>
            <a:xfrm>
              <a:off x="1358668"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EF360CDC-8AA5-412F-809D-1C49893A4015}"/>
                </a:ext>
              </a:extLst>
            </p:cNvPr>
            <p:cNvSpPr/>
            <p:nvPr/>
          </p:nvSpPr>
          <p:spPr>
            <a:xfrm>
              <a:off x="502186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4E5E3359-6E20-40ED-8500-DB6475906D1B}"/>
                </a:ext>
              </a:extLst>
            </p:cNvPr>
            <p:cNvSpPr/>
            <p:nvPr/>
          </p:nvSpPr>
          <p:spPr>
            <a:xfrm>
              <a:off x="428922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D1DF297-EF10-4671-8F26-2D665414F41B}"/>
                </a:ext>
              </a:extLst>
            </p:cNvPr>
            <p:cNvSpPr/>
            <p:nvPr/>
          </p:nvSpPr>
          <p:spPr>
            <a:xfrm>
              <a:off x="6487150"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BEC05BBB-720B-465F-8178-28F9277BC6E9}"/>
                </a:ext>
              </a:extLst>
            </p:cNvPr>
            <p:cNvSpPr/>
            <p:nvPr/>
          </p:nvSpPr>
          <p:spPr>
            <a:xfrm>
              <a:off x="5754510"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9C0F5D3C-2995-4289-ABEE-4865EEEE6FA9}"/>
                </a:ext>
              </a:extLst>
            </p:cNvPr>
            <p:cNvSpPr/>
            <p:nvPr/>
          </p:nvSpPr>
          <p:spPr>
            <a:xfrm>
              <a:off x="7219798"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D934AD8F-9BFF-44B7-9F97-01EE78E24B9D}"/>
                </a:ext>
              </a:extLst>
            </p:cNvPr>
            <p:cNvSpPr/>
            <p:nvPr/>
          </p:nvSpPr>
          <p:spPr>
            <a:xfrm>
              <a:off x="355658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934BE41-62AB-4762-B9E5-7F059453FC7D}"/>
                </a:ext>
              </a:extLst>
            </p:cNvPr>
            <p:cNvSpPr/>
            <p:nvPr/>
          </p:nvSpPr>
          <p:spPr>
            <a:xfrm>
              <a:off x="282394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C5AA29F-B1FF-4CF2-8B98-13DD23446BED}"/>
                </a:ext>
              </a:extLst>
            </p:cNvPr>
            <p:cNvSpPr/>
            <p:nvPr/>
          </p:nvSpPr>
          <p:spPr>
            <a:xfrm>
              <a:off x="2091308"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D92C6EE4-DD15-429A-BD78-FDAA065357B5}"/>
                </a:ext>
              </a:extLst>
            </p:cNvPr>
            <p:cNvSpPr/>
            <p:nvPr/>
          </p:nvSpPr>
          <p:spPr>
            <a:xfrm>
              <a:off x="1358668"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9372944F-C2F9-4B2F-9569-6B931BA3536C}"/>
                </a:ext>
              </a:extLst>
            </p:cNvPr>
            <p:cNvSpPr/>
            <p:nvPr/>
          </p:nvSpPr>
          <p:spPr>
            <a:xfrm>
              <a:off x="502186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45B7EF05-D8CF-40A7-9D3D-A17093502951}"/>
                </a:ext>
              </a:extLst>
            </p:cNvPr>
            <p:cNvSpPr/>
            <p:nvPr/>
          </p:nvSpPr>
          <p:spPr>
            <a:xfrm>
              <a:off x="428922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1AFBA10-8B85-4118-82AE-45DB544A0D52}"/>
                </a:ext>
              </a:extLst>
            </p:cNvPr>
            <p:cNvSpPr/>
            <p:nvPr/>
          </p:nvSpPr>
          <p:spPr>
            <a:xfrm>
              <a:off x="6487150"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25A3197-264E-4866-B315-729ABC6B9FDB}"/>
                </a:ext>
              </a:extLst>
            </p:cNvPr>
            <p:cNvSpPr/>
            <p:nvPr/>
          </p:nvSpPr>
          <p:spPr>
            <a:xfrm>
              <a:off x="5754510"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0F0C6535-3168-4661-A84E-DFBDE2D15221}"/>
                </a:ext>
              </a:extLst>
            </p:cNvPr>
            <p:cNvSpPr/>
            <p:nvPr/>
          </p:nvSpPr>
          <p:spPr>
            <a:xfrm>
              <a:off x="7219798"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47279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lvl="0" algn="ctr"/>
            <a:endParaRPr lang="en-GB" sz="2400" b="1" u="sng" dirty="0">
              <a:solidFill>
                <a:schemeClr val="tx1"/>
              </a:solidFill>
              <a:latin typeface="Century Gothic" panose="020B0502020202020204" pitchFamily="34" charset="0"/>
            </a:endParaRPr>
          </a:p>
          <a:p>
            <a:pPr lvl="0" algn="ctr" defTabSz="685800">
              <a:defRPr/>
            </a:pPr>
            <a:r>
              <a:rPr lang="en-GB" sz="2000" b="1" dirty="0">
                <a:solidFill>
                  <a:schemeClr val="tx1"/>
                </a:solidFill>
                <a:latin typeface="Century Gothic" panose="020B0502020202020204" pitchFamily="34" charset="0"/>
              </a:rPr>
              <a:t>True or false? The array below shows 2 x 7.</a:t>
            </a: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defTabSz="685800">
              <a:defRPr/>
            </a:pPr>
            <a:endParaRPr lang="en-GB" sz="2400" b="1" dirty="0">
              <a:solidFill>
                <a:srgbClr val="FF0000"/>
              </a:solidFill>
              <a:latin typeface="Century Gothic" panose="020B0502020202020204" pitchFamily="34" charset="0"/>
            </a:endParaRPr>
          </a:p>
          <a:p>
            <a:pPr defTabSz="685800">
              <a:defRPr/>
            </a:pPr>
            <a:endParaRPr lang="en-GB" sz="2400" b="1" dirty="0">
              <a:solidFill>
                <a:srgbClr val="FF0000"/>
              </a:solidFill>
              <a:latin typeface="Century Gothic" panose="020B0502020202020204" pitchFamily="34" charset="0"/>
            </a:endParaRPr>
          </a:p>
          <a:p>
            <a:pPr defTabSz="685800">
              <a:defRPr/>
            </a:pPr>
            <a:endParaRPr lang="en-GB" sz="2400" b="1" dirty="0">
              <a:solidFill>
                <a:srgbClr val="FF0000"/>
              </a:solidFill>
              <a:latin typeface="Century Gothic" panose="020B0502020202020204" pitchFamily="34" charset="0"/>
            </a:endParaRPr>
          </a:p>
          <a:p>
            <a:pPr algn="ctr" defTabSz="685800">
              <a:defRPr/>
            </a:pPr>
            <a:r>
              <a:rPr lang="en-GB" sz="2000" b="1" dirty="0">
                <a:solidFill>
                  <a:srgbClr val="FF0000"/>
                </a:solidFill>
                <a:latin typeface="Century Gothic" panose="020B0502020202020204" pitchFamily="34" charset="0"/>
              </a:rPr>
              <a:t>False, it shows 2 x 9.</a:t>
            </a:r>
          </a:p>
          <a:p>
            <a:pPr lvl="0" defTabSz="685800">
              <a:defRPr/>
            </a:pPr>
            <a:endParaRPr lang="en-GB" sz="24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31" name="Group 30">
            <a:extLst>
              <a:ext uri="{FF2B5EF4-FFF2-40B4-BE49-F238E27FC236}">
                <a16:creationId xmlns:a16="http://schemas.microsoft.com/office/drawing/2014/main" id="{62A8B0D7-362D-4402-89DD-B4C3EB4DBA17}"/>
              </a:ext>
            </a:extLst>
          </p:cNvPr>
          <p:cNvGrpSpPr/>
          <p:nvPr/>
        </p:nvGrpSpPr>
        <p:grpSpPr>
          <a:xfrm>
            <a:off x="1371435" y="2688177"/>
            <a:ext cx="6401130" cy="1298276"/>
            <a:chOff x="1358668" y="2688177"/>
            <a:chExt cx="6401130" cy="1298276"/>
          </a:xfrm>
        </p:grpSpPr>
        <p:sp>
          <p:nvSpPr>
            <p:cNvPr id="32" name="Oval 31">
              <a:extLst>
                <a:ext uri="{FF2B5EF4-FFF2-40B4-BE49-F238E27FC236}">
                  <a16:creationId xmlns:a16="http://schemas.microsoft.com/office/drawing/2014/main" id="{0D29A346-A177-42E7-8087-028BAC9B7A1E}"/>
                </a:ext>
              </a:extLst>
            </p:cNvPr>
            <p:cNvSpPr/>
            <p:nvPr/>
          </p:nvSpPr>
          <p:spPr>
            <a:xfrm>
              <a:off x="355658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3BEEE580-1C6F-444F-A2C1-6A5504146697}"/>
                </a:ext>
              </a:extLst>
            </p:cNvPr>
            <p:cNvSpPr/>
            <p:nvPr/>
          </p:nvSpPr>
          <p:spPr>
            <a:xfrm>
              <a:off x="282394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171C3AC-0928-496E-A101-A123E60D5DDB}"/>
                </a:ext>
              </a:extLst>
            </p:cNvPr>
            <p:cNvSpPr/>
            <p:nvPr/>
          </p:nvSpPr>
          <p:spPr>
            <a:xfrm>
              <a:off x="2091308"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C284E611-0FE1-44BC-82AC-A46A28FC1938}"/>
                </a:ext>
              </a:extLst>
            </p:cNvPr>
            <p:cNvSpPr/>
            <p:nvPr/>
          </p:nvSpPr>
          <p:spPr>
            <a:xfrm>
              <a:off x="1358668"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FF2B5EF4-FFF2-40B4-BE49-F238E27FC236}">
                  <a16:creationId xmlns:a16="http://schemas.microsoft.com/office/drawing/2014/main" id="{E760637D-9CDB-4B79-BB5A-2B38492A04A2}"/>
                </a:ext>
              </a:extLst>
            </p:cNvPr>
            <p:cNvSpPr/>
            <p:nvPr/>
          </p:nvSpPr>
          <p:spPr>
            <a:xfrm>
              <a:off x="502186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16F360F3-C393-437F-9A67-6BA2090BF7A9}"/>
                </a:ext>
              </a:extLst>
            </p:cNvPr>
            <p:cNvSpPr/>
            <p:nvPr/>
          </p:nvSpPr>
          <p:spPr>
            <a:xfrm>
              <a:off x="4289229"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BF4A7D2-9090-4A58-8588-4295322900FE}"/>
                </a:ext>
              </a:extLst>
            </p:cNvPr>
            <p:cNvSpPr/>
            <p:nvPr/>
          </p:nvSpPr>
          <p:spPr>
            <a:xfrm>
              <a:off x="6487150"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CFB1EC2A-AF14-490D-BAEE-BC30589FD036}"/>
                </a:ext>
              </a:extLst>
            </p:cNvPr>
            <p:cNvSpPr/>
            <p:nvPr/>
          </p:nvSpPr>
          <p:spPr>
            <a:xfrm>
              <a:off x="5754510"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C7F2A12F-298B-47EE-B491-A268A38C09FE}"/>
                </a:ext>
              </a:extLst>
            </p:cNvPr>
            <p:cNvSpPr/>
            <p:nvPr/>
          </p:nvSpPr>
          <p:spPr>
            <a:xfrm>
              <a:off x="7219798" y="2688177"/>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F878CF2D-8833-4C11-9C52-72FB9D7030CC}"/>
                </a:ext>
              </a:extLst>
            </p:cNvPr>
            <p:cNvSpPr/>
            <p:nvPr/>
          </p:nvSpPr>
          <p:spPr>
            <a:xfrm>
              <a:off x="355658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7F375DDD-29DC-4CFE-B830-C4B7E51A3F1D}"/>
                </a:ext>
              </a:extLst>
            </p:cNvPr>
            <p:cNvSpPr/>
            <p:nvPr/>
          </p:nvSpPr>
          <p:spPr>
            <a:xfrm>
              <a:off x="282394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54319839-B7D8-4D57-B618-53619B96119C}"/>
                </a:ext>
              </a:extLst>
            </p:cNvPr>
            <p:cNvSpPr/>
            <p:nvPr/>
          </p:nvSpPr>
          <p:spPr>
            <a:xfrm>
              <a:off x="2091308"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E70FFA8-2CBB-49AB-AD4C-FEE534AC0422}"/>
                </a:ext>
              </a:extLst>
            </p:cNvPr>
            <p:cNvSpPr/>
            <p:nvPr/>
          </p:nvSpPr>
          <p:spPr>
            <a:xfrm>
              <a:off x="1358668"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a:extLst>
                <a:ext uri="{FF2B5EF4-FFF2-40B4-BE49-F238E27FC236}">
                  <a16:creationId xmlns:a16="http://schemas.microsoft.com/office/drawing/2014/main" id="{4C19F535-3CB4-4A81-AD71-EB71A8E6462F}"/>
                </a:ext>
              </a:extLst>
            </p:cNvPr>
            <p:cNvSpPr/>
            <p:nvPr/>
          </p:nvSpPr>
          <p:spPr>
            <a:xfrm>
              <a:off x="502186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E171536-1F67-4358-AF5E-3F39913C9DAB}"/>
                </a:ext>
              </a:extLst>
            </p:cNvPr>
            <p:cNvSpPr/>
            <p:nvPr/>
          </p:nvSpPr>
          <p:spPr>
            <a:xfrm>
              <a:off x="4289229"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539FA2E2-B45D-469C-BB78-D1CEB797091C}"/>
                </a:ext>
              </a:extLst>
            </p:cNvPr>
            <p:cNvSpPr/>
            <p:nvPr/>
          </p:nvSpPr>
          <p:spPr>
            <a:xfrm>
              <a:off x="6487150"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C7ABBCE4-D57F-47A3-924A-3399CCD6D03C}"/>
                </a:ext>
              </a:extLst>
            </p:cNvPr>
            <p:cNvSpPr/>
            <p:nvPr/>
          </p:nvSpPr>
          <p:spPr>
            <a:xfrm>
              <a:off x="5754510"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2C1E264-82DC-4C9A-B99F-D0E066FB132D}"/>
                </a:ext>
              </a:extLst>
            </p:cNvPr>
            <p:cNvSpPr/>
            <p:nvPr/>
          </p:nvSpPr>
          <p:spPr>
            <a:xfrm>
              <a:off x="7219798" y="3446453"/>
              <a:ext cx="540000" cy="540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49651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lvl="0" algn="ctr"/>
            <a:endParaRPr lang="en-GB" sz="24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Circle the array that shows 6 lots of 2. </a:t>
            </a:r>
            <a:br>
              <a:rPr lang="en-GB" sz="2400" b="1" dirty="0">
                <a:latin typeface="Century Gothic" panose="020B0502020202020204" pitchFamily="34" charset="0"/>
              </a:rPr>
            </a:b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3" name="Group 2">
            <a:extLst>
              <a:ext uri="{FF2B5EF4-FFF2-40B4-BE49-F238E27FC236}">
                <a16:creationId xmlns:a16="http://schemas.microsoft.com/office/drawing/2014/main" id="{19013331-6688-48E6-868C-FAF005205306}"/>
              </a:ext>
            </a:extLst>
          </p:cNvPr>
          <p:cNvGrpSpPr/>
          <p:nvPr/>
        </p:nvGrpSpPr>
        <p:grpSpPr>
          <a:xfrm>
            <a:off x="1665081" y="2285719"/>
            <a:ext cx="672777" cy="1822955"/>
            <a:chOff x="1665081" y="2285719"/>
            <a:chExt cx="672777" cy="1822955"/>
          </a:xfrm>
        </p:grpSpPr>
        <p:sp>
          <p:nvSpPr>
            <p:cNvPr id="17" name="Oval 16">
              <a:extLst>
                <a:ext uri="{FF2B5EF4-FFF2-40B4-BE49-F238E27FC236}">
                  <a16:creationId xmlns:a16="http://schemas.microsoft.com/office/drawing/2014/main" id="{32307A2E-2C50-419F-A88E-3C0A3BCCD3A5}"/>
                </a:ext>
              </a:extLst>
            </p:cNvPr>
            <p:cNvSpPr/>
            <p:nvPr/>
          </p:nvSpPr>
          <p:spPr>
            <a:xfrm rot="5400000">
              <a:off x="1665081"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BB33ACE-8126-4469-A623-5417490DCF75}"/>
                </a:ext>
              </a:extLst>
            </p:cNvPr>
            <p:cNvSpPr/>
            <p:nvPr/>
          </p:nvSpPr>
          <p:spPr>
            <a:xfrm rot="5400000">
              <a:off x="1665081"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F1830EC-AE61-45C3-9C76-B8926E40BB26}"/>
                </a:ext>
              </a:extLst>
            </p:cNvPr>
            <p:cNvSpPr/>
            <p:nvPr/>
          </p:nvSpPr>
          <p:spPr>
            <a:xfrm rot="5400000">
              <a:off x="1665081"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4595A408-6B0B-4ADB-A02A-680D35389B56}"/>
                </a:ext>
              </a:extLst>
            </p:cNvPr>
            <p:cNvSpPr/>
            <p:nvPr/>
          </p:nvSpPr>
          <p:spPr>
            <a:xfrm rot="5400000">
              <a:off x="1665081"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16C4232-FAD9-4287-8E89-E8B8C2028D0E}"/>
                </a:ext>
              </a:extLst>
            </p:cNvPr>
            <p:cNvSpPr/>
            <p:nvPr/>
          </p:nvSpPr>
          <p:spPr>
            <a:xfrm rot="5400000">
              <a:off x="1665081"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9A344D58-12BD-484E-B47E-272504355648}"/>
                </a:ext>
              </a:extLst>
            </p:cNvPr>
            <p:cNvSpPr/>
            <p:nvPr/>
          </p:nvSpPr>
          <p:spPr>
            <a:xfrm rot="5400000">
              <a:off x="1665081"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AAACA97-A909-49C3-B076-1D844CC287EF}"/>
                </a:ext>
              </a:extLst>
            </p:cNvPr>
            <p:cNvSpPr/>
            <p:nvPr/>
          </p:nvSpPr>
          <p:spPr>
            <a:xfrm rot="5400000">
              <a:off x="2085858"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B942EC3-F7D1-480C-8EF6-F2E126B2713F}"/>
                </a:ext>
              </a:extLst>
            </p:cNvPr>
            <p:cNvSpPr/>
            <p:nvPr/>
          </p:nvSpPr>
          <p:spPr>
            <a:xfrm rot="5400000">
              <a:off x="2085858"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F4004F8-A8FE-4379-9AF4-E4243E53BC11}"/>
                </a:ext>
              </a:extLst>
            </p:cNvPr>
            <p:cNvSpPr/>
            <p:nvPr/>
          </p:nvSpPr>
          <p:spPr>
            <a:xfrm rot="5400000">
              <a:off x="2085858"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26202A8-235C-4D65-92C9-17A027786755}"/>
                </a:ext>
              </a:extLst>
            </p:cNvPr>
            <p:cNvSpPr/>
            <p:nvPr/>
          </p:nvSpPr>
          <p:spPr>
            <a:xfrm rot="5400000">
              <a:off x="2085858"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04B44DB-F078-438F-A70F-81BB50E33D77}"/>
                </a:ext>
              </a:extLst>
            </p:cNvPr>
            <p:cNvSpPr/>
            <p:nvPr/>
          </p:nvSpPr>
          <p:spPr>
            <a:xfrm rot="5400000">
              <a:off x="2085858"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2ADACBC-CE03-4902-B108-1FE009B9E0C8}"/>
                </a:ext>
              </a:extLst>
            </p:cNvPr>
            <p:cNvSpPr/>
            <p:nvPr/>
          </p:nvSpPr>
          <p:spPr>
            <a:xfrm rot="5400000">
              <a:off x="2085858"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a:extLst>
              <a:ext uri="{FF2B5EF4-FFF2-40B4-BE49-F238E27FC236}">
                <a16:creationId xmlns:a16="http://schemas.microsoft.com/office/drawing/2014/main" id="{F4E33646-BB38-4E67-BAC2-21D263A3C68A}"/>
              </a:ext>
            </a:extLst>
          </p:cNvPr>
          <p:cNvGrpSpPr/>
          <p:nvPr/>
        </p:nvGrpSpPr>
        <p:grpSpPr>
          <a:xfrm>
            <a:off x="6132169" y="2285719"/>
            <a:ext cx="1168382" cy="1822955"/>
            <a:chOff x="6132169" y="2285719"/>
            <a:chExt cx="1168382" cy="1822955"/>
          </a:xfrm>
        </p:grpSpPr>
        <p:sp>
          <p:nvSpPr>
            <p:cNvPr id="41" name="Oval 40">
              <a:extLst>
                <a:ext uri="{FF2B5EF4-FFF2-40B4-BE49-F238E27FC236}">
                  <a16:creationId xmlns:a16="http://schemas.microsoft.com/office/drawing/2014/main" id="{8085651A-6837-441E-8F2E-89AEC9D251DE}"/>
                </a:ext>
              </a:extLst>
            </p:cNvPr>
            <p:cNvSpPr/>
            <p:nvPr/>
          </p:nvSpPr>
          <p:spPr>
            <a:xfrm rot="5400000">
              <a:off x="6132169"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F8CAE03-025B-48BA-876B-A48A78485E97}"/>
                </a:ext>
              </a:extLst>
            </p:cNvPr>
            <p:cNvSpPr/>
            <p:nvPr/>
          </p:nvSpPr>
          <p:spPr>
            <a:xfrm rot="5400000">
              <a:off x="6132169"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B49DED1-9D04-4E99-B9F3-70F4969B6A86}"/>
                </a:ext>
              </a:extLst>
            </p:cNvPr>
            <p:cNvSpPr/>
            <p:nvPr/>
          </p:nvSpPr>
          <p:spPr>
            <a:xfrm rot="5400000">
              <a:off x="6132169"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F422122-3BDB-4CB1-97F8-03EA5C5BBD9F}"/>
                </a:ext>
              </a:extLst>
            </p:cNvPr>
            <p:cNvSpPr/>
            <p:nvPr/>
          </p:nvSpPr>
          <p:spPr>
            <a:xfrm rot="5400000">
              <a:off x="6132169"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EAB6E10B-951C-4F64-886D-D5834C7083C2}"/>
                </a:ext>
              </a:extLst>
            </p:cNvPr>
            <p:cNvSpPr/>
            <p:nvPr/>
          </p:nvSpPr>
          <p:spPr>
            <a:xfrm rot="5400000">
              <a:off x="6132169"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A008547B-271B-4301-9690-1B866BF2ACB7}"/>
                </a:ext>
              </a:extLst>
            </p:cNvPr>
            <p:cNvSpPr/>
            <p:nvPr/>
          </p:nvSpPr>
          <p:spPr>
            <a:xfrm rot="5400000">
              <a:off x="6132169"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7DD42D3-16D5-4DE5-B4EB-3CB85FB534E4}"/>
                </a:ext>
              </a:extLst>
            </p:cNvPr>
            <p:cNvSpPr/>
            <p:nvPr/>
          </p:nvSpPr>
          <p:spPr>
            <a:xfrm rot="5400000">
              <a:off x="6590360"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C47AD12-82BB-4BD2-9A9F-CFA85016CE54}"/>
                </a:ext>
              </a:extLst>
            </p:cNvPr>
            <p:cNvSpPr/>
            <p:nvPr/>
          </p:nvSpPr>
          <p:spPr>
            <a:xfrm rot="5400000">
              <a:off x="6590360"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D355BDDD-59E8-40FF-BB39-FED7DE25BF05}"/>
                </a:ext>
              </a:extLst>
            </p:cNvPr>
            <p:cNvSpPr/>
            <p:nvPr/>
          </p:nvSpPr>
          <p:spPr>
            <a:xfrm rot="5400000">
              <a:off x="6590360"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168B1B57-BECE-4541-839E-436694F14340}"/>
                </a:ext>
              </a:extLst>
            </p:cNvPr>
            <p:cNvSpPr/>
            <p:nvPr/>
          </p:nvSpPr>
          <p:spPr>
            <a:xfrm rot="5400000">
              <a:off x="6590360"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8398FE9B-B6F4-4FEE-A13A-94587F3F657D}"/>
                </a:ext>
              </a:extLst>
            </p:cNvPr>
            <p:cNvSpPr/>
            <p:nvPr/>
          </p:nvSpPr>
          <p:spPr>
            <a:xfrm rot="5400000">
              <a:off x="6590360"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0EF4A096-9D70-48DA-928E-C08142900F4B}"/>
                </a:ext>
              </a:extLst>
            </p:cNvPr>
            <p:cNvSpPr/>
            <p:nvPr/>
          </p:nvSpPr>
          <p:spPr>
            <a:xfrm rot="5400000">
              <a:off x="6590360"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7020327D-882C-400C-9A1A-6BC33DB00C4E}"/>
                </a:ext>
              </a:extLst>
            </p:cNvPr>
            <p:cNvSpPr/>
            <p:nvPr/>
          </p:nvSpPr>
          <p:spPr>
            <a:xfrm rot="5400000">
              <a:off x="7048551" y="322829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809E70BD-2BA5-4EB7-B055-1633A1FF606E}"/>
                </a:ext>
              </a:extLst>
            </p:cNvPr>
            <p:cNvSpPr/>
            <p:nvPr/>
          </p:nvSpPr>
          <p:spPr>
            <a:xfrm rot="5400000">
              <a:off x="7048551" y="2914101"/>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E12649A-E508-4350-AA98-775119CA743C}"/>
                </a:ext>
              </a:extLst>
            </p:cNvPr>
            <p:cNvSpPr/>
            <p:nvPr/>
          </p:nvSpPr>
          <p:spPr>
            <a:xfrm rot="5400000">
              <a:off x="7048551" y="2599910"/>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44E054F-8585-4C1F-9BB3-47A3A18396B2}"/>
                </a:ext>
              </a:extLst>
            </p:cNvPr>
            <p:cNvSpPr/>
            <p:nvPr/>
          </p:nvSpPr>
          <p:spPr>
            <a:xfrm rot="5400000">
              <a:off x="7048551" y="2285719"/>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9D99CDDD-85E8-4C2F-BFA1-2261AE29A4E4}"/>
                </a:ext>
              </a:extLst>
            </p:cNvPr>
            <p:cNvSpPr/>
            <p:nvPr/>
          </p:nvSpPr>
          <p:spPr>
            <a:xfrm rot="5400000">
              <a:off x="7048551" y="385667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662B6237-E329-461A-87F7-D9CBB2C8BDC8}"/>
                </a:ext>
              </a:extLst>
            </p:cNvPr>
            <p:cNvSpPr/>
            <p:nvPr/>
          </p:nvSpPr>
          <p:spPr>
            <a:xfrm rot="5400000">
              <a:off x="7048551" y="3542482"/>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D6257C4C-A338-4A5A-BBF1-F2F1D989ED34}"/>
              </a:ext>
            </a:extLst>
          </p:cNvPr>
          <p:cNvGrpSpPr/>
          <p:nvPr/>
        </p:nvGrpSpPr>
        <p:grpSpPr>
          <a:xfrm>
            <a:off x="3348671" y="2285719"/>
            <a:ext cx="1772684" cy="892119"/>
            <a:chOff x="3348671" y="2717175"/>
            <a:chExt cx="1772684" cy="892119"/>
          </a:xfrm>
        </p:grpSpPr>
        <p:sp>
          <p:nvSpPr>
            <p:cNvPr id="61" name="Oval 60">
              <a:extLst>
                <a:ext uri="{FF2B5EF4-FFF2-40B4-BE49-F238E27FC236}">
                  <a16:creationId xmlns:a16="http://schemas.microsoft.com/office/drawing/2014/main" id="{2B6760E6-6300-44E2-A396-CAB07C3DD895}"/>
                </a:ext>
              </a:extLst>
            </p:cNvPr>
            <p:cNvSpPr/>
            <p:nvPr/>
          </p:nvSpPr>
          <p:spPr>
            <a:xfrm rot="10800000">
              <a:off x="4109014"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6117718F-0EED-4A0E-A4EE-09EBCB534D05}"/>
                </a:ext>
              </a:extLst>
            </p:cNvPr>
            <p:cNvSpPr/>
            <p:nvPr/>
          </p:nvSpPr>
          <p:spPr>
            <a:xfrm rot="10800000">
              <a:off x="4489183"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EE571681-6CEA-455F-8A33-274372B80C19}"/>
                </a:ext>
              </a:extLst>
            </p:cNvPr>
            <p:cNvSpPr/>
            <p:nvPr/>
          </p:nvSpPr>
          <p:spPr>
            <a:xfrm rot="10800000">
              <a:off x="4869355"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BA220458-6331-4FA5-BD28-0CE263525818}"/>
                </a:ext>
              </a:extLst>
            </p:cNvPr>
            <p:cNvSpPr/>
            <p:nvPr/>
          </p:nvSpPr>
          <p:spPr>
            <a:xfrm rot="10800000">
              <a:off x="3348671"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B55DAD0D-E0DA-4FBD-A78D-747A3D544097}"/>
                </a:ext>
              </a:extLst>
            </p:cNvPr>
            <p:cNvSpPr/>
            <p:nvPr/>
          </p:nvSpPr>
          <p:spPr>
            <a:xfrm rot="10800000">
              <a:off x="3728842" y="271717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986AFAEC-D222-4479-98B2-1852E7952961}"/>
                </a:ext>
              </a:extLst>
            </p:cNvPr>
            <p:cNvSpPr/>
            <p:nvPr/>
          </p:nvSpPr>
          <p:spPr>
            <a:xfrm rot="10800000">
              <a:off x="4109014"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0136D8-A5AF-423C-9B6B-89051055FFDC}"/>
                </a:ext>
              </a:extLst>
            </p:cNvPr>
            <p:cNvSpPr/>
            <p:nvPr/>
          </p:nvSpPr>
          <p:spPr>
            <a:xfrm rot="10800000">
              <a:off x="4489183"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EC967AA5-4C0D-4B63-B9AA-F8796ADF6A6A}"/>
                </a:ext>
              </a:extLst>
            </p:cNvPr>
            <p:cNvSpPr/>
            <p:nvPr/>
          </p:nvSpPr>
          <p:spPr>
            <a:xfrm rot="10800000">
              <a:off x="4869355"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D0D023FA-11EF-4D0F-BD38-BA7F12EE04D0}"/>
                </a:ext>
              </a:extLst>
            </p:cNvPr>
            <p:cNvSpPr/>
            <p:nvPr/>
          </p:nvSpPr>
          <p:spPr>
            <a:xfrm rot="10800000">
              <a:off x="3348671"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F4FA4FE-BB3F-47C6-BEA5-615F801961D8}"/>
                </a:ext>
              </a:extLst>
            </p:cNvPr>
            <p:cNvSpPr/>
            <p:nvPr/>
          </p:nvSpPr>
          <p:spPr>
            <a:xfrm rot="10800000">
              <a:off x="3728842" y="3037235"/>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26C10751-6565-4632-91C5-D675DC1517EC}"/>
                </a:ext>
              </a:extLst>
            </p:cNvPr>
            <p:cNvSpPr/>
            <p:nvPr/>
          </p:nvSpPr>
          <p:spPr>
            <a:xfrm rot="10800000">
              <a:off x="4109014"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39C5AB6F-2ADC-4A26-B9EF-C35AF177FD9F}"/>
                </a:ext>
              </a:extLst>
            </p:cNvPr>
            <p:cNvSpPr/>
            <p:nvPr/>
          </p:nvSpPr>
          <p:spPr>
            <a:xfrm rot="10800000">
              <a:off x="4489183"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7F55777B-0F37-4427-9F00-019EB30CFAA9}"/>
                </a:ext>
              </a:extLst>
            </p:cNvPr>
            <p:cNvSpPr/>
            <p:nvPr/>
          </p:nvSpPr>
          <p:spPr>
            <a:xfrm rot="10800000">
              <a:off x="4869355"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6B80D91C-3474-401A-B9D3-DE97B38319F2}"/>
                </a:ext>
              </a:extLst>
            </p:cNvPr>
            <p:cNvSpPr/>
            <p:nvPr/>
          </p:nvSpPr>
          <p:spPr>
            <a:xfrm rot="10800000">
              <a:off x="3348671"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3599CD7E-9E9E-493E-A72D-ECDA718C085E}"/>
                </a:ext>
              </a:extLst>
            </p:cNvPr>
            <p:cNvSpPr/>
            <p:nvPr/>
          </p:nvSpPr>
          <p:spPr>
            <a:xfrm rot="10800000">
              <a:off x="3728842" y="3357294"/>
              <a:ext cx="252000" cy="25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TextBox 65">
            <a:extLst>
              <a:ext uri="{FF2B5EF4-FFF2-40B4-BE49-F238E27FC236}">
                <a16:creationId xmlns:a16="http://schemas.microsoft.com/office/drawing/2014/main" id="{844E959A-BD67-4EA0-9EAE-26BE2F2C899B}"/>
              </a:ext>
            </a:extLst>
          </p:cNvPr>
          <p:cNvSpPr txBox="1"/>
          <p:nvPr/>
        </p:nvSpPr>
        <p:spPr>
          <a:xfrm>
            <a:off x="5573157" y="1923770"/>
            <a:ext cx="618093" cy="400110"/>
          </a:xfrm>
          <a:prstGeom prst="rect">
            <a:avLst/>
          </a:prstGeom>
          <a:noFill/>
        </p:spPr>
        <p:txBody>
          <a:bodyPr wrap="square" rtlCol="0">
            <a:spAutoFit/>
          </a:bodyPr>
          <a:lstStyle/>
          <a:p>
            <a:r>
              <a:rPr lang="en-US" sz="2000" b="1" dirty="0">
                <a:latin typeface="Century Gothic" panose="020B0502020202020204" pitchFamily="34" charset="0"/>
              </a:rPr>
              <a:t>C.</a:t>
            </a:r>
          </a:p>
        </p:txBody>
      </p:sp>
      <p:sp>
        <p:nvSpPr>
          <p:cNvPr id="69" name="TextBox 68">
            <a:extLst>
              <a:ext uri="{FF2B5EF4-FFF2-40B4-BE49-F238E27FC236}">
                <a16:creationId xmlns:a16="http://schemas.microsoft.com/office/drawing/2014/main" id="{10E6841E-B07C-4EB5-A864-4E1AB59C07D9}"/>
              </a:ext>
            </a:extLst>
          </p:cNvPr>
          <p:cNvSpPr txBox="1"/>
          <p:nvPr/>
        </p:nvSpPr>
        <p:spPr>
          <a:xfrm>
            <a:off x="3076563" y="1923770"/>
            <a:ext cx="618093" cy="400110"/>
          </a:xfrm>
          <a:prstGeom prst="rect">
            <a:avLst/>
          </a:prstGeom>
          <a:noFill/>
        </p:spPr>
        <p:txBody>
          <a:bodyPr wrap="square" rtlCol="0">
            <a:spAutoFit/>
          </a:bodyPr>
          <a:lstStyle/>
          <a:p>
            <a:r>
              <a:rPr lang="en-US" sz="2000" b="1" dirty="0">
                <a:latin typeface="Century Gothic" panose="020B0502020202020204" pitchFamily="34" charset="0"/>
              </a:rPr>
              <a:t>B.</a:t>
            </a:r>
          </a:p>
        </p:txBody>
      </p:sp>
      <p:sp>
        <p:nvSpPr>
          <p:cNvPr id="70" name="TextBox 69">
            <a:extLst>
              <a:ext uri="{FF2B5EF4-FFF2-40B4-BE49-F238E27FC236}">
                <a16:creationId xmlns:a16="http://schemas.microsoft.com/office/drawing/2014/main" id="{20660C10-C605-4D80-AD7E-7F2837178BC0}"/>
              </a:ext>
            </a:extLst>
          </p:cNvPr>
          <p:cNvSpPr txBox="1"/>
          <p:nvPr/>
        </p:nvSpPr>
        <p:spPr>
          <a:xfrm>
            <a:off x="1064514" y="1923770"/>
            <a:ext cx="618093" cy="400110"/>
          </a:xfrm>
          <a:prstGeom prst="rect">
            <a:avLst/>
          </a:prstGeom>
          <a:noFill/>
        </p:spPr>
        <p:txBody>
          <a:bodyPr wrap="square" rtlCol="0">
            <a:spAutoFit/>
          </a:bodyPr>
          <a:lstStyle/>
          <a:p>
            <a:r>
              <a:rPr lang="en-US" sz="2000" b="1" dirty="0">
                <a:latin typeface="Century Gothic" panose="020B0502020202020204" pitchFamily="34" charset="0"/>
              </a:rPr>
              <a:t>A.</a:t>
            </a:r>
          </a:p>
        </p:txBody>
      </p:sp>
    </p:spTree>
    <p:extLst>
      <p:ext uri="{BB962C8B-B14F-4D97-AF65-F5344CB8AC3E}">
        <p14:creationId xmlns:p14="http://schemas.microsoft.com/office/powerpoint/2010/main" val="6080186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f9bae57d942f349496b0c157240b0a3b">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c61ec2ab7abc56edcd4447b1e74a28c5"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4B7908-D960-4487-8153-A098024D18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F8F11D-A449-4684-B8E0-461263A2E192}">
  <ds:schemaRefs>
    <ds:schemaRef ds:uri="http://schemas.microsoft.com/sharepoint/v3"/>
    <ds:schemaRef ds:uri="http://schemas.openxmlformats.org/package/2006/metadata/core-properties"/>
    <ds:schemaRef ds:uri="http://purl.org/dc/terms/"/>
    <ds:schemaRef ds:uri="http://www.w3.org/XML/1998/namespace"/>
    <ds:schemaRef ds:uri="http://schemas.microsoft.com/office/infopath/2007/PartnerControls"/>
    <ds:schemaRef ds:uri="http://schemas.microsoft.com/office/2006/documentManagement/types"/>
    <ds:schemaRef ds:uri="http://schemas.microsoft.com/office/2006/metadata/properties"/>
    <ds:schemaRef ds:uri="http://purl.org/dc/elements/1.1/"/>
    <ds:schemaRef ds:uri="0f0ae0ff-29c4-4766-b250-c1a9bee8d430"/>
    <ds:schemaRef ds:uri="86144f90-c7b6-48d0-aae5-f5e9e48cc3df"/>
    <ds:schemaRef ds:uri="http://purl.org/dc/dcmitype/"/>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936</TotalTime>
  <Words>680</Words>
  <Application>Microsoft Office PowerPoint</Application>
  <PresentationFormat>On-screen Show (4:3)</PresentationFormat>
  <Paragraphs>263</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Century Gothic</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Victoria Worthington</cp:lastModifiedBy>
  <cp:revision>48</cp:revision>
  <dcterms:created xsi:type="dcterms:W3CDTF">2018-03-17T10:08:43Z</dcterms:created>
  <dcterms:modified xsi:type="dcterms:W3CDTF">2019-01-03T14:28:18Z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