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66" r:id="rId7"/>
    <p:sldId id="372" r:id="rId8"/>
    <p:sldId id="371" r:id="rId9"/>
    <p:sldId id="376" r:id="rId10"/>
    <p:sldId id="373" r:id="rId11"/>
    <p:sldId id="377" r:id="rId12"/>
    <p:sldId id="374" r:id="rId13"/>
    <p:sldId id="378" r:id="rId14"/>
    <p:sldId id="375" r:id="rId15"/>
    <p:sldId id="379" r:id="rId16"/>
    <p:sldId id="314" r:id="rId17"/>
    <p:sldId id="385" r:id="rId18"/>
    <p:sldId id="386" r:id="rId19"/>
    <p:sldId id="355" r:id="rId20"/>
    <p:sldId id="383" r:id="rId21"/>
    <p:sldId id="380" r:id="rId22"/>
    <p:sldId id="384"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D9FF"/>
    <a:srgbClr val="CC99FF"/>
    <a:srgbClr val="CC66FF"/>
    <a:srgbClr val="DBB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92B27B-6FA8-401D-9505-016E16E0ACA2}" v="18" dt="2018-10-17T11:26:04.371"/>
    <p1510:client id="{5819D4FA-873C-4D99-B17F-D81E21D8BB46}" v="86" dt="2018-10-17T17:18:43.629"/>
    <p1510:client id="{629A167D-A9F0-499E-AB86-8D849B96C2EA}" v="3" dt="2018-10-18T10:03:03.5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88" autoAdjust="0"/>
    <p:restoredTop sz="94660"/>
  </p:normalViewPr>
  <p:slideViewPr>
    <p:cSldViewPr snapToGrid="0">
      <p:cViewPr varScale="1">
        <p:scale>
          <a:sx n="72" d="100"/>
          <a:sy n="72" d="100"/>
        </p:scale>
        <p:origin x="112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leigh Sobol" userId="8430f2a2-602f-4dde-a79b-412efd9dd8bf" providerId="ADAL" clId="{D5D0F2F8-C431-4E6E-8EF3-464ADAFCC8D8}"/>
    <pc:docChg chg="custSel addSld delSld modSld">
      <pc:chgData name="Ashleigh Sobol" userId="8430f2a2-602f-4dde-a79b-412efd9dd8bf" providerId="ADAL" clId="{D5D0F2F8-C431-4E6E-8EF3-464ADAFCC8D8}" dt="2018-10-17T11:26:22.687" v="481" actId="20577"/>
      <pc:docMkLst>
        <pc:docMk/>
      </pc:docMkLst>
      <pc:sldChg chg="modSp">
        <pc:chgData name="Ashleigh Sobol" userId="8430f2a2-602f-4dde-a79b-412efd9dd8bf" providerId="ADAL" clId="{D5D0F2F8-C431-4E6E-8EF3-464ADAFCC8D8}" dt="2018-10-17T10:11:56.105" v="29" actId="20577"/>
        <pc:sldMkLst>
          <pc:docMk/>
          <pc:sldMk cId="2637481266" sldId="256"/>
        </pc:sldMkLst>
        <pc:spChg chg="mod">
          <ac:chgData name="Ashleigh Sobol" userId="8430f2a2-602f-4dde-a79b-412efd9dd8bf" providerId="ADAL" clId="{D5D0F2F8-C431-4E6E-8EF3-464ADAFCC8D8}" dt="2018-10-17T10:11:56.105" v="29" actId="20577"/>
          <ac:spMkLst>
            <pc:docMk/>
            <pc:sldMk cId="2637481266" sldId="256"/>
            <ac:spMk id="19" creationId="{5252A847-DE45-4FA3-A1F8-EEBEB845FF8E}"/>
          </ac:spMkLst>
        </pc:spChg>
      </pc:sldChg>
      <pc:sldChg chg="modSp">
        <pc:chgData name="Ashleigh Sobol" userId="8430f2a2-602f-4dde-a79b-412efd9dd8bf" providerId="ADAL" clId="{D5D0F2F8-C431-4E6E-8EF3-464ADAFCC8D8}" dt="2018-10-17T10:12:05.647" v="63" actId="20577"/>
        <pc:sldMkLst>
          <pc:docMk/>
          <pc:sldMk cId="3855900595" sldId="301"/>
        </pc:sldMkLst>
        <pc:spChg chg="mod">
          <ac:chgData name="Ashleigh Sobol" userId="8430f2a2-602f-4dde-a79b-412efd9dd8bf" providerId="ADAL" clId="{D5D0F2F8-C431-4E6E-8EF3-464ADAFCC8D8}" dt="2018-10-17T10:12:05.647" v="63" actId="20577"/>
          <ac:spMkLst>
            <pc:docMk/>
            <pc:sldMk cId="3855900595" sldId="301"/>
            <ac:spMk id="19" creationId="{5252A847-DE45-4FA3-A1F8-EEBEB845FF8E}"/>
          </ac:spMkLst>
        </pc:spChg>
      </pc:sldChg>
      <pc:sldChg chg="addSp delSp modSp">
        <pc:chgData name="Ashleigh Sobol" userId="8430f2a2-602f-4dde-a79b-412efd9dd8bf" providerId="ADAL" clId="{D5D0F2F8-C431-4E6E-8EF3-464ADAFCC8D8}" dt="2018-10-17T11:24:58.743" v="432" actId="6549"/>
        <pc:sldMkLst>
          <pc:docMk/>
          <pc:sldMk cId="1181430266" sldId="366"/>
        </pc:sldMkLst>
        <pc:spChg chg="del">
          <ac:chgData name="Ashleigh Sobol" userId="8430f2a2-602f-4dde-a79b-412efd9dd8bf" providerId="ADAL" clId="{D5D0F2F8-C431-4E6E-8EF3-464ADAFCC8D8}" dt="2018-10-17T11:17:39.465" v="65" actId="478"/>
          <ac:spMkLst>
            <pc:docMk/>
            <pc:sldMk cId="1181430266" sldId="366"/>
            <ac:spMk id="13" creationId="{B55F1233-4AD6-4BD3-AFBE-5D7BB379BF2F}"/>
          </ac:spMkLst>
        </pc:spChg>
        <pc:spChg chg="del">
          <ac:chgData name="Ashleigh Sobol" userId="8430f2a2-602f-4dde-a79b-412efd9dd8bf" providerId="ADAL" clId="{D5D0F2F8-C431-4E6E-8EF3-464ADAFCC8D8}" dt="2018-10-17T11:17:39.465" v="65" actId="478"/>
          <ac:spMkLst>
            <pc:docMk/>
            <pc:sldMk cId="1181430266" sldId="366"/>
            <ac:spMk id="14" creationId="{CEA8410B-1895-4FC6-B9E9-34B16564E1CB}"/>
          </ac:spMkLst>
        </pc:spChg>
        <pc:spChg chg="del">
          <ac:chgData name="Ashleigh Sobol" userId="8430f2a2-602f-4dde-a79b-412efd9dd8bf" providerId="ADAL" clId="{D5D0F2F8-C431-4E6E-8EF3-464ADAFCC8D8}" dt="2018-10-17T11:17:39.465" v="65" actId="478"/>
          <ac:spMkLst>
            <pc:docMk/>
            <pc:sldMk cId="1181430266" sldId="366"/>
            <ac:spMk id="17" creationId="{AEFC1EA7-23A6-4337-BA57-346B7A137CF2}"/>
          </ac:spMkLst>
        </pc:spChg>
        <pc:spChg chg="mod">
          <ac:chgData name="Ashleigh Sobol" userId="8430f2a2-602f-4dde-a79b-412efd9dd8bf" providerId="ADAL" clId="{D5D0F2F8-C431-4E6E-8EF3-464ADAFCC8D8}" dt="2018-10-17T11:18:54.402" v="126" actId="20577"/>
          <ac:spMkLst>
            <pc:docMk/>
            <pc:sldMk cId="1181430266" sldId="366"/>
            <ac:spMk id="19" creationId="{5252A847-DE45-4FA3-A1F8-EEBEB845FF8E}"/>
          </ac:spMkLst>
        </pc:spChg>
        <pc:spChg chg="del">
          <ac:chgData name="Ashleigh Sobol" userId="8430f2a2-602f-4dde-a79b-412efd9dd8bf" providerId="ADAL" clId="{D5D0F2F8-C431-4E6E-8EF3-464ADAFCC8D8}" dt="2018-10-17T11:17:39.465" v="65" actId="478"/>
          <ac:spMkLst>
            <pc:docMk/>
            <pc:sldMk cId="1181430266" sldId="366"/>
            <ac:spMk id="20" creationId="{E8E1040C-F68D-49E9-9763-6B54E258BCC4}"/>
          </ac:spMkLst>
        </pc:spChg>
        <pc:spChg chg="del">
          <ac:chgData name="Ashleigh Sobol" userId="8430f2a2-602f-4dde-a79b-412efd9dd8bf" providerId="ADAL" clId="{D5D0F2F8-C431-4E6E-8EF3-464ADAFCC8D8}" dt="2018-10-17T11:17:39.465" v="65" actId="478"/>
          <ac:spMkLst>
            <pc:docMk/>
            <pc:sldMk cId="1181430266" sldId="366"/>
            <ac:spMk id="21" creationId="{8E6A274A-CFCC-40D2-8FE7-252C4FB77C9B}"/>
          </ac:spMkLst>
        </pc:spChg>
        <pc:spChg chg="del">
          <ac:chgData name="Ashleigh Sobol" userId="8430f2a2-602f-4dde-a79b-412efd9dd8bf" providerId="ADAL" clId="{D5D0F2F8-C431-4E6E-8EF3-464ADAFCC8D8}" dt="2018-10-17T11:17:39.465" v="65" actId="478"/>
          <ac:spMkLst>
            <pc:docMk/>
            <pc:sldMk cId="1181430266" sldId="366"/>
            <ac:spMk id="23" creationId="{04905007-28EC-4694-987E-D7ABB1E86468}"/>
          </ac:spMkLst>
        </pc:spChg>
        <pc:spChg chg="del">
          <ac:chgData name="Ashleigh Sobol" userId="8430f2a2-602f-4dde-a79b-412efd9dd8bf" providerId="ADAL" clId="{D5D0F2F8-C431-4E6E-8EF3-464ADAFCC8D8}" dt="2018-10-17T11:17:39.465" v="65" actId="478"/>
          <ac:spMkLst>
            <pc:docMk/>
            <pc:sldMk cId="1181430266" sldId="366"/>
            <ac:spMk id="24" creationId="{3CA56272-F0D8-43AC-894B-15D9A5374329}"/>
          </ac:spMkLst>
        </pc:spChg>
        <pc:spChg chg="del">
          <ac:chgData name="Ashleigh Sobol" userId="8430f2a2-602f-4dde-a79b-412efd9dd8bf" providerId="ADAL" clId="{D5D0F2F8-C431-4E6E-8EF3-464ADAFCC8D8}" dt="2018-10-17T11:17:39.465" v="65" actId="478"/>
          <ac:spMkLst>
            <pc:docMk/>
            <pc:sldMk cId="1181430266" sldId="366"/>
            <ac:spMk id="25" creationId="{6B1C8047-9838-46CE-A2B6-0AE129C461F4}"/>
          </ac:spMkLst>
        </pc:spChg>
        <pc:spChg chg="del">
          <ac:chgData name="Ashleigh Sobol" userId="8430f2a2-602f-4dde-a79b-412efd9dd8bf" providerId="ADAL" clId="{D5D0F2F8-C431-4E6E-8EF3-464ADAFCC8D8}" dt="2018-10-17T11:17:39.465" v="65" actId="478"/>
          <ac:spMkLst>
            <pc:docMk/>
            <pc:sldMk cId="1181430266" sldId="366"/>
            <ac:spMk id="26" creationId="{C0303E02-A5D5-478C-9E5B-705BA048E748}"/>
          </ac:spMkLst>
        </pc:spChg>
        <pc:graphicFrameChg chg="del">
          <ac:chgData name="Ashleigh Sobol" userId="8430f2a2-602f-4dde-a79b-412efd9dd8bf" providerId="ADAL" clId="{D5D0F2F8-C431-4E6E-8EF3-464ADAFCC8D8}" dt="2018-10-17T11:17:39.465" v="65" actId="478"/>
          <ac:graphicFrameMkLst>
            <pc:docMk/>
            <pc:sldMk cId="1181430266" sldId="366"/>
            <ac:graphicFrameMk id="2" creationId="{7C57126F-14EC-4561-973E-52E4E3F8B5CB}"/>
          </ac:graphicFrameMkLst>
        </pc:graphicFrameChg>
        <pc:graphicFrameChg chg="mod modGraphic">
          <ac:chgData name="Ashleigh Sobol" userId="8430f2a2-602f-4dde-a79b-412efd9dd8bf" providerId="ADAL" clId="{D5D0F2F8-C431-4E6E-8EF3-464ADAFCC8D8}" dt="2018-10-17T11:22:18.462" v="417" actId="207"/>
          <ac:graphicFrameMkLst>
            <pc:docMk/>
            <pc:sldMk cId="1181430266" sldId="366"/>
            <ac:graphicFrameMk id="3" creationId="{3130FA13-C4A8-4B81-A4EB-036D9443B3A1}"/>
          </ac:graphicFrameMkLst>
        </pc:graphicFrameChg>
        <pc:graphicFrameChg chg="add mod modGraphic">
          <ac:chgData name="Ashleigh Sobol" userId="8430f2a2-602f-4dde-a79b-412efd9dd8bf" providerId="ADAL" clId="{D5D0F2F8-C431-4E6E-8EF3-464ADAFCC8D8}" dt="2018-10-17T11:24:58.743" v="432" actId="6549"/>
          <ac:graphicFrameMkLst>
            <pc:docMk/>
            <pc:sldMk cId="1181430266" sldId="366"/>
            <ac:graphicFrameMk id="22" creationId="{890994C1-FA9E-4A55-9730-3E6DF2D677E9}"/>
          </ac:graphicFrameMkLst>
        </pc:graphicFrameChg>
        <pc:graphicFrameChg chg="add mod modGraphic">
          <ac:chgData name="Ashleigh Sobol" userId="8430f2a2-602f-4dde-a79b-412efd9dd8bf" providerId="ADAL" clId="{D5D0F2F8-C431-4E6E-8EF3-464ADAFCC8D8}" dt="2018-10-17T11:24:43.998" v="430" actId="6549"/>
          <ac:graphicFrameMkLst>
            <pc:docMk/>
            <pc:sldMk cId="1181430266" sldId="366"/>
            <ac:graphicFrameMk id="27" creationId="{530FD0BC-25A0-46AC-8509-431BED046413}"/>
          </ac:graphicFrameMkLst>
        </pc:graphicFrameChg>
      </pc:sldChg>
      <pc:sldChg chg="modSp add del">
        <pc:chgData name="Ashleigh Sobol" userId="8430f2a2-602f-4dde-a79b-412efd9dd8bf" providerId="ADAL" clId="{D5D0F2F8-C431-4E6E-8EF3-464ADAFCC8D8}" dt="2018-10-17T11:25:03.424" v="433" actId="2696"/>
        <pc:sldMkLst>
          <pc:docMk/>
          <pc:sldMk cId="2180373194" sldId="372"/>
        </pc:sldMkLst>
        <pc:graphicFrameChg chg="modGraphic">
          <ac:chgData name="Ashleigh Sobol" userId="8430f2a2-602f-4dde-a79b-412efd9dd8bf" providerId="ADAL" clId="{D5D0F2F8-C431-4E6E-8EF3-464ADAFCC8D8}" dt="2018-10-17T11:24:38.490" v="429" actId="6549"/>
          <ac:graphicFrameMkLst>
            <pc:docMk/>
            <pc:sldMk cId="2180373194" sldId="372"/>
            <ac:graphicFrameMk id="27" creationId="{530FD0BC-25A0-46AC-8509-431BED046413}"/>
          </ac:graphicFrameMkLst>
        </pc:graphicFrameChg>
      </pc:sldChg>
      <pc:sldChg chg="del">
        <pc:chgData name="Ashleigh Sobol" userId="8430f2a2-602f-4dde-a79b-412efd9dd8bf" providerId="ADAL" clId="{D5D0F2F8-C431-4E6E-8EF3-464ADAFCC8D8}" dt="2018-10-17T10:12:12.483" v="64" actId="2696"/>
        <pc:sldMkLst>
          <pc:docMk/>
          <pc:sldMk cId="2568945246" sldId="372"/>
        </pc:sldMkLst>
      </pc:sldChg>
      <pc:sldChg chg="addSp modSp add">
        <pc:chgData name="Ashleigh Sobol" userId="8430f2a2-602f-4dde-a79b-412efd9dd8bf" providerId="ADAL" clId="{D5D0F2F8-C431-4E6E-8EF3-464ADAFCC8D8}" dt="2018-10-17T11:26:22.687" v="481" actId="20577"/>
        <pc:sldMkLst>
          <pc:docMk/>
          <pc:sldMk cId="3839171879" sldId="372"/>
        </pc:sldMkLst>
        <pc:spChg chg="add mod">
          <ac:chgData name="Ashleigh Sobol" userId="8430f2a2-602f-4dde-a79b-412efd9dd8bf" providerId="ADAL" clId="{D5D0F2F8-C431-4E6E-8EF3-464ADAFCC8D8}" dt="2018-10-17T11:25:52.020" v="456" actId="14100"/>
          <ac:spMkLst>
            <pc:docMk/>
            <pc:sldMk cId="3839171879" sldId="372"/>
            <ac:spMk id="2" creationId="{A2E02447-A0C6-482A-8ED7-E8DA06A636D9}"/>
          </ac:spMkLst>
        </pc:spChg>
        <pc:spChg chg="add mod">
          <ac:chgData name="Ashleigh Sobol" userId="8430f2a2-602f-4dde-a79b-412efd9dd8bf" providerId="ADAL" clId="{D5D0F2F8-C431-4E6E-8EF3-464ADAFCC8D8}" dt="2018-10-17T11:26:01.488" v="462" actId="20577"/>
          <ac:spMkLst>
            <pc:docMk/>
            <pc:sldMk cId="3839171879" sldId="372"/>
            <ac:spMk id="10" creationId="{BFB6E4E9-9399-4C23-928D-0D7F377B4260}"/>
          </ac:spMkLst>
        </pc:spChg>
        <pc:spChg chg="add mod">
          <ac:chgData name="Ashleigh Sobol" userId="8430f2a2-602f-4dde-a79b-412efd9dd8bf" providerId="ADAL" clId="{D5D0F2F8-C431-4E6E-8EF3-464ADAFCC8D8}" dt="2018-10-17T11:26:22.687" v="481" actId="20577"/>
          <ac:spMkLst>
            <pc:docMk/>
            <pc:sldMk cId="3839171879" sldId="372"/>
            <ac:spMk id="11" creationId="{FC642A6E-F423-4E47-9200-105021F7AAD2}"/>
          </ac:spMkLst>
        </pc:spChg>
      </pc:sldChg>
    </pc:docChg>
  </pc:docChgLst>
  <pc:docChgLst>
    <pc:chgData name="Siàn Stebbings" userId="e14ea2a2-07d0-4302-97b9-16dc822a37cc" providerId="ADAL" clId="{629A167D-A9F0-499E-AB86-8D849B96C2EA}"/>
    <pc:docChg chg="modSld">
      <pc:chgData name="Siàn Stebbings" userId="e14ea2a2-07d0-4302-97b9-16dc822a37cc" providerId="ADAL" clId="{629A167D-A9F0-499E-AB86-8D849B96C2EA}" dt="2018-10-18T10:06:13.794" v="58" actId="3064"/>
      <pc:docMkLst>
        <pc:docMk/>
      </pc:docMkLst>
      <pc:sldChg chg="modSp">
        <pc:chgData name="Siàn Stebbings" userId="e14ea2a2-07d0-4302-97b9-16dc822a37cc" providerId="ADAL" clId="{629A167D-A9F0-499E-AB86-8D849B96C2EA}" dt="2018-10-18T10:04:04.290" v="26" actId="20577"/>
        <pc:sldMkLst>
          <pc:docMk/>
          <pc:sldMk cId="1071900124" sldId="355"/>
        </pc:sldMkLst>
        <pc:spChg chg="mod">
          <ac:chgData name="Siàn Stebbings" userId="e14ea2a2-07d0-4302-97b9-16dc822a37cc" providerId="ADAL" clId="{629A167D-A9F0-499E-AB86-8D849B96C2EA}" dt="2018-10-18T10:04:04.290" v="26" actId="20577"/>
          <ac:spMkLst>
            <pc:docMk/>
            <pc:sldMk cId="1071900124" sldId="355"/>
            <ac:spMk id="19" creationId="{5252A847-DE45-4FA3-A1F8-EEBEB845FF8E}"/>
          </ac:spMkLst>
        </pc:spChg>
      </pc:sldChg>
      <pc:sldChg chg="modSp">
        <pc:chgData name="Siàn Stebbings" userId="e14ea2a2-07d0-4302-97b9-16dc822a37cc" providerId="ADAL" clId="{629A167D-A9F0-499E-AB86-8D849B96C2EA}" dt="2018-10-18T10:06:13.794" v="58" actId="3064"/>
        <pc:sldMkLst>
          <pc:docMk/>
          <pc:sldMk cId="3934545668" sldId="373"/>
        </pc:sldMkLst>
        <pc:spChg chg="mod">
          <ac:chgData name="Siàn Stebbings" userId="e14ea2a2-07d0-4302-97b9-16dc822a37cc" providerId="ADAL" clId="{629A167D-A9F0-499E-AB86-8D849B96C2EA}" dt="2018-10-18T10:06:13.794" v="58" actId="3064"/>
          <ac:spMkLst>
            <pc:docMk/>
            <pc:sldMk cId="3934545668" sldId="373"/>
            <ac:spMk id="6" creationId="{B6AA4E88-724D-491A-8341-D030C022351B}"/>
          </ac:spMkLst>
        </pc:spChg>
        <pc:spChg chg="mod">
          <ac:chgData name="Siàn Stebbings" userId="e14ea2a2-07d0-4302-97b9-16dc822a37cc" providerId="ADAL" clId="{629A167D-A9F0-499E-AB86-8D849B96C2EA}" dt="2018-10-18T10:06:13.794" v="58" actId="3064"/>
          <ac:spMkLst>
            <pc:docMk/>
            <pc:sldMk cId="3934545668" sldId="373"/>
            <ac:spMk id="9" creationId="{91D98336-B6EA-4741-9089-69564E9825F0}"/>
          </ac:spMkLst>
        </pc:spChg>
        <pc:spChg chg="mod">
          <ac:chgData name="Siàn Stebbings" userId="e14ea2a2-07d0-4302-97b9-16dc822a37cc" providerId="ADAL" clId="{629A167D-A9F0-499E-AB86-8D849B96C2EA}" dt="2018-10-18T10:06:13.794" v="58" actId="3064"/>
          <ac:spMkLst>
            <pc:docMk/>
            <pc:sldMk cId="3934545668" sldId="373"/>
            <ac:spMk id="10" creationId="{716E8631-337C-42F5-A3E1-3A178B2A1493}"/>
          </ac:spMkLst>
        </pc:spChg>
        <pc:spChg chg="mod">
          <ac:chgData name="Siàn Stebbings" userId="e14ea2a2-07d0-4302-97b9-16dc822a37cc" providerId="ADAL" clId="{629A167D-A9F0-499E-AB86-8D849B96C2EA}" dt="2018-10-18T10:06:13.794" v="58" actId="3064"/>
          <ac:spMkLst>
            <pc:docMk/>
            <pc:sldMk cId="3934545668" sldId="373"/>
            <ac:spMk id="15" creationId="{FE4F85FE-305A-4E00-95EB-4D9231EE4F99}"/>
          </ac:spMkLst>
        </pc:spChg>
        <pc:spChg chg="mod">
          <ac:chgData name="Siàn Stebbings" userId="e14ea2a2-07d0-4302-97b9-16dc822a37cc" providerId="ADAL" clId="{629A167D-A9F0-499E-AB86-8D849B96C2EA}" dt="2018-10-18T10:06:13.794" v="58" actId="3064"/>
          <ac:spMkLst>
            <pc:docMk/>
            <pc:sldMk cId="3934545668" sldId="373"/>
            <ac:spMk id="16" creationId="{C9048A10-0D47-4609-94FA-117E991880A8}"/>
          </ac:spMkLst>
        </pc:spChg>
        <pc:spChg chg="mod">
          <ac:chgData name="Siàn Stebbings" userId="e14ea2a2-07d0-4302-97b9-16dc822a37cc" providerId="ADAL" clId="{629A167D-A9F0-499E-AB86-8D849B96C2EA}" dt="2018-10-18T10:06:13.794" v="58" actId="3064"/>
          <ac:spMkLst>
            <pc:docMk/>
            <pc:sldMk cId="3934545668" sldId="373"/>
            <ac:spMk id="17" creationId="{E58CDDF2-2776-4984-81DC-39B0A50D62CA}"/>
          </ac:spMkLst>
        </pc:spChg>
        <pc:spChg chg="mod">
          <ac:chgData name="Siàn Stebbings" userId="e14ea2a2-07d0-4302-97b9-16dc822a37cc" providerId="ADAL" clId="{629A167D-A9F0-499E-AB86-8D849B96C2EA}" dt="2018-10-18T10:06:13.794" v="58" actId="3064"/>
          <ac:spMkLst>
            <pc:docMk/>
            <pc:sldMk cId="3934545668" sldId="373"/>
            <ac:spMk id="24" creationId="{47AA64A3-6054-4A58-AD6B-C3FD4ECA4BE1}"/>
          </ac:spMkLst>
        </pc:spChg>
      </pc:sldChg>
      <pc:sldChg chg="modSp">
        <pc:chgData name="Siàn Stebbings" userId="e14ea2a2-07d0-4302-97b9-16dc822a37cc" providerId="ADAL" clId="{629A167D-A9F0-499E-AB86-8D849B96C2EA}" dt="2018-10-18T10:06:02.153" v="52" actId="3064"/>
        <pc:sldMkLst>
          <pc:docMk/>
          <pc:sldMk cId="3080184950" sldId="377"/>
        </pc:sldMkLst>
        <pc:spChg chg="mod">
          <ac:chgData name="Siàn Stebbings" userId="e14ea2a2-07d0-4302-97b9-16dc822a37cc" providerId="ADAL" clId="{629A167D-A9F0-499E-AB86-8D849B96C2EA}" dt="2018-10-18T10:06:02.153" v="52" actId="3064"/>
          <ac:spMkLst>
            <pc:docMk/>
            <pc:sldMk cId="3080184950" sldId="377"/>
            <ac:spMk id="6" creationId="{B6AA4E88-724D-491A-8341-D030C022351B}"/>
          </ac:spMkLst>
        </pc:spChg>
        <pc:spChg chg="mod">
          <ac:chgData name="Siàn Stebbings" userId="e14ea2a2-07d0-4302-97b9-16dc822a37cc" providerId="ADAL" clId="{629A167D-A9F0-499E-AB86-8D849B96C2EA}" dt="2018-10-18T10:06:02.153" v="52" actId="3064"/>
          <ac:spMkLst>
            <pc:docMk/>
            <pc:sldMk cId="3080184950" sldId="377"/>
            <ac:spMk id="9" creationId="{91D98336-B6EA-4741-9089-69564E9825F0}"/>
          </ac:spMkLst>
        </pc:spChg>
        <pc:spChg chg="mod">
          <ac:chgData name="Siàn Stebbings" userId="e14ea2a2-07d0-4302-97b9-16dc822a37cc" providerId="ADAL" clId="{629A167D-A9F0-499E-AB86-8D849B96C2EA}" dt="2018-10-18T10:06:02.153" v="52" actId="3064"/>
          <ac:spMkLst>
            <pc:docMk/>
            <pc:sldMk cId="3080184950" sldId="377"/>
            <ac:spMk id="10" creationId="{716E8631-337C-42F5-A3E1-3A178B2A1493}"/>
          </ac:spMkLst>
        </pc:spChg>
        <pc:spChg chg="mod">
          <ac:chgData name="Siàn Stebbings" userId="e14ea2a2-07d0-4302-97b9-16dc822a37cc" providerId="ADAL" clId="{629A167D-A9F0-499E-AB86-8D849B96C2EA}" dt="2018-10-18T10:06:02.153" v="52" actId="3064"/>
          <ac:spMkLst>
            <pc:docMk/>
            <pc:sldMk cId="3080184950" sldId="377"/>
            <ac:spMk id="15" creationId="{FE4F85FE-305A-4E00-95EB-4D9231EE4F99}"/>
          </ac:spMkLst>
        </pc:spChg>
        <pc:spChg chg="mod">
          <ac:chgData name="Siàn Stebbings" userId="e14ea2a2-07d0-4302-97b9-16dc822a37cc" providerId="ADAL" clId="{629A167D-A9F0-499E-AB86-8D849B96C2EA}" dt="2018-10-18T10:06:02.153" v="52" actId="3064"/>
          <ac:spMkLst>
            <pc:docMk/>
            <pc:sldMk cId="3080184950" sldId="377"/>
            <ac:spMk id="16" creationId="{C9048A10-0D47-4609-94FA-117E991880A8}"/>
          </ac:spMkLst>
        </pc:spChg>
        <pc:spChg chg="mod">
          <ac:chgData name="Siàn Stebbings" userId="e14ea2a2-07d0-4302-97b9-16dc822a37cc" providerId="ADAL" clId="{629A167D-A9F0-499E-AB86-8D849B96C2EA}" dt="2018-10-18T10:06:02.153" v="52" actId="3064"/>
          <ac:spMkLst>
            <pc:docMk/>
            <pc:sldMk cId="3080184950" sldId="377"/>
            <ac:spMk id="17" creationId="{E58CDDF2-2776-4984-81DC-39B0A50D62CA}"/>
          </ac:spMkLst>
        </pc:spChg>
        <pc:spChg chg="mod">
          <ac:chgData name="Siàn Stebbings" userId="e14ea2a2-07d0-4302-97b9-16dc822a37cc" providerId="ADAL" clId="{629A167D-A9F0-499E-AB86-8D849B96C2EA}" dt="2018-10-18T10:06:02.153" v="52" actId="3064"/>
          <ac:spMkLst>
            <pc:docMk/>
            <pc:sldMk cId="3080184950" sldId="377"/>
            <ac:spMk id="24" creationId="{47AA64A3-6054-4A58-AD6B-C3FD4ECA4BE1}"/>
          </ac:spMkLst>
        </pc:spChg>
      </pc:sldChg>
      <pc:sldChg chg="modSp">
        <pc:chgData name="Siàn Stebbings" userId="e14ea2a2-07d0-4302-97b9-16dc822a37cc" providerId="ADAL" clId="{629A167D-A9F0-499E-AB86-8D849B96C2EA}" dt="2018-10-18T10:04:59.018" v="29" actId="403"/>
        <pc:sldMkLst>
          <pc:docMk/>
          <pc:sldMk cId="1523176659" sldId="380"/>
        </pc:sldMkLst>
        <pc:spChg chg="mod">
          <ac:chgData name="Siàn Stebbings" userId="e14ea2a2-07d0-4302-97b9-16dc822a37cc" providerId="ADAL" clId="{629A167D-A9F0-499E-AB86-8D849B96C2EA}" dt="2018-10-18T10:04:59.018" v="29" actId="403"/>
          <ac:spMkLst>
            <pc:docMk/>
            <pc:sldMk cId="1523176659" sldId="380"/>
            <ac:spMk id="17" creationId="{4D0B8972-6C61-41CF-9677-BA12901AFD00}"/>
          </ac:spMkLst>
        </pc:spChg>
        <pc:spChg chg="mod">
          <ac:chgData name="Siàn Stebbings" userId="e14ea2a2-07d0-4302-97b9-16dc822a37cc" providerId="ADAL" clId="{629A167D-A9F0-499E-AB86-8D849B96C2EA}" dt="2018-10-18T10:04:59.018" v="29" actId="403"/>
          <ac:spMkLst>
            <pc:docMk/>
            <pc:sldMk cId="1523176659" sldId="380"/>
            <ac:spMk id="20" creationId="{9B7B65D9-42EF-4C2C-9F55-B8033F6B996D}"/>
          </ac:spMkLst>
        </pc:spChg>
        <pc:spChg chg="mod">
          <ac:chgData name="Siàn Stebbings" userId="e14ea2a2-07d0-4302-97b9-16dc822a37cc" providerId="ADAL" clId="{629A167D-A9F0-499E-AB86-8D849B96C2EA}" dt="2018-10-18T10:04:59.018" v="29" actId="403"/>
          <ac:spMkLst>
            <pc:docMk/>
            <pc:sldMk cId="1523176659" sldId="380"/>
            <ac:spMk id="21" creationId="{85E03B16-7B1C-4693-98C0-517544ABBC3E}"/>
          </ac:spMkLst>
        </pc:spChg>
        <pc:spChg chg="mod">
          <ac:chgData name="Siàn Stebbings" userId="e14ea2a2-07d0-4302-97b9-16dc822a37cc" providerId="ADAL" clId="{629A167D-A9F0-499E-AB86-8D849B96C2EA}" dt="2018-10-18T10:04:59.018" v="29" actId="403"/>
          <ac:spMkLst>
            <pc:docMk/>
            <pc:sldMk cId="1523176659" sldId="380"/>
            <ac:spMk id="22" creationId="{9194D2F6-AA30-45C2-9D1E-476CD847C39E}"/>
          </ac:spMkLst>
        </pc:spChg>
      </pc:sldChg>
      <pc:sldChg chg="modSp">
        <pc:chgData name="Siàn Stebbings" userId="e14ea2a2-07d0-4302-97b9-16dc822a37cc" providerId="ADAL" clId="{629A167D-A9F0-499E-AB86-8D849B96C2EA}" dt="2018-10-18T10:04:01.567" v="25" actId="20577"/>
        <pc:sldMkLst>
          <pc:docMk/>
          <pc:sldMk cId="1273572926" sldId="383"/>
        </pc:sldMkLst>
        <pc:spChg chg="mod">
          <ac:chgData name="Siàn Stebbings" userId="e14ea2a2-07d0-4302-97b9-16dc822a37cc" providerId="ADAL" clId="{629A167D-A9F0-499E-AB86-8D849B96C2EA}" dt="2018-10-18T10:03:00.093" v="17" actId="207"/>
          <ac:spMkLst>
            <pc:docMk/>
            <pc:sldMk cId="1273572926" sldId="383"/>
            <ac:spMk id="12" creationId="{DACF405F-4911-4527-A122-D8A27A88EAC5}"/>
          </ac:spMkLst>
        </pc:spChg>
        <pc:spChg chg="mod">
          <ac:chgData name="Siàn Stebbings" userId="e14ea2a2-07d0-4302-97b9-16dc822a37cc" providerId="ADAL" clId="{629A167D-A9F0-499E-AB86-8D849B96C2EA}" dt="2018-10-18T10:03:03.575" v="18" actId="207"/>
          <ac:spMkLst>
            <pc:docMk/>
            <pc:sldMk cId="1273572926" sldId="383"/>
            <ac:spMk id="13" creationId="{F709414E-1D2C-425C-84EB-9262257FFB72}"/>
          </ac:spMkLst>
        </pc:spChg>
        <pc:spChg chg="mod">
          <ac:chgData name="Siàn Stebbings" userId="e14ea2a2-07d0-4302-97b9-16dc822a37cc" providerId="ADAL" clId="{629A167D-A9F0-499E-AB86-8D849B96C2EA}" dt="2018-10-18T10:04:01.567" v="25" actId="20577"/>
          <ac:spMkLst>
            <pc:docMk/>
            <pc:sldMk cId="1273572926" sldId="383"/>
            <ac:spMk id="19" creationId="{5252A847-DE45-4FA3-A1F8-EEBEB845FF8E}"/>
          </ac:spMkLst>
        </pc:spChg>
      </pc:sldChg>
      <pc:sldChg chg="modSp">
        <pc:chgData name="Siàn Stebbings" userId="e14ea2a2-07d0-4302-97b9-16dc822a37cc" providerId="ADAL" clId="{629A167D-A9F0-499E-AB86-8D849B96C2EA}" dt="2018-10-18T10:05:24.423" v="47" actId="20577"/>
        <pc:sldMkLst>
          <pc:docMk/>
          <pc:sldMk cId="3625672349" sldId="384"/>
        </pc:sldMkLst>
        <pc:spChg chg="mod">
          <ac:chgData name="Siàn Stebbings" userId="e14ea2a2-07d0-4302-97b9-16dc822a37cc" providerId="ADAL" clId="{629A167D-A9F0-499E-AB86-8D849B96C2EA}" dt="2018-10-18T10:05:02.328" v="32" actId="403"/>
          <ac:spMkLst>
            <pc:docMk/>
            <pc:sldMk cId="3625672349" sldId="384"/>
            <ac:spMk id="9" creationId="{05DFAEC2-C6C6-4A15-9DD4-77E5F0005005}"/>
          </ac:spMkLst>
        </pc:spChg>
        <pc:spChg chg="mod">
          <ac:chgData name="Siàn Stebbings" userId="e14ea2a2-07d0-4302-97b9-16dc822a37cc" providerId="ADAL" clId="{629A167D-A9F0-499E-AB86-8D849B96C2EA}" dt="2018-10-18T10:05:02.328" v="32" actId="403"/>
          <ac:spMkLst>
            <pc:docMk/>
            <pc:sldMk cId="3625672349" sldId="384"/>
            <ac:spMk id="10" creationId="{411815ED-DF64-462C-8471-B761FDD9B762}"/>
          </ac:spMkLst>
        </pc:spChg>
        <pc:spChg chg="mod">
          <ac:chgData name="Siàn Stebbings" userId="e14ea2a2-07d0-4302-97b9-16dc822a37cc" providerId="ADAL" clId="{629A167D-A9F0-499E-AB86-8D849B96C2EA}" dt="2018-10-18T10:05:02.328" v="32" actId="403"/>
          <ac:spMkLst>
            <pc:docMk/>
            <pc:sldMk cId="3625672349" sldId="384"/>
            <ac:spMk id="11" creationId="{2594C779-1BAA-4BDC-B236-B12AE2433277}"/>
          </ac:spMkLst>
        </pc:spChg>
        <pc:spChg chg="mod">
          <ac:chgData name="Siàn Stebbings" userId="e14ea2a2-07d0-4302-97b9-16dc822a37cc" providerId="ADAL" clId="{629A167D-A9F0-499E-AB86-8D849B96C2EA}" dt="2018-10-18T10:05:02.328" v="32" actId="403"/>
          <ac:spMkLst>
            <pc:docMk/>
            <pc:sldMk cId="3625672349" sldId="384"/>
            <ac:spMk id="12" creationId="{04EED5A1-7F60-40D2-824C-8BF95FD7EFAD}"/>
          </ac:spMkLst>
        </pc:spChg>
        <pc:spChg chg="mod">
          <ac:chgData name="Siàn Stebbings" userId="e14ea2a2-07d0-4302-97b9-16dc822a37cc" providerId="ADAL" clId="{629A167D-A9F0-499E-AB86-8D849B96C2EA}" dt="2018-10-18T10:05:24.423" v="47" actId="20577"/>
          <ac:spMkLst>
            <pc:docMk/>
            <pc:sldMk cId="3625672349" sldId="384"/>
            <ac:spMk id="19" creationId="{5252A847-DE45-4FA3-A1F8-EEBEB845FF8E}"/>
          </ac:spMkLst>
        </pc:spChg>
      </pc:sldChg>
    </pc:docChg>
  </pc:docChgLst>
  <pc:docChgLst>
    <pc:chgData name="Kyle Tidswell-Brown" userId="3518c4a0-5c99-4880-b127-cb60ccf11a39" providerId="ADAL" clId="{5819D4FA-873C-4D99-B17F-D81E21D8BB46}"/>
    <pc:docChg chg="undo custSel addSld modSld">
      <pc:chgData name="Kyle Tidswell-Brown" userId="3518c4a0-5c99-4880-b127-cb60ccf11a39" providerId="ADAL" clId="{5819D4FA-873C-4D99-B17F-D81E21D8BB46}" dt="2018-10-18T07:54:46.196" v="1018" actId="20577"/>
      <pc:docMkLst>
        <pc:docMk/>
      </pc:docMkLst>
      <pc:sldChg chg="modSp">
        <pc:chgData name="Kyle Tidswell-Brown" userId="3518c4a0-5c99-4880-b127-cb60ccf11a39" providerId="ADAL" clId="{5819D4FA-873C-4D99-B17F-D81E21D8BB46}" dt="2018-10-17T16:18:39.940" v="4" actId="207"/>
        <pc:sldMkLst>
          <pc:docMk/>
          <pc:sldMk cId="2637481266" sldId="256"/>
        </pc:sldMkLst>
        <pc:spChg chg="mod">
          <ac:chgData name="Kyle Tidswell-Brown" userId="3518c4a0-5c99-4880-b127-cb60ccf11a39" providerId="ADAL" clId="{5819D4FA-873C-4D99-B17F-D81E21D8BB46}" dt="2018-10-17T16:18:39.940" v="4" actId="207"/>
          <ac:spMkLst>
            <pc:docMk/>
            <pc:sldMk cId="2637481266" sldId="256"/>
            <ac:spMk id="19" creationId="{5252A847-DE45-4FA3-A1F8-EEBEB845FF8E}"/>
          </ac:spMkLst>
        </pc:spChg>
      </pc:sldChg>
      <pc:sldChg chg="addSp delSp modSp">
        <pc:chgData name="Kyle Tidswell-Brown" userId="3518c4a0-5c99-4880-b127-cb60ccf11a39" providerId="ADAL" clId="{5819D4FA-873C-4D99-B17F-D81E21D8BB46}" dt="2018-10-17T17:10:30.428" v="476" actId="20577"/>
        <pc:sldMkLst>
          <pc:docMk/>
          <pc:sldMk cId="636014570" sldId="314"/>
        </pc:sldMkLst>
        <pc:spChg chg="add mod topLvl">
          <ac:chgData name="Kyle Tidswell-Brown" userId="3518c4a0-5c99-4880-b127-cb60ccf11a39" providerId="ADAL" clId="{5819D4FA-873C-4D99-B17F-D81E21D8BB46}" dt="2018-10-17T17:10:24.062" v="473" actId="164"/>
          <ac:spMkLst>
            <pc:docMk/>
            <pc:sldMk cId="636014570" sldId="314"/>
            <ac:spMk id="6" creationId="{633A1C33-146E-4EA7-AD91-8D70F8D3B2B2}"/>
          </ac:spMkLst>
        </pc:spChg>
        <pc:spChg chg="mod">
          <ac:chgData name="Kyle Tidswell-Brown" userId="3518c4a0-5c99-4880-b127-cb60ccf11a39" providerId="ADAL" clId="{5819D4FA-873C-4D99-B17F-D81E21D8BB46}" dt="2018-10-17T17:10:30.428" v="476" actId="20577"/>
          <ac:spMkLst>
            <pc:docMk/>
            <pc:sldMk cId="636014570" sldId="314"/>
            <ac:spMk id="19" creationId="{5252A847-DE45-4FA3-A1F8-EEBEB845FF8E}"/>
          </ac:spMkLst>
        </pc:spChg>
        <pc:grpChg chg="add del mod">
          <ac:chgData name="Kyle Tidswell-Brown" userId="3518c4a0-5c99-4880-b127-cb60ccf11a39" providerId="ADAL" clId="{5819D4FA-873C-4D99-B17F-D81E21D8BB46}" dt="2018-10-17T17:10:10.767" v="470" actId="165"/>
          <ac:grpSpMkLst>
            <pc:docMk/>
            <pc:sldMk cId="636014570" sldId="314"/>
            <ac:grpSpMk id="2" creationId="{DD0F4C7D-7B28-44FB-8F53-3E5420D476CA}"/>
          </ac:grpSpMkLst>
        </pc:grpChg>
        <pc:grpChg chg="add mod">
          <ac:chgData name="Kyle Tidswell-Brown" userId="3518c4a0-5c99-4880-b127-cb60ccf11a39" providerId="ADAL" clId="{5819D4FA-873C-4D99-B17F-D81E21D8BB46}" dt="2018-10-17T17:10:25.720" v="474" actId="12788"/>
          <ac:grpSpMkLst>
            <pc:docMk/>
            <pc:sldMk cId="636014570" sldId="314"/>
            <ac:grpSpMk id="3" creationId="{E4CABF3B-A234-49EC-B55D-E62A4880F1A1}"/>
          </ac:grpSpMkLst>
        </pc:grpChg>
        <pc:grpChg chg="add mod topLvl">
          <ac:chgData name="Kyle Tidswell-Brown" userId="3518c4a0-5c99-4880-b127-cb60ccf11a39" providerId="ADAL" clId="{5819D4FA-873C-4D99-B17F-D81E21D8BB46}" dt="2018-10-17T17:10:25.720" v="474" actId="12788"/>
          <ac:grpSpMkLst>
            <pc:docMk/>
            <pc:sldMk cId="636014570" sldId="314"/>
            <ac:grpSpMk id="9" creationId="{CA7E0AD3-A80C-4BDB-A50C-CA44E001BEE3}"/>
          </ac:grpSpMkLst>
        </pc:grpChg>
        <pc:picChg chg="add mod topLvl">
          <ac:chgData name="Kyle Tidswell-Brown" userId="3518c4a0-5c99-4880-b127-cb60ccf11a39" providerId="ADAL" clId="{5819D4FA-873C-4D99-B17F-D81E21D8BB46}" dt="2018-10-17T17:10:24.062" v="473" actId="164"/>
          <ac:picMkLst>
            <pc:docMk/>
            <pc:sldMk cId="636014570" sldId="314"/>
            <ac:picMk id="20" creationId="{AA8E2BBF-B4A0-4483-A4F2-BD81FA160CDA}"/>
          </ac:picMkLst>
        </pc:picChg>
      </pc:sldChg>
      <pc:sldChg chg="addSp modSp">
        <pc:chgData name="Kyle Tidswell-Brown" userId="3518c4a0-5c99-4880-b127-cb60ccf11a39" providerId="ADAL" clId="{5819D4FA-873C-4D99-B17F-D81E21D8BB46}" dt="2018-10-17T17:11:41.033" v="575" actId="403"/>
        <pc:sldMkLst>
          <pc:docMk/>
          <pc:sldMk cId="1071900124" sldId="355"/>
        </pc:sldMkLst>
        <pc:spChg chg="mod">
          <ac:chgData name="Kyle Tidswell-Brown" userId="3518c4a0-5c99-4880-b127-cb60ccf11a39" providerId="ADAL" clId="{5819D4FA-873C-4D99-B17F-D81E21D8BB46}" dt="2018-10-17T17:11:41.033" v="575" actId="403"/>
          <ac:spMkLst>
            <pc:docMk/>
            <pc:sldMk cId="1071900124" sldId="355"/>
            <ac:spMk id="9" creationId="{44E7E3FA-8429-445A-9B03-0EA7928B1954}"/>
          </ac:spMkLst>
        </pc:spChg>
        <pc:spChg chg="mod">
          <ac:chgData name="Kyle Tidswell-Brown" userId="3518c4a0-5c99-4880-b127-cb60ccf11a39" providerId="ADAL" clId="{5819D4FA-873C-4D99-B17F-D81E21D8BB46}" dt="2018-10-17T17:11:41.033" v="575" actId="403"/>
          <ac:spMkLst>
            <pc:docMk/>
            <pc:sldMk cId="1071900124" sldId="355"/>
            <ac:spMk id="10" creationId="{C8775556-2D37-4ABE-8F67-505517ECD586}"/>
          </ac:spMkLst>
        </pc:spChg>
        <pc:spChg chg="mod">
          <ac:chgData name="Kyle Tidswell-Brown" userId="3518c4a0-5c99-4880-b127-cb60ccf11a39" providerId="ADAL" clId="{5819D4FA-873C-4D99-B17F-D81E21D8BB46}" dt="2018-10-17T17:11:41.033" v="575" actId="403"/>
          <ac:spMkLst>
            <pc:docMk/>
            <pc:sldMk cId="1071900124" sldId="355"/>
            <ac:spMk id="11" creationId="{4D1D82AE-C303-4AE3-9EB7-33A23E6E028B}"/>
          </ac:spMkLst>
        </pc:spChg>
        <pc:spChg chg="mod">
          <ac:chgData name="Kyle Tidswell-Brown" userId="3518c4a0-5c99-4880-b127-cb60ccf11a39" providerId="ADAL" clId="{5819D4FA-873C-4D99-B17F-D81E21D8BB46}" dt="2018-10-17T17:11:41.033" v="575" actId="403"/>
          <ac:spMkLst>
            <pc:docMk/>
            <pc:sldMk cId="1071900124" sldId="355"/>
            <ac:spMk id="12" creationId="{DACF405F-4911-4527-A122-D8A27A88EAC5}"/>
          </ac:spMkLst>
        </pc:spChg>
        <pc:spChg chg="mod">
          <ac:chgData name="Kyle Tidswell-Brown" userId="3518c4a0-5c99-4880-b127-cb60ccf11a39" providerId="ADAL" clId="{5819D4FA-873C-4D99-B17F-D81E21D8BB46}" dt="2018-10-17T17:11:41.033" v="575" actId="403"/>
          <ac:spMkLst>
            <pc:docMk/>
            <pc:sldMk cId="1071900124" sldId="355"/>
            <ac:spMk id="13" creationId="{F709414E-1D2C-425C-84EB-9262257FFB72}"/>
          </ac:spMkLst>
        </pc:spChg>
        <pc:spChg chg="mod">
          <ac:chgData name="Kyle Tidswell-Brown" userId="3518c4a0-5c99-4880-b127-cb60ccf11a39" providerId="ADAL" clId="{5819D4FA-873C-4D99-B17F-D81E21D8BB46}" dt="2018-10-17T17:11:17.557" v="537" actId="122"/>
          <ac:spMkLst>
            <pc:docMk/>
            <pc:sldMk cId="1071900124" sldId="355"/>
            <ac:spMk id="19" creationId="{5252A847-DE45-4FA3-A1F8-EEBEB845FF8E}"/>
          </ac:spMkLst>
        </pc:spChg>
        <pc:grpChg chg="add mod">
          <ac:chgData name="Kyle Tidswell-Brown" userId="3518c4a0-5c99-4880-b127-cb60ccf11a39" providerId="ADAL" clId="{5819D4FA-873C-4D99-B17F-D81E21D8BB46}" dt="2018-10-17T17:11:31.386" v="571" actId="1035"/>
          <ac:grpSpMkLst>
            <pc:docMk/>
            <pc:sldMk cId="1071900124" sldId="355"/>
            <ac:grpSpMk id="6" creationId="{BB8AFEC0-564C-49C9-BB67-B90ADA2610FE}"/>
          </ac:grpSpMkLst>
        </pc:grpChg>
      </pc:sldChg>
      <pc:sldChg chg="modSp">
        <pc:chgData name="Kyle Tidswell-Brown" userId="3518c4a0-5c99-4880-b127-cb60ccf11a39" providerId="ADAL" clId="{5819D4FA-873C-4D99-B17F-D81E21D8BB46}" dt="2018-10-17T16:20:45.413" v="7" actId="207"/>
        <pc:sldMkLst>
          <pc:docMk/>
          <pc:sldMk cId="1181430266" sldId="366"/>
        </pc:sldMkLst>
        <pc:graphicFrameChg chg="modGraphic">
          <ac:chgData name="Kyle Tidswell-Brown" userId="3518c4a0-5c99-4880-b127-cb60ccf11a39" providerId="ADAL" clId="{5819D4FA-873C-4D99-B17F-D81E21D8BB46}" dt="2018-10-17T16:20:45.413" v="7" actId="207"/>
          <ac:graphicFrameMkLst>
            <pc:docMk/>
            <pc:sldMk cId="1181430266" sldId="366"/>
            <ac:graphicFrameMk id="22" creationId="{890994C1-FA9E-4A55-9730-3E6DF2D677E9}"/>
          </ac:graphicFrameMkLst>
        </pc:graphicFrameChg>
      </pc:sldChg>
      <pc:sldChg chg="addSp modSp">
        <pc:chgData name="Kyle Tidswell-Brown" userId="3518c4a0-5c99-4880-b127-cb60ccf11a39" providerId="ADAL" clId="{5819D4FA-873C-4D99-B17F-D81E21D8BB46}" dt="2018-10-17T16:22:19.308" v="42" actId="12789"/>
        <pc:sldMkLst>
          <pc:docMk/>
          <pc:sldMk cId="2113721085" sldId="371"/>
        </pc:sldMkLst>
        <pc:spChg chg="mod">
          <ac:chgData name="Kyle Tidswell-Brown" userId="3518c4a0-5c99-4880-b127-cb60ccf11a39" providerId="ADAL" clId="{5819D4FA-873C-4D99-B17F-D81E21D8BB46}" dt="2018-10-17T16:22:01.731" v="22" actId="207"/>
          <ac:spMkLst>
            <pc:docMk/>
            <pc:sldMk cId="2113721085" sldId="371"/>
            <ac:spMk id="19" creationId="{5252A847-DE45-4FA3-A1F8-EEBEB845FF8E}"/>
          </ac:spMkLst>
        </pc:spChg>
        <pc:graphicFrameChg chg="add mod modGraphic">
          <ac:chgData name="Kyle Tidswell-Brown" userId="3518c4a0-5c99-4880-b127-cb60ccf11a39" providerId="ADAL" clId="{5819D4FA-873C-4D99-B17F-D81E21D8BB46}" dt="2018-10-17T16:22:19.308" v="42" actId="12789"/>
          <ac:graphicFrameMkLst>
            <pc:docMk/>
            <pc:sldMk cId="2113721085" sldId="371"/>
            <ac:graphicFrameMk id="6" creationId="{50405701-93BB-471D-AB68-129CBB66A9C6}"/>
          </ac:graphicFrameMkLst>
        </pc:graphicFrameChg>
      </pc:sldChg>
      <pc:sldChg chg="addSp delSp">
        <pc:chgData name="Kyle Tidswell-Brown" userId="3518c4a0-5c99-4880-b127-cb60ccf11a39" providerId="ADAL" clId="{5819D4FA-873C-4D99-B17F-D81E21D8BB46}" dt="2018-10-17T16:20:56.620" v="9"/>
        <pc:sldMkLst>
          <pc:docMk/>
          <pc:sldMk cId="3839171879" sldId="372"/>
        </pc:sldMkLst>
        <pc:graphicFrameChg chg="add">
          <ac:chgData name="Kyle Tidswell-Brown" userId="3518c4a0-5c99-4880-b127-cb60ccf11a39" providerId="ADAL" clId="{5819D4FA-873C-4D99-B17F-D81E21D8BB46}" dt="2018-10-17T16:20:56.620" v="9"/>
          <ac:graphicFrameMkLst>
            <pc:docMk/>
            <pc:sldMk cId="3839171879" sldId="372"/>
            <ac:graphicFrameMk id="12" creationId="{6166028B-9DE7-4EEC-A7E2-A4C9AE1CBD01}"/>
          </ac:graphicFrameMkLst>
        </pc:graphicFrameChg>
        <pc:graphicFrameChg chg="add">
          <ac:chgData name="Kyle Tidswell-Brown" userId="3518c4a0-5c99-4880-b127-cb60ccf11a39" providerId="ADAL" clId="{5819D4FA-873C-4D99-B17F-D81E21D8BB46}" dt="2018-10-17T16:20:56.620" v="9"/>
          <ac:graphicFrameMkLst>
            <pc:docMk/>
            <pc:sldMk cId="3839171879" sldId="372"/>
            <ac:graphicFrameMk id="13" creationId="{D203B7BA-EE30-4EC4-83F0-A27C79A16B80}"/>
          </ac:graphicFrameMkLst>
        </pc:graphicFrameChg>
        <pc:graphicFrameChg chg="del">
          <ac:chgData name="Kyle Tidswell-Brown" userId="3518c4a0-5c99-4880-b127-cb60ccf11a39" providerId="ADAL" clId="{5819D4FA-873C-4D99-B17F-D81E21D8BB46}" dt="2018-10-17T16:20:56.203" v="8" actId="478"/>
          <ac:graphicFrameMkLst>
            <pc:docMk/>
            <pc:sldMk cId="3839171879" sldId="372"/>
            <ac:graphicFrameMk id="22" creationId="{890994C1-FA9E-4A55-9730-3E6DF2D677E9}"/>
          </ac:graphicFrameMkLst>
        </pc:graphicFrameChg>
        <pc:graphicFrameChg chg="del">
          <ac:chgData name="Kyle Tidswell-Brown" userId="3518c4a0-5c99-4880-b127-cb60ccf11a39" providerId="ADAL" clId="{5819D4FA-873C-4D99-B17F-D81E21D8BB46}" dt="2018-10-17T16:20:56.203" v="8" actId="478"/>
          <ac:graphicFrameMkLst>
            <pc:docMk/>
            <pc:sldMk cId="3839171879" sldId="372"/>
            <ac:graphicFrameMk id="27" creationId="{530FD0BC-25A0-46AC-8509-431BED046413}"/>
          </ac:graphicFrameMkLst>
        </pc:graphicFrameChg>
      </pc:sldChg>
      <pc:sldChg chg="addSp delSp modSp add">
        <pc:chgData name="Kyle Tidswell-Brown" userId="3518c4a0-5c99-4880-b127-cb60ccf11a39" providerId="ADAL" clId="{5819D4FA-873C-4D99-B17F-D81E21D8BB46}" dt="2018-10-17T16:33:27.397" v="173" actId="12788"/>
        <pc:sldMkLst>
          <pc:docMk/>
          <pc:sldMk cId="3934545668" sldId="373"/>
        </pc:sldMkLst>
        <pc:spChg chg="add mod topLvl">
          <ac:chgData name="Kyle Tidswell-Brown" userId="3518c4a0-5c99-4880-b127-cb60ccf11a39" providerId="ADAL" clId="{5819D4FA-873C-4D99-B17F-D81E21D8BB46}" dt="2018-10-17T16:26:51.508" v="166" actId="164"/>
          <ac:spMkLst>
            <pc:docMk/>
            <pc:sldMk cId="3934545668" sldId="373"/>
            <ac:spMk id="6" creationId="{B6AA4E88-724D-491A-8341-D030C022351B}"/>
          </ac:spMkLst>
        </pc:spChg>
        <pc:spChg chg="add mod topLvl">
          <ac:chgData name="Kyle Tidswell-Brown" userId="3518c4a0-5c99-4880-b127-cb60ccf11a39" providerId="ADAL" clId="{5819D4FA-873C-4D99-B17F-D81E21D8BB46}" dt="2018-10-17T16:26:51.508" v="166" actId="164"/>
          <ac:spMkLst>
            <pc:docMk/>
            <pc:sldMk cId="3934545668" sldId="373"/>
            <ac:spMk id="9" creationId="{91D98336-B6EA-4741-9089-69564E9825F0}"/>
          </ac:spMkLst>
        </pc:spChg>
        <pc:spChg chg="add mod topLvl">
          <ac:chgData name="Kyle Tidswell-Brown" userId="3518c4a0-5c99-4880-b127-cb60ccf11a39" providerId="ADAL" clId="{5819D4FA-873C-4D99-B17F-D81E21D8BB46}" dt="2018-10-17T16:26:51.508" v="166" actId="164"/>
          <ac:spMkLst>
            <pc:docMk/>
            <pc:sldMk cId="3934545668" sldId="373"/>
            <ac:spMk id="10" creationId="{716E8631-337C-42F5-A3E1-3A178B2A1493}"/>
          </ac:spMkLst>
        </pc:spChg>
        <pc:spChg chg="add del mod">
          <ac:chgData name="Kyle Tidswell-Brown" userId="3518c4a0-5c99-4880-b127-cb60ccf11a39" providerId="ADAL" clId="{5819D4FA-873C-4D99-B17F-D81E21D8BB46}" dt="2018-10-17T16:25:07.068" v="119" actId="478"/>
          <ac:spMkLst>
            <pc:docMk/>
            <pc:sldMk cId="3934545668" sldId="373"/>
            <ac:spMk id="13" creationId="{DB382A16-4AB8-49D8-AAC5-5086A786A705}"/>
          </ac:spMkLst>
        </pc:spChg>
        <pc:spChg chg="add del mod">
          <ac:chgData name="Kyle Tidswell-Brown" userId="3518c4a0-5c99-4880-b127-cb60ccf11a39" providerId="ADAL" clId="{5819D4FA-873C-4D99-B17F-D81E21D8BB46}" dt="2018-10-17T16:25:19.345" v="131" actId="478"/>
          <ac:spMkLst>
            <pc:docMk/>
            <pc:sldMk cId="3934545668" sldId="373"/>
            <ac:spMk id="14" creationId="{0388D10A-8BCD-42F9-AED7-7991B019454F}"/>
          </ac:spMkLst>
        </pc:spChg>
        <pc:spChg chg="add mod topLvl">
          <ac:chgData name="Kyle Tidswell-Brown" userId="3518c4a0-5c99-4880-b127-cb60ccf11a39" providerId="ADAL" clId="{5819D4FA-873C-4D99-B17F-D81E21D8BB46}" dt="2018-10-17T16:26:53.968" v="167" actId="164"/>
          <ac:spMkLst>
            <pc:docMk/>
            <pc:sldMk cId="3934545668" sldId="373"/>
            <ac:spMk id="15" creationId="{FE4F85FE-305A-4E00-95EB-4D9231EE4F99}"/>
          </ac:spMkLst>
        </pc:spChg>
        <pc:spChg chg="add mod topLvl">
          <ac:chgData name="Kyle Tidswell-Brown" userId="3518c4a0-5c99-4880-b127-cb60ccf11a39" providerId="ADAL" clId="{5819D4FA-873C-4D99-B17F-D81E21D8BB46}" dt="2018-10-17T16:26:53.968" v="167" actId="164"/>
          <ac:spMkLst>
            <pc:docMk/>
            <pc:sldMk cId="3934545668" sldId="373"/>
            <ac:spMk id="16" creationId="{C9048A10-0D47-4609-94FA-117E991880A8}"/>
          </ac:spMkLst>
        </pc:spChg>
        <pc:spChg chg="add mod topLvl">
          <ac:chgData name="Kyle Tidswell-Brown" userId="3518c4a0-5c99-4880-b127-cb60ccf11a39" providerId="ADAL" clId="{5819D4FA-873C-4D99-B17F-D81E21D8BB46}" dt="2018-10-17T16:26:53.968" v="167" actId="164"/>
          <ac:spMkLst>
            <pc:docMk/>
            <pc:sldMk cId="3934545668" sldId="373"/>
            <ac:spMk id="17" creationId="{E58CDDF2-2776-4984-81DC-39B0A50D62CA}"/>
          </ac:spMkLst>
        </pc:spChg>
        <pc:spChg chg="mod">
          <ac:chgData name="Kyle Tidswell-Brown" userId="3518c4a0-5c99-4880-b127-cb60ccf11a39" providerId="ADAL" clId="{5819D4FA-873C-4D99-B17F-D81E21D8BB46}" dt="2018-10-17T16:24:08.621" v="57" actId="207"/>
          <ac:spMkLst>
            <pc:docMk/>
            <pc:sldMk cId="3934545668" sldId="373"/>
            <ac:spMk id="19" creationId="{5252A847-DE45-4FA3-A1F8-EEBEB845FF8E}"/>
          </ac:spMkLst>
        </pc:spChg>
        <pc:spChg chg="add del mod">
          <ac:chgData name="Kyle Tidswell-Brown" userId="3518c4a0-5c99-4880-b127-cb60ccf11a39" providerId="ADAL" clId="{5819D4FA-873C-4D99-B17F-D81E21D8BB46}" dt="2018-10-17T16:25:35.669" v="138" actId="478"/>
          <ac:spMkLst>
            <pc:docMk/>
            <pc:sldMk cId="3934545668" sldId="373"/>
            <ac:spMk id="22" creationId="{F50157FF-6288-4374-8782-5A66E392DF2B}"/>
          </ac:spMkLst>
        </pc:spChg>
        <pc:spChg chg="add del mod">
          <ac:chgData name="Kyle Tidswell-Brown" userId="3518c4a0-5c99-4880-b127-cb60ccf11a39" providerId="ADAL" clId="{5819D4FA-873C-4D99-B17F-D81E21D8BB46}" dt="2018-10-17T16:25:44.660" v="146" actId="478"/>
          <ac:spMkLst>
            <pc:docMk/>
            <pc:sldMk cId="3934545668" sldId="373"/>
            <ac:spMk id="23" creationId="{2DD25D12-EBA6-4DF0-89B5-91D163B39E22}"/>
          </ac:spMkLst>
        </pc:spChg>
        <pc:spChg chg="add mod topLvl">
          <ac:chgData name="Kyle Tidswell-Brown" userId="3518c4a0-5c99-4880-b127-cb60ccf11a39" providerId="ADAL" clId="{5819D4FA-873C-4D99-B17F-D81E21D8BB46}" dt="2018-10-17T16:26:53.968" v="167" actId="164"/>
          <ac:spMkLst>
            <pc:docMk/>
            <pc:sldMk cId="3934545668" sldId="373"/>
            <ac:spMk id="24" creationId="{47AA64A3-6054-4A58-AD6B-C3FD4ECA4BE1}"/>
          </ac:spMkLst>
        </pc:spChg>
        <pc:spChg chg="add del mod">
          <ac:chgData name="Kyle Tidswell-Brown" userId="3518c4a0-5c99-4880-b127-cb60ccf11a39" providerId="ADAL" clId="{5819D4FA-873C-4D99-B17F-D81E21D8BB46}" dt="2018-10-17T16:25:59.725" v="151" actId="478"/>
          <ac:spMkLst>
            <pc:docMk/>
            <pc:sldMk cId="3934545668" sldId="373"/>
            <ac:spMk id="26" creationId="{4A48236F-0378-4AEB-93E9-FD7264880D9E}"/>
          </ac:spMkLst>
        </pc:spChg>
        <pc:grpChg chg="add del mod">
          <ac:chgData name="Kyle Tidswell-Brown" userId="3518c4a0-5c99-4880-b127-cb60ccf11a39" providerId="ADAL" clId="{5819D4FA-873C-4D99-B17F-D81E21D8BB46}" dt="2018-10-17T16:26:36.985" v="163" actId="165"/>
          <ac:grpSpMkLst>
            <pc:docMk/>
            <pc:sldMk cId="3934545668" sldId="373"/>
            <ac:grpSpMk id="2" creationId="{5839319C-CB59-4BAD-B4FF-F6B34B190044}"/>
          </ac:grpSpMkLst>
        </pc:grpChg>
        <pc:grpChg chg="add del mod">
          <ac:chgData name="Kyle Tidswell-Brown" userId="3518c4a0-5c99-4880-b127-cb60ccf11a39" providerId="ADAL" clId="{5819D4FA-873C-4D99-B17F-D81E21D8BB46}" dt="2018-10-17T16:26:22.575" v="160" actId="165"/>
          <ac:grpSpMkLst>
            <pc:docMk/>
            <pc:sldMk cId="3934545668" sldId="373"/>
            <ac:grpSpMk id="3" creationId="{6633DBE1-65A5-4020-8CFF-99A96C7B59AF}"/>
          </ac:grpSpMkLst>
        </pc:grpChg>
        <pc:grpChg chg="add mod">
          <ac:chgData name="Kyle Tidswell-Brown" userId="3518c4a0-5c99-4880-b127-cb60ccf11a39" providerId="ADAL" clId="{5819D4FA-873C-4D99-B17F-D81E21D8BB46}" dt="2018-10-17T16:33:27.397" v="173" actId="12788"/>
          <ac:grpSpMkLst>
            <pc:docMk/>
            <pc:sldMk cId="3934545668" sldId="373"/>
            <ac:grpSpMk id="4" creationId="{D9FFB850-1619-4A52-B7E5-64D669C4EE76}"/>
          </ac:grpSpMkLst>
        </pc:grpChg>
        <pc:grpChg chg="add mod">
          <ac:chgData name="Kyle Tidswell-Brown" userId="3518c4a0-5c99-4880-b127-cb60ccf11a39" providerId="ADAL" clId="{5819D4FA-873C-4D99-B17F-D81E21D8BB46}" dt="2018-10-17T16:33:27.397" v="173" actId="12788"/>
          <ac:grpSpMkLst>
            <pc:docMk/>
            <pc:sldMk cId="3934545668" sldId="373"/>
            <ac:grpSpMk id="5" creationId="{BB0489E1-6BB5-4495-A8D9-065744F4EF4E}"/>
          </ac:grpSpMkLst>
        </pc:grpChg>
        <pc:grpChg chg="add mod">
          <ac:chgData name="Kyle Tidswell-Brown" userId="3518c4a0-5c99-4880-b127-cb60ccf11a39" providerId="ADAL" clId="{5819D4FA-873C-4D99-B17F-D81E21D8BB46}" dt="2018-10-17T16:33:27.397" v="173" actId="12788"/>
          <ac:grpSpMkLst>
            <pc:docMk/>
            <pc:sldMk cId="3934545668" sldId="373"/>
            <ac:grpSpMk id="27" creationId="{773EA699-83A3-4C17-8F83-A73BC0A2E860}"/>
          </ac:grpSpMkLst>
        </pc:grpChg>
        <pc:cxnChg chg="add mod topLvl">
          <ac:chgData name="Kyle Tidswell-Brown" userId="3518c4a0-5c99-4880-b127-cb60ccf11a39" providerId="ADAL" clId="{5819D4FA-873C-4D99-B17F-D81E21D8BB46}" dt="2018-10-17T16:26:51.508" v="166" actId="164"/>
          <ac:cxnSpMkLst>
            <pc:docMk/>
            <pc:sldMk cId="3934545668" sldId="373"/>
            <ac:cxnSpMk id="11" creationId="{DB672B3E-34C8-47A4-824F-ADFA9BC3FFD9}"/>
          </ac:cxnSpMkLst>
        </pc:cxnChg>
        <pc:cxnChg chg="add mod topLvl">
          <ac:chgData name="Kyle Tidswell-Brown" userId="3518c4a0-5c99-4880-b127-cb60ccf11a39" providerId="ADAL" clId="{5819D4FA-873C-4D99-B17F-D81E21D8BB46}" dt="2018-10-17T16:26:51.508" v="166" actId="164"/>
          <ac:cxnSpMkLst>
            <pc:docMk/>
            <pc:sldMk cId="3934545668" sldId="373"/>
            <ac:cxnSpMk id="12" creationId="{871798F6-6004-4084-A336-87B356B67ED4}"/>
          </ac:cxnSpMkLst>
        </pc:cxnChg>
        <pc:cxnChg chg="add mod topLvl">
          <ac:chgData name="Kyle Tidswell-Brown" userId="3518c4a0-5c99-4880-b127-cb60ccf11a39" providerId="ADAL" clId="{5819D4FA-873C-4D99-B17F-D81E21D8BB46}" dt="2018-10-17T16:26:53.968" v="167" actId="164"/>
          <ac:cxnSpMkLst>
            <pc:docMk/>
            <pc:sldMk cId="3934545668" sldId="373"/>
            <ac:cxnSpMk id="20" creationId="{6E505B4B-8197-480E-94E3-155941448080}"/>
          </ac:cxnSpMkLst>
        </pc:cxnChg>
        <pc:cxnChg chg="add mod topLvl">
          <ac:chgData name="Kyle Tidswell-Brown" userId="3518c4a0-5c99-4880-b127-cb60ccf11a39" providerId="ADAL" clId="{5819D4FA-873C-4D99-B17F-D81E21D8BB46}" dt="2018-10-17T16:26:53.968" v="167" actId="164"/>
          <ac:cxnSpMkLst>
            <pc:docMk/>
            <pc:sldMk cId="3934545668" sldId="373"/>
            <ac:cxnSpMk id="21" creationId="{5D8E6E18-3DD0-4E9B-BEBB-38907BDA3F9E}"/>
          </ac:cxnSpMkLst>
        </pc:cxnChg>
        <pc:cxnChg chg="add mod topLvl">
          <ac:chgData name="Kyle Tidswell-Brown" userId="3518c4a0-5c99-4880-b127-cb60ccf11a39" providerId="ADAL" clId="{5819D4FA-873C-4D99-B17F-D81E21D8BB46}" dt="2018-10-17T16:26:53.968" v="167" actId="164"/>
          <ac:cxnSpMkLst>
            <pc:docMk/>
            <pc:sldMk cId="3934545668" sldId="373"/>
            <ac:cxnSpMk id="25" creationId="{8FCAD96B-AA13-4DE5-8A52-04334AE108BB}"/>
          </ac:cxnSpMkLst>
        </pc:cxnChg>
      </pc:sldChg>
      <pc:sldChg chg="addSp modSp add">
        <pc:chgData name="Kyle Tidswell-Brown" userId="3518c4a0-5c99-4880-b127-cb60ccf11a39" providerId="ADAL" clId="{5819D4FA-873C-4D99-B17F-D81E21D8BB46}" dt="2018-10-17T16:34:39.538" v="220" actId="1035"/>
        <pc:sldMkLst>
          <pc:docMk/>
          <pc:sldMk cId="4072966535" sldId="374"/>
        </pc:sldMkLst>
        <pc:spChg chg="mod">
          <ac:chgData name="Kyle Tidswell-Brown" userId="3518c4a0-5c99-4880-b127-cb60ccf11a39" providerId="ADAL" clId="{5819D4FA-873C-4D99-B17F-D81E21D8BB46}" dt="2018-10-17T16:34:11.728" v="185" actId="207"/>
          <ac:spMkLst>
            <pc:docMk/>
            <pc:sldMk cId="4072966535" sldId="374"/>
            <ac:spMk id="19" creationId="{5252A847-DE45-4FA3-A1F8-EEBEB845FF8E}"/>
          </ac:spMkLst>
        </pc:spChg>
        <pc:graphicFrameChg chg="add mod modGraphic">
          <ac:chgData name="Kyle Tidswell-Brown" userId="3518c4a0-5c99-4880-b127-cb60ccf11a39" providerId="ADAL" clId="{5819D4FA-873C-4D99-B17F-D81E21D8BB46}" dt="2018-10-17T16:34:39.538" v="220" actId="1035"/>
          <ac:graphicFrameMkLst>
            <pc:docMk/>
            <pc:sldMk cId="4072966535" sldId="374"/>
            <ac:graphicFrameMk id="6" creationId="{576F3FAA-474C-4B7C-927E-571B68DA2A37}"/>
          </ac:graphicFrameMkLst>
        </pc:graphicFrameChg>
      </pc:sldChg>
      <pc:sldChg chg="addSp modSp add">
        <pc:chgData name="Kyle Tidswell-Brown" userId="3518c4a0-5c99-4880-b127-cb60ccf11a39" providerId="ADAL" clId="{5819D4FA-873C-4D99-B17F-D81E21D8BB46}" dt="2018-10-17T16:37:04.318" v="373" actId="12788"/>
        <pc:sldMkLst>
          <pc:docMk/>
          <pc:sldMk cId="3596812562" sldId="375"/>
        </pc:sldMkLst>
        <pc:spChg chg="mod">
          <ac:chgData name="Kyle Tidswell-Brown" userId="3518c4a0-5c99-4880-b127-cb60ccf11a39" providerId="ADAL" clId="{5819D4FA-873C-4D99-B17F-D81E21D8BB46}" dt="2018-10-17T16:36:11.521" v="308" actId="207"/>
          <ac:spMkLst>
            <pc:docMk/>
            <pc:sldMk cId="3596812562" sldId="375"/>
            <ac:spMk id="19" creationId="{5252A847-DE45-4FA3-A1F8-EEBEB845FF8E}"/>
          </ac:spMkLst>
        </pc:spChg>
        <pc:graphicFrameChg chg="add mod modGraphic">
          <ac:chgData name="Kyle Tidswell-Brown" userId="3518c4a0-5c99-4880-b127-cb60ccf11a39" providerId="ADAL" clId="{5819D4FA-873C-4D99-B17F-D81E21D8BB46}" dt="2018-10-17T16:37:04.318" v="373" actId="12788"/>
          <ac:graphicFrameMkLst>
            <pc:docMk/>
            <pc:sldMk cId="3596812562" sldId="375"/>
            <ac:graphicFrameMk id="6" creationId="{52891370-ADD1-4FA5-8F7B-151E48F15EE9}"/>
          </ac:graphicFrameMkLst>
        </pc:graphicFrameChg>
        <pc:graphicFrameChg chg="add mod modGraphic">
          <ac:chgData name="Kyle Tidswell-Brown" userId="3518c4a0-5c99-4880-b127-cb60ccf11a39" providerId="ADAL" clId="{5819D4FA-873C-4D99-B17F-D81E21D8BB46}" dt="2018-10-17T16:37:02.654" v="372" actId="12788"/>
          <ac:graphicFrameMkLst>
            <pc:docMk/>
            <pc:sldMk cId="3596812562" sldId="375"/>
            <ac:graphicFrameMk id="9" creationId="{82F7E805-DA6D-4683-B138-67CE28513D30}"/>
          </ac:graphicFrameMkLst>
        </pc:graphicFrameChg>
      </pc:sldChg>
      <pc:sldChg chg="addSp modSp add">
        <pc:chgData name="Kyle Tidswell-Brown" userId="3518c4a0-5c99-4880-b127-cb60ccf11a39" providerId="ADAL" clId="{5819D4FA-873C-4D99-B17F-D81E21D8BB46}" dt="2018-10-17T16:23:47.786" v="54" actId="1076"/>
        <pc:sldMkLst>
          <pc:docMk/>
          <pc:sldMk cId="2712108211" sldId="376"/>
        </pc:sldMkLst>
        <pc:cxnChg chg="add mod">
          <ac:chgData name="Kyle Tidswell-Brown" userId="3518c4a0-5c99-4880-b127-cb60ccf11a39" providerId="ADAL" clId="{5819D4FA-873C-4D99-B17F-D81E21D8BB46}" dt="2018-10-17T16:23:21.832" v="46" actId="208"/>
          <ac:cxnSpMkLst>
            <pc:docMk/>
            <pc:sldMk cId="2712108211" sldId="376"/>
            <ac:cxnSpMk id="3" creationId="{761DD8AC-24B9-4271-97A4-4690B6645849}"/>
          </ac:cxnSpMkLst>
        </pc:cxnChg>
        <pc:cxnChg chg="add mod">
          <ac:chgData name="Kyle Tidswell-Brown" userId="3518c4a0-5c99-4880-b127-cb60ccf11a39" providerId="ADAL" clId="{5819D4FA-873C-4D99-B17F-D81E21D8BB46}" dt="2018-10-17T16:23:30.448" v="49" actId="14100"/>
          <ac:cxnSpMkLst>
            <pc:docMk/>
            <pc:sldMk cId="2712108211" sldId="376"/>
            <ac:cxnSpMk id="9" creationId="{2EBCE6B9-1F74-48F2-9CF5-B20209F3BAD8}"/>
          </ac:cxnSpMkLst>
        </pc:cxnChg>
        <pc:cxnChg chg="add mod">
          <ac:chgData name="Kyle Tidswell-Brown" userId="3518c4a0-5c99-4880-b127-cb60ccf11a39" providerId="ADAL" clId="{5819D4FA-873C-4D99-B17F-D81E21D8BB46}" dt="2018-10-17T16:23:40.681" v="52" actId="14100"/>
          <ac:cxnSpMkLst>
            <pc:docMk/>
            <pc:sldMk cId="2712108211" sldId="376"/>
            <ac:cxnSpMk id="12" creationId="{C4F0DC1A-A7CF-480E-AFE5-29C7C7A5D439}"/>
          </ac:cxnSpMkLst>
        </pc:cxnChg>
        <pc:cxnChg chg="add mod">
          <ac:chgData name="Kyle Tidswell-Brown" userId="3518c4a0-5c99-4880-b127-cb60ccf11a39" providerId="ADAL" clId="{5819D4FA-873C-4D99-B17F-D81E21D8BB46}" dt="2018-10-17T16:23:47.786" v="54" actId="1076"/>
          <ac:cxnSpMkLst>
            <pc:docMk/>
            <pc:sldMk cId="2712108211" sldId="376"/>
            <ac:cxnSpMk id="15" creationId="{AFF29DA5-F181-4AC5-A054-924D9045F911}"/>
          </ac:cxnSpMkLst>
        </pc:cxnChg>
      </pc:sldChg>
      <pc:sldChg chg="modSp add">
        <pc:chgData name="Kyle Tidswell-Brown" userId="3518c4a0-5c99-4880-b127-cb60ccf11a39" providerId="ADAL" clId="{5819D4FA-873C-4D99-B17F-D81E21D8BB46}" dt="2018-10-17T16:33:53.828" v="182" actId="113"/>
        <pc:sldMkLst>
          <pc:docMk/>
          <pc:sldMk cId="3080184950" sldId="377"/>
        </pc:sldMkLst>
        <pc:spChg chg="mod">
          <ac:chgData name="Kyle Tidswell-Brown" userId="3518c4a0-5c99-4880-b127-cb60ccf11a39" providerId="ADAL" clId="{5819D4FA-873C-4D99-B17F-D81E21D8BB46}" dt="2018-10-17T16:33:47.622" v="179" actId="113"/>
          <ac:spMkLst>
            <pc:docMk/>
            <pc:sldMk cId="3080184950" sldId="377"/>
            <ac:spMk id="9" creationId="{91D98336-B6EA-4741-9089-69564E9825F0}"/>
          </ac:spMkLst>
        </pc:spChg>
        <pc:spChg chg="mod">
          <ac:chgData name="Kyle Tidswell-Brown" userId="3518c4a0-5c99-4880-b127-cb60ccf11a39" providerId="ADAL" clId="{5819D4FA-873C-4D99-B17F-D81E21D8BB46}" dt="2018-10-17T16:33:53.828" v="182" actId="113"/>
          <ac:spMkLst>
            <pc:docMk/>
            <pc:sldMk cId="3080184950" sldId="377"/>
            <ac:spMk id="24" creationId="{47AA64A3-6054-4A58-AD6B-C3FD4ECA4BE1}"/>
          </ac:spMkLst>
        </pc:spChg>
      </pc:sldChg>
      <pc:sldChg chg="modSp add">
        <pc:chgData name="Kyle Tidswell-Brown" userId="3518c4a0-5c99-4880-b127-cb60ccf11a39" providerId="ADAL" clId="{5819D4FA-873C-4D99-B17F-D81E21D8BB46}" dt="2018-10-17T16:35:58.631" v="305" actId="207"/>
        <pc:sldMkLst>
          <pc:docMk/>
          <pc:sldMk cId="3508842286" sldId="378"/>
        </pc:sldMkLst>
        <pc:spChg chg="mod">
          <ac:chgData name="Kyle Tidswell-Brown" userId="3518c4a0-5c99-4880-b127-cb60ccf11a39" providerId="ADAL" clId="{5819D4FA-873C-4D99-B17F-D81E21D8BB46}" dt="2018-10-17T16:35:58.631" v="305" actId="207"/>
          <ac:spMkLst>
            <pc:docMk/>
            <pc:sldMk cId="3508842286" sldId="378"/>
            <ac:spMk id="19" creationId="{5252A847-DE45-4FA3-A1F8-EEBEB845FF8E}"/>
          </ac:spMkLst>
        </pc:spChg>
      </pc:sldChg>
      <pc:sldChg chg="addSp modSp add">
        <pc:chgData name="Kyle Tidswell-Brown" userId="3518c4a0-5c99-4880-b127-cb60ccf11a39" providerId="ADAL" clId="{5819D4FA-873C-4D99-B17F-D81E21D8BB46}" dt="2018-10-17T16:37:32.728" v="384" actId="207"/>
        <pc:sldMkLst>
          <pc:docMk/>
          <pc:sldMk cId="3513582942" sldId="379"/>
        </pc:sldMkLst>
        <pc:spChg chg="add mod">
          <ac:chgData name="Kyle Tidswell-Brown" userId="3518c4a0-5c99-4880-b127-cb60ccf11a39" providerId="ADAL" clId="{5819D4FA-873C-4D99-B17F-D81E21D8BB46}" dt="2018-10-17T16:37:27.856" v="380" actId="1076"/>
          <ac:spMkLst>
            <pc:docMk/>
            <pc:sldMk cId="3513582942" sldId="379"/>
            <ac:spMk id="2" creationId="{45221708-D66A-4AFB-B9A2-78CEA0F4B382}"/>
          </ac:spMkLst>
        </pc:spChg>
        <pc:graphicFrameChg chg="modGraphic">
          <ac:chgData name="Kyle Tidswell-Brown" userId="3518c4a0-5c99-4880-b127-cb60ccf11a39" providerId="ADAL" clId="{5819D4FA-873C-4D99-B17F-D81E21D8BB46}" dt="2018-10-17T16:37:32.728" v="384" actId="207"/>
          <ac:graphicFrameMkLst>
            <pc:docMk/>
            <pc:sldMk cId="3513582942" sldId="379"/>
            <ac:graphicFrameMk id="6" creationId="{52891370-ADD1-4FA5-8F7B-151E48F15EE9}"/>
          </ac:graphicFrameMkLst>
        </pc:graphicFrameChg>
        <pc:graphicFrameChg chg="modGraphic">
          <ac:chgData name="Kyle Tidswell-Brown" userId="3518c4a0-5c99-4880-b127-cb60ccf11a39" providerId="ADAL" clId="{5819D4FA-873C-4D99-B17F-D81E21D8BB46}" dt="2018-10-17T16:37:14.320" v="375" actId="207"/>
          <ac:graphicFrameMkLst>
            <pc:docMk/>
            <pc:sldMk cId="3513582942" sldId="379"/>
            <ac:graphicFrameMk id="9" creationId="{82F7E805-DA6D-4683-B138-67CE28513D30}"/>
          </ac:graphicFrameMkLst>
        </pc:graphicFrameChg>
      </pc:sldChg>
      <pc:sldChg chg="addSp delSp modSp add">
        <pc:chgData name="Kyle Tidswell-Brown" userId="3518c4a0-5c99-4880-b127-cb60ccf11a39" providerId="ADAL" clId="{5819D4FA-873C-4D99-B17F-D81E21D8BB46}" dt="2018-10-17T17:18:47.268" v="1009" actId="20577"/>
        <pc:sldMkLst>
          <pc:docMk/>
          <pc:sldMk cId="1523176659" sldId="380"/>
        </pc:sldMkLst>
        <pc:spChg chg="mod">
          <ac:chgData name="Kyle Tidswell-Brown" userId="3518c4a0-5c99-4880-b127-cb60ccf11a39" providerId="ADAL" clId="{5819D4FA-873C-4D99-B17F-D81E21D8BB46}" dt="2018-10-17T17:13:26.572" v="716" actId="1582"/>
          <ac:spMkLst>
            <pc:docMk/>
            <pc:sldMk cId="1523176659" sldId="380"/>
            <ac:spMk id="9" creationId="{05DFAEC2-C6C6-4A15-9DD4-77E5F0005005}"/>
          </ac:spMkLst>
        </pc:spChg>
        <pc:spChg chg="mod">
          <ac:chgData name="Kyle Tidswell-Brown" userId="3518c4a0-5c99-4880-b127-cb60ccf11a39" providerId="ADAL" clId="{5819D4FA-873C-4D99-B17F-D81E21D8BB46}" dt="2018-10-17T17:13:26.572" v="716" actId="1582"/>
          <ac:spMkLst>
            <pc:docMk/>
            <pc:sldMk cId="1523176659" sldId="380"/>
            <ac:spMk id="10" creationId="{411815ED-DF64-462C-8471-B761FDD9B762}"/>
          </ac:spMkLst>
        </pc:spChg>
        <pc:spChg chg="mod">
          <ac:chgData name="Kyle Tidswell-Brown" userId="3518c4a0-5c99-4880-b127-cb60ccf11a39" providerId="ADAL" clId="{5819D4FA-873C-4D99-B17F-D81E21D8BB46}" dt="2018-10-17T17:13:26.572" v="716" actId="1582"/>
          <ac:spMkLst>
            <pc:docMk/>
            <pc:sldMk cId="1523176659" sldId="380"/>
            <ac:spMk id="11" creationId="{2594C779-1BAA-4BDC-B236-B12AE2433277}"/>
          </ac:spMkLst>
        </pc:spChg>
        <pc:spChg chg="mod">
          <ac:chgData name="Kyle Tidswell-Brown" userId="3518c4a0-5c99-4880-b127-cb60ccf11a39" providerId="ADAL" clId="{5819D4FA-873C-4D99-B17F-D81E21D8BB46}" dt="2018-10-17T17:13:26.572" v="716" actId="1582"/>
          <ac:spMkLst>
            <pc:docMk/>
            <pc:sldMk cId="1523176659" sldId="380"/>
            <ac:spMk id="12" creationId="{04EED5A1-7F60-40D2-824C-8BF95FD7EFAD}"/>
          </ac:spMkLst>
        </pc:spChg>
        <pc:spChg chg="mod">
          <ac:chgData name="Kyle Tidswell-Brown" userId="3518c4a0-5c99-4880-b127-cb60ccf11a39" providerId="ADAL" clId="{5819D4FA-873C-4D99-B17F-D81E21D8BB46}" dt="2018-10-17T17:14:26.115" v="837" actId="6549"/>
          <ac:spMkLst>
            <pc:docMk/>
            <pc:sldMk cId="1523176659" sldId="380"/>
            <ac:spMk id="19" creationId="{5252A847-DE45-4FA3-A1F8-EEBEB845FF8E}"/>
          </ac:spMkLst>
        </pc:spChg>
        <pc:spChg chg="mod">
          <ac:chgData name="Kyle Tidswell-Brown" userId="3518c4a0-5c99-4880-b127-cb60ccf11a39" providerId="ADAL" clId="{5819D4FA-873C-4D99-B17F-D81E21D8BB46}" dt="2018-10-17T17:18:46.300" v="1008" actId="20577"/>
          <ac:spMkLst>
            <pc:docMk/>
            <pc:sldMk cId="1523176659" sldId="380"/>
            <ac:spMk id="20" creationId="{9B7B65D9-42EF-4C2C-9F55-B8033F6B996D}"/>
          </ac:spMkLst>
        </pc:spChg>
        <pc:spChg chg="mod">
          <ac:chgData name="Kyle Tidswell-Brown" userId="3518c4a0-5c99-4880-b127-cb60ccf11a39" providerId="ADAL" clId="{5819D4FA-873C-4D99-B17F-D81E21D8BB46}" dt="2018-10-17T17:18:47.268" v="1009" actId="20577"/>
          <ac:spMkLst>
            <pc:docMk/>
            <pc:sldMk cId="1523176659" sldId="380"/>
            <ac:spMk id="21" creationId="{85E03B16-7B1C-4693-98C0-517544ABBC3E}"/>
          </ac:spMkLst>
        </pc:spChg>
        <pc:grpChg chg="add del mod">
          <ac:chgData name="Kyle Tidswell-Brown" userId="3518c4a0-5c99-4880-b127-cb60ccf11a39" providerId="ADAL" clId="{5819D4FA-873C-4D99-B17F-D81E21D8BB46}" dt="2018-10-17T17:18:42.534" v="1005" actId="478"/>
          <ac:grpSpMkLst>
            <pc:docMk/>
            <pc:sldMk cId="1523176659" sldId="380"/>
            <ac:grpSpMk id="6" creationId="{C9647B1F-DB51-4B7A-B84E-DA14235459A1}"/>
          </ac:grpSpMkLst>
        </pc:grpChg>
        <pc:grpChg chg="add">
          <ac:chgData name="Kyle Tidswell-Brown" userId="3518c4a0-5c99-4880-b127-cb60ccf11a39" providerId="ADAL" clId="{5819D4FA-873C-4D99-B17F-D81E21D8BB46}" dt="2018-10-17T17:18:43.629" v="1006"/>
          <ac:grpSpMkLst>
            <pc:docMk/>
            <pc:sldMk cId="1523176659" sldId="380"/>
            <ac:grpSpMk id="16" creationId="{16C30E7D-6962-4581-AB41-3AFB2D022404}"/>
          </ac:grpSpMkLst>
        </pc:grpChg>
        <pc:cxnChg chg="mod">
          <ac:chgData name="Kyle Tidswell-Brown" userId="3518c4a0-5c99-4880-b127-cb60ccf11a39" providerId="ADAL" clId="{5819D4FA-873C-4D99-B17F-D81E21D8BB46}" dt="2018-10-17T17:18:42.534" v="1005" actId="478"/>
          <ac:cxnSpMkLst>
            <pc:docMk/>
            <pc:sldMk cId="1523176659" sldId="380"/>
            <ac:cxnSpMk id="13" creationId="{7D3EE86E-1459-4EE0-AA83-B4688DA2E784}"/>
          </ac:cxnSpMkLst>
        </pc:cxnChg>
        <pc:cxnChg chg="mod">
          <ac:chgData name="Kyle Tidswell-Brown" userId="3518c4a0-5c99-4880-b127-cb60ccf11a39" providerId="ADAL" clId="{5819D4FA-873C-4D99-B17F-D81E21D8BB46}" dt="2018-10-17T17:18:42.534" v="1005" actId="478"/>
          <ac:cxnSpMkLst>
            <pc:docMk/>
            <pc:sldMk cId="1523176659" sldId="380"/>
            <ac:cxnSpMk id="14" creationId="{D83AAB0D-C14E-43B1-8609-E53CD73E3575}"/>
          </ac:cxnSpMkLst>
        </pc:cxnChg>
        <pc:cxnChg chg="mod">
          <ac:chgData name="Kyle Tidswell-Brown" userId="3518c4a0-5c99-4880-b127-cb60ccf11a39" providerId="ADAL" clId="{5819D4FA-873C-4D99-B17F-D81E21D8BB46}" dt="2018-10-17T17:18:42.534" v="1005" actId="478"/>
          <ac:cxnSpMkLst>
            <pc:docMk/>
            <pc:sldMk cId="1523176659" sldId="380"/>
            <ac:cxnSpMk id="15" creationId="{C42B93D2-63B4-4780-BCCC-9F5F29F608A1}"/>
          </ac:cxnSpMkLst>
        </pc:cxnChg>
      </pc:sldChg>
      <pc:sldChg chg="modSp add">
        <pc:chgData name="Kyle Tidswell-Brown" userId="3518c4a0-5c99-4880-b127-cb60ccf11a39" providerId="ADAL" clId="{5819D4FA-873C-4D99-B17F-D81E21D8BB46}" dt="2018-10-17T17:10:44.050" v="505" actId="5793"/>
        <pc:sldMkLst>
          <pc:docMk/>
          <pc:sldMk cId="2194505646" sldId="381"/>
        </pc:sldMkLst>
        <pc:spChg chg="mod">
          <ac:chgData name="Kyle Tidswell-Brown" userId="3518c4a0-5c99-4880-b127-cb60ccf11a39" providerId="ADAL" clId="{5819D4FA-873C-4D99-B17F-D81E21D8BB46}" dt="2018-10-17T17:10:44.050" v="505" actId="5793"/>
          <ac:spMkLst>
            <pc:docMk/>
            <pc:sldMk cId="2194505646" sldId="381"/>
            <ac:spMk id="19" creationId="{5252A847-DE45-4FA3-A1F8-EEBEB845FF8E}"/>
          </ac:spMkLst>
        </pc:spChg>
      </pc:sldChg>
      <pc:sldChg chg="modSp add">
        <pc:chgData name="Kyle Tidswell-Brown" userId="3518c4a0-5c99-4880-b127-cb60ccf11a39" providerId="ADAL" clId="{5819D4FA-873C-4D99-B17F-D81E21D8BB46}" dt="2018-10-17T17:11:01.173" v="532" actId="20577"/>
        <pc:sldMkLst>
          <pc:docMk/>
          <pc:sldMk cId="1525425118" sldId="382"/>
        </pc:sldMkLst>
        <pc:spChg chg="mod">
          <ac:chgData name="Kyle Tidswell-Brown" userId="3518c4a0-5c99-4880-b127-cb60ccf11a39" providerId="ADAL" clId="{5819D4FA-873C-4D99-B17F-D81E21D8BB46}" dt="2018-10-17T17:11:01.173" v="532" actId="20577"/>
          <ac:spMkLst>
            <pc:docMk/>
            <pc:sldMk cId="1525425118" sldId="382"/>
            <ac:spMk id="19" creationId="{5252A847-DE45-4FA3-A1F8-EEBEB845FF8E}"/>
          </ac:spMkLst>
        </pc:spChg>
      </pc:sldChg>
      <pc:sldChg chg="modSp add">
        <pc:chgData name="Kyle Tidswell-Brown" userId="3518c4a0-5c99-4880-b127-cb60ccf11a39" providerId="ADAL" clId="{5819D4FA-873C-4D99-B17F-D81E21D8BB46}" dt="2018-10-17T17:12:52.118" v="697" actId="20577"/>
        <pc:sldMkLst>
          <pc:docMk/>
          <pc:sldMk cId="1273572926" sldId="383"/>
        </pc:sldMkLst>
        <pc:spChg chg="mod">
          <ac:chgData name="Kyle Tidswell-Brown" userId="3518c4a0-5c99-4880-b127-cb60ccf11a39" providerId="ADAL" clId="{5819D4FA-873C-4D99-B17F-D81E21D8BB46}" dt="2018-10-17T17:11:55.099" v="580" actId="207"/>
          <ac:spMkLst>
            <pc:docMk/>
            <pc:sldMk cId="1273572926" sldId="383"/>
            <ac:spMk id="12" creationId="{DACF405F-4911-4527-A122-D8A27A88EAC5}"/>
          </ac:spMkLst>
        </pc:spChg>
        <pc:spChg chg="mod">
          <ac:chgData name="Kyle Tidswell-Brown" userId="3518c4a0-5c99-4880-b127-cb60ccf11a39" providerId="ADAL" clId="{5819D4FA-873C-4D99-B17F-D81E21D8BB46}" dt="2018-10-17T17:12:52.118" v="697" actId="20577"/>
          <ac:spMkLst>
            <pc:docMk/>
            <pc:sldMk cId="1273572926" sldId="383"/>
            <ac:spMk id="19" creationId="{5252A847-DE45-4FA3-A1F8-EEBEB845FF8E}"/>
          </ac:spMkLst>
        </pc:spChg>
      </pc:sldChg>
      <pc:sldChg chg="modSp add">
        <pc:chgData name="Kyle Tidswell-Brown" userId="3518c4a0-5c99-4880-b127-cb60ccf11a39" providerId="ADAL" clId="{5819D4FA-873C-4D99-B17F-D81E21D8BB46}" dt="2018-10-18T07:54:46.196" v="1018" actId="20577"/>
        <pc:sldMkLst>
          <pc:docMk/>
          <pc:sldMk cId="3625672349" sldId="384"/>
        </pc:sldMkLst>
        <pc:spChg chg="mod">
          <ac:chgData name="Kyle Tidswell-Brown" userId="3518c4a0-5c99-4880-b127-cb60ccf11a39" providerId="ADAL" clId="{5819D4FA-873C-4D99-B17F-D81E21D8BB46}" dt="2018-10-17T17:16:53.570" v="885" actId="207"/>
          <ac:spMkLst>
            <pc:docMk/>
            <pc:sldMk cId="3625672349" sldId="384"/>
            <ac:spMk id="10" creationId="{411815ED-DF64-462C-8471-B761FDD9B762}"/>
          </ac:spMkLst>
        </pc:spChg>
        <pc:spChg chg="mod">
          <ac:chgData name="Kyle Tidswell-Brown" userId="3518c4a0-5c99-4880-b127-cb60ccf11a39" providerId="ADAL" clId="{5819D4FA-873C-4D99-B17F-D81E21D8BB46}" dt="2018-10-17T17:16:53.570" v="885" actId="207"/>
          <ac:spMkLst>
            <pc:docMk/>
            <pc:sldMk cId="3625672349" sldId="384"/>
            <ac:spMk id="11" creationId="{2594C779-1BAA-4BDC-B236-B12AE2433277}"/>
          </ac:spMkLst>
        </pc:spChg>
        <pc:spChg chg="mod">
          <ac:chgData name="Kyle Tidswell-Brown" userId="3518c4a0-5c99-4880-b127-cb60ccf11a39" providerId="ADAL" clId="{5819D4FA-873C-4D99-B17F-D81E21D8BB46}" dt="2018-10-18T07:54:46.196" v="1018" actId="20577"/>
          <ac:spMkLst>
            <pc:docMk/>
            <pc:sldMk cId="3625672349" sldId="384"/>
            <ac:spMk id="19" creationId="{5252A847-DE45-4FA3-A1F8-EEBEB845FF8E}"/>
          </ac:spMkLst>
        </pc:spChg>
        <pc:grpChg chg="mod">
          <ac:chgData name="Kyle Tidswell-Brown" userId="3518c4a0-5c99-4880-b127-cb60ccf11a39" providerId="ADAL" clId="{5819D4FA-873C-4D99-B17F-D81E21D8BB46}" dt="2018-10-17T17:18:39.055" v="1004" actId="1035"/>
          <ac:grpSpMkLst>
            <pc:docMk/>
            <pc:sldMk cId="3625672349" sldId="384"/>
            <ac:grpSpMk id="6" creationId="{C9647B1F-DB51-4B7A-B84E-DA14235459A1}"/>
          </ac:grpSpMkLst>
        </pc:gr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04/01/2019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04/01/2019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04/01/2019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04/01/2019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lassroomsecrets.co.uk/bonds-to-100-tens-and-ones-year-2-addition-and-subtraction-resource-pack" TargetMode="External"/><Relationship Id="rId3" Type="http://schemas.openxmlformats.org/officeDocument/2006/relationships/image" Target="../media/image2.png"/><Relationship Id="rId7" Type="http://schemas.openxmlformats.org/officeDocument/2006/relationships/hyperlink" Target="https://classroomsecrets.co.uk/category/maths/year-2/autumn-block-2-addition-and-subtraction-year-2/"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ontent-domain-filter/?fwp_contentdomain=2c3" TargetMode="External"/><Relationship Id="rId5" Type="http://schemas.openxmlformats.org/officeDocument/2006/relationships/hyperlink" Target="https://classroomsecrets.co.uk/content-domain-filter/?fwp_contentdomain=2c2a" TargetMode="External"/><Relationship Id="rId4" Type="http://schemas.openxmlformats.org/officeDocument/2006/relationships/hyperlink" Target="https://classroomsecrets.co.uk/content-domain-filter/?fwp_contentdomain=2c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2 – Addition and Subtraction – Bonds to 100 (Tens and Ones)</a:t>
            </a:r>
          </a:p>
          <a:p>
            <a:pPr lvl="0" algn="ctr"/>
            <a:endParaRPr lang="en-GB" sz="1600" b="1" dirty="0">
              <a:solidFill>
                <a:srgbClr val="E7E6E6">
                  <a:lumMod val="25000"/>
                </a:srgbClr>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About This Resource:</a:t>
            </a: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200" b="1" dirty="0">
                <a:solidFill>
                  <a:prstClr val="black"/>
                </a:solidFill>
                <a:latin typeface="Century Gothic" panose="020B0502020202020204" pitchFamily="34"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200" b="1" dirty="0">
              <a:solidFill>
                <a:prstClr val="black"/>
              </a:solidFill>
              <a:latin typeface="Century Gothic" panose="020B0502020202020204" pitchFamily="34" charset="0"/>
            </a:endParaRP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National Curriculum Objectives:</a:t>
            </a:r>
            <a:endParaRPr lang="en-GB" sz="1600" b="1" dirty="0">
              <a:solidFill>
                <a:srgbClr val="FF0000"/>
              </a:solidFill>
              <a:latin typeface="Century Gothic" panose="020B0502020202020204" pitchFamily="34" charset="0"/>
            </a:endParaRPr>
          </a:p>
          <a:p>
            <a:pPr lvl="0" fontAlgn="base">
              <a:defRPr/>
            </a:pPr>
            <a:endParaRPr lang="en-GB" sz="1200" b="1" dirty="0">
              <a:solidFill>
                <a:prstClr val="black"/>
              </a:solidFill>
              <a:latin typeface="Century Gothic" panose="020B0502020202020204" pitchFamily="34" charset="0"/>
            </a:endParaRPr>
          </a:p>
          <a:p>
            <a:pPr fontAlgn="base">
              <a:lnSpc>
                <a:spcPct val="100000"/>
              </a:lnSpc>
              <a:spcAft>
                <a:spcPts val="0"/>
              </a:spcAft>
              <a:buClrTx/>
              <a:buSzTx/>
              <a:tabLst/>
              <a:defRPr/>
            </a:pPr>
            <a:r>
              <a:rPr lang="en-GB" sz="1200" b="1" dirty="0">
                <a:solidFill>
                  <a:prstClr val="black"/>
                </a:solidFill>
                <a:latin typeface="Century Gothic" panose="020B0502020202020204" pitchFamily="34" charset="0"/>
              </a:rPr>
              <a:t>Mathematics Year </a:t>
            </a:r>
            <a:r>
              <a:rPr lang="en-GB" sz="1200" b="1" dirty="0">
                <a:solidFill>
                  <a:schemeClr val="tx1"/>
                </a:solidFill>
                <a:latin typeface="Century Gothic" panose="020B0502020202020204" pitchFamily="34" charset="0"/>
              </a:rPr>
              <a:t>2: (2C1) </a:t>
            </a:r>
            <a:r>
              <a:rPr lang="en-GB" sz="1200" b="1" dirty="0">
                <a:latin typeface="Century Gothic" panose="020B0502020202020204" pitchFamily="34" charset="0"/>
                <a:hlinkClick r:id="rId4"/>
              </a:rPr>
              <a:t>Recall and use addition and subtraction facts to 20 fluently, and derive and use related facts up to 100</a:t>
            </a:r>
            <a:endParaRPr lang="en-GB" sz="1200" b="1" dirty="0">
              <a:solidFill>
                <a:prstClr val="black"/>
              </a:solidFill>
              <a:latin typeface="Century Gothic" panose="020B0502020202020204" pitchFamily="34" charset="0"/>
            </a:endParaRPr>
          </a:p>
          <a:p>
            <a:pPr fontAlgn="base">
              <a:spcAft>
                <a:spcPts val="0"/>
              </a:spcAft>
            </a:pPr>
            <a:r>
              <a:rPr lang="en-GB" sz="1200" b="1" dirty="0">
                <a:solidFill>
                  <a:schemeClr val="tx1"/>
                </a:solidFill>
                <a:latin typeface="Century Gothic" panose="020B0502020202020204" pitchFamily="34" charset="0"/>
              </a:rPr>
              <a:t>Mathematics Year 2: (2C2a) </a:t>
            </a:r>
            <a:r>
              <a:rPr lang="en-GB" sz="1200" b="1" dirty="0">
                <a:latin typeface="Century Gothic" panose="020B0502020202020204" pitchFamily="34" charset="0"/>
                <a:hlinkClick r:id="rId5"/>
              </a:rPr>
              <a:t>Add and subtract numbers mentally, including:</a:t>
            </a:r>
            <a:r>
              <a:rPr lang="en-GB" sz="1200" b="1" dirty="0">
                <a:latin typeface="Century Gothic" panose="020B0502020202020204" pitchFamily="34" charset="0"/>
              </a:rPr>
              <a:t> </a:t>
            </a:r>
            <a:r>
              <a:rPr lang="en-GB" sz="1200" b="1" dirty="0">
                <a:latin typeface="Century Gothic" panose="020B0502020202020204" pitchFamily="34" charset="0"/>
                <a:hlinkClick r:id="rId5"/>
              </a:rPr>
              <a:t>a two-digit number and ones, a two-digit number and tens, two two-digit numbers, adding three one-digit numbers</a:t>
            </a:r>
            <a:endParaRPr lang="en-GB" sz="1200" b="1" dirty="0">
              <a:latin typeface="Century Gothic" panose="020B0502020202020204" pitchFamily="34" charset="0"/>
            </a:endParaRPr>
          </a:p>
          <a:p>
            <a:pPr fontAlgn="base">
              <a:lnSpc>
                <a:spcPct val="100000"/>
              </a:lnSpc>
              <a:spcAft>
                <a:spcPts val="0"/>
              </a:spcAft>
            </a:pPr>
            <a:r>
              <a:rPr lang="en-GB" sz="1200" b="1" dirty="0">
                <a:solidFill>
                  <a:schemeClr val="tx1"/>
                </a:solidFill>
                <a:latin typeface="Century Gothic" panose="020B0502020202020204" pitchFamily="34" charset="0"/>
              </a:rPr>
              <a:t>Mathematics Year 2: (2C3) </a:t>
            </a:r>
            <a:r>
              <a:rPr lang="en-GB" sz="1200" b="1" dirty="0">
                <a:latin typeface="Century Gothic" panose="020B0502020202020204" pitchFamily="34" charset="0"/>
                <a:hlinkClick r:id="rId6"/>
              </a:rPr>
              <a:t>Recognise and use the inverse relationship between addition and subtraction and use this to check calculations and missing number problems</a:t>
            </a:r>
            <a:br>
              <a:rPr lang="en-GB" sz="1200" b="1" u="sng" dirty="0">
                <a:solidFill>
                  <a:prstClr val="black"/>
                </a:solidFill>
                <a:latin typeface="Century Gothic" panose="020B0502020202020204" pitchFamily="34" charset="0"/>
              </a:rPr>
            </a:br>
            <a:endParaRPr lang="en-GB" sz="1200" b="1" u="sng"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a:defRPr/>
            </a:pPr>
            <a:r>
              <a:rPr lang="en-US" sz="1600" b="1" dirty="0">
                <a:solidFill>
                  <a:prstClr val="black"/>
                </a:solidFill>
                <a:latin typeface="Century Gothic" panose="020B0502020202020204" pitchFamily="34" charset="0"/>
              </a:rPr>
              <a:t>More </a:t>
            </a:r>
            <a:r>
              <a:rPr lang="en-US" sz="1600" b="1" dirty="0">
                <a:solidFill>
                  <a:prstClr val="black"/>
                </a:solidFill>
                <a:latin typeface="Century Gothic" panose="020B0502020202020204" pitchFamily="34" charset="0"/>
                <a:hlinkClick r:id="rId7"/>
              </a:rPr>
              <a:t>Year 2 Addition and Subtraction</a:t>
            </a:r>
            <a:r>
              <a:rPr lang="en-US" sz="1600" b="1" dirty="0">
                <a:solidFill>
                  <a:prstClr val="black"/>
                </a:solidFill>
                <a:latin typeface="Century Gothic" panose="020B0502020202020204" pitchFamily="34" charset="0"/>
              </a:rPr>
              <a:t> resources.</a:t>
            </a: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a:defRPr/>
            </a:pPr>
            <a:r>
              <a:rPr lang="en-GB" sz="1600" b="1" dirty="0">
                <a:solidFill>
                  <a:prstClr val="black"/>
                </a:solidFill>
                <a:latin typeface="Century Gothic" panose="020B0502020202020204" pitchFamily="34" charset="0"/>
              </a:rPr>
              <a:t>Did you like this resource? Don’t forget to </a:t>
            </a:r>
            <a:r>
              <a:rPr lang="en-GB" sz="1600" b="1" dirty="0">
                <a:solidFill>
                  <a:prstClr val="black"/>
                </a:solidFill>
                <a:latin typeface="Century Gothic" panose="020B0502020202020204" pitchFamily="34" charset="0"/>
                <a:hlinkClick r:id="rId8"/>
              </a:rPr>
              <a:t>review</a:t>
            </a:r>
            <a:r>
              <a:rPr lang="en-GB" sz="1600" b="1" dirty="0">
                <a:solidFill>
                  <a:prstClr val="black"/>
                </a:solidFill>
                <a:latin typeface="Century Gothic" panose="020B0502020202020204" pitchFamily="34" charset="0"/>
              </a:rPr>
              <a:t> it on our website.</a:t>
            </a:r>
          </a:p>
        </p:txBody>
      </p:sp>
      <p:sp>
        <p:nvSpPr>
          <p:cNvPr id="7" name="TextBox 8">
            <a:extLst>
              <a:ext uri="{FF2B5EF4-FFF2-40B4-BE49-F238E27FC236}">
                <a16:creationId xmlns:a16="http://schemas.microsoft.com/office/drawing/2014/main" id="{277FDC6C-B99A-4ED8-B341-A52126824B67}"/>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Find 3 pairs of bonds to 100 in the grid below.</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Possible answers:</a:t>
            </a:r>
          </a:p>
          <a:p>
            <a:pPr algn="ctr"/>
            <a:r>
              <a:rPr lang="en-GB" sz="2000" b="1" dirty="0">
                <a:solidFill>
                  <a:srgbClr val="FF0000"/>
                </a:solidFill>
                <a:latin typeface="Century Gothic" panose="020B0502020202020204" pitchFamily="34" charset="0"/>
              </a:rPr>
              <a:t>35 and 65;  75 and 25;  55 and 45;  10 and 90</a:t>
            </a:r>
          </a:p>
          <a:p>
            <a:pPr algn="ct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576F3FAA-474C-4B7C-927E-571B68DA2A37}"/>
              </a:ext>
            </a:extLst>
          </p:cNvPr>
          <p:cNvGraphicFramePr>
            <a:graphicFrameLocks noGrp="1"/>
          </p:cNvGraphicFramePr>
          <p:nvPr>
            <p:extLst/>
          </p:nvPr>
        </p:nvGraphicFramePr>
        <p:xfrm>
          <a:off x="3168956" y="1862125"/>
          <a:ext cx="2806088" cy="2713620"/>
        </p:xfrm>
        <a:graphic>
          <a:graphicData uri="http://schemas.openxmlformats.org/drawingml/2006/table">
            <a:tbl>
              <a:tblPr firstRow="1" bandRow="1">
                <a:tableStyleId>{5940675A-B579-460E-94D1-54222C63F5DA}</a:tableStyleId>
              </a:tblPr>
              <a:tblGrid>
                <a:gridCol w="701522">
                  <a:extLst>
                    <a:ext uri="{9D8B030D-6E8A-4147-A177-3AD203B41FA5}">
                      <a16:colId xmlns:a16="http://schemas.microsoft.com/office/drawing/2014/main" val="1053203803"/>
                    </a:ext>
                  </a:extLst>
                </a:gridCol>
                <a:gridCol w="701522">
                  <a:extLst>
                    <a:ext uri="{9D8B030D-6E8A-4147-A177-3AD203B41FA5}">
                      <a16:colId xmlns:a16="http://schemas.microsoft.com/office/drawing/2014/main" val="2789515958"/>
                    </a:ext>
                  </a:extLst>
                </a:gridCol>
                <a:gridCol w="701522">
                  <a:extLst>
                    <a:ext uri="{9D8B030D-6E8A-4147-A177-3AD203B41FA5}">
                      <a16:colId xmlns:a16="http://schemas.microsoft.com/office/drawing/2014/main" val="2051059067"/>
                    </a:ext>
                  </a:extLst>
                </a:gridCol>
                <a:gridCol w="701522">
                  <a:extLst>
                    <a:ext uri="{9D8B030D-6E8A-4147-A177-3AD203B41FA5}">
                      <a16:colId xmlns:a16="http://schemas.microsoft.com/office/drawing/2014/main" val="563622613"/>
                    </a:ext>
                  </a:extLst>
                </a:gridCol>
              </a:tblGrid>
              <a:tr h="678405">
                <a:tc>
                  <a:txBody>
                    <a:bodyPr/>
                    <a:lstStyle/>
                    <a:p>
                      <a:pPr algn="ctr"/>
                      <a:r>
                        <a:rPr lang="en-GB" sz="2800" b="1" dirty="0">
                          <a:latin typeface="Century Gothic" panose="020B0502020202020204" pitchFamily="34" charset="0"/>
                        </a:rPr>
                        <a:t>35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75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55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15</a:t>
                      </a:r>
                    </a:p>
                  </a:txBody>
                  <a:tcPr marL="110644" marR="110644" marT="60853" marB="60853" anchor="ctr">
                    <a:solidFill>
                      <a:schemeClr val="bg1"/>
                    </a:solidFill>
                  </a:tcPr>
                </a:tc>
                <a:extLst>
                  <a:ext uri="{0D108BD9-81ED-4DB2-BD59-A6C34878D82A}">
                    <a16:rowId xmlns:a16="http://schemas.microsoft.com/office/drawing/2014/main" val="362563249"/>
                  </a:ext>
                </a:extLst>
              </a:tr>
              <a:tr h="678405">
                <a:tc>
                  <a:txBody>
                    <a:bodyPr/>
                    <a:lstStyle/>
                    <a:p>
                      <a:pPr algn="ctr"/>
                      <a:r>
                        <a:rPr lang="en-GB" sz="2800" b="1" dirty="0">
                          <a:latin typeface="Century Gothic" panose="020B0502020202020204" pitchFamily="34" charset="0"/>
                        </a:rPr>
                        <a:t>65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20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45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5</a:t>
                      </a:r>
                    </a:p>
                  </a:txBody>
                  <a:tcPr marL="110644" marR="110644" marT="60853" marB="60853" anchor="ctr">
                    <a:solidFill>
                      <a:schemeClr val="bg1"/>
                    </a:solidFill>
                  </a:tcPr>
                </a:tc>
                <a:extLst>
                  <a:ext uri="{0D108BD9-81ED-4DB2-BD59-A6C34878D82A}">
                    <a16:rowId xmlns:a16="http://schemas.microsoft.com/office/drawing/2014/main" val="406940617"/>
                  </a:ext>
                </a:extLst>
              </a:tr>
              <a:tr h="678405">
                <a:tc>
                  <a:txBody>
                    <a:bodyPr/>
                    <a:lstStyle/>
                    <a:p>
                      <a:pPr algn="ctr"/>
                      <a:r>
                        <a:rPr lang="en-GB" sz="2800" b="1" dirty="0">
                          <a:latin typeface="Century Gothic" panose="020B0502020202020204" pitchFamily="34" charset="0"/>
                        </a:rPr>
                        <a:t>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70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35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25</a:t>
                      </a:r>
                    </a:p>
                  </a:txBody>
                  <a:tcPr marL="110644" marR="110644" marT="60853" marB="60853" anchor="ctr">
                    <a:solidFill>
                      <a:schemeClr val="bg1"/>
                    </a:solidFill>
                  </a:tcPr>
                </a:tc>
                <a:extLst>
                  <a:ext uri="{0D108BD9-81ED-4DB2-BD59-A6C34878D82A}">
                    <a16:rowId xmlns:a16="http://schemas.microsoft.com/office/drawing/2014/main" val="1097343032"/>
                  </a:ext>
                </a:extLst>
              </a:tr>
              <a:tr h="678405">
                <a:tc>
                  <a:txBody>
                    <a:bodyPr/>
                    <a:lstStyle/>
                    <a:p>
                      <a:pPr algn="ctr"/>
                      <a:r>
                        <a:rPr lang="en-GB" sz="2800" b="1" dirty="0">
                          <a:latin typeface="Century Gothic" panose="020B0502020202020204" pitchFamily="34" charset="0"/>
                        </a:rPr>
                        <a:t>10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60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10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90</a:t>
                      </a:r>
                    </a:p>
                  </a:txBody>
                  <a:tcPr marL="110644" marR="110644" marT="60853" marB="60853" anchor="ctr">
                    <a:solidFill>
                      <a:schemeClr val="bg1"/>
                    </a:solidFill>
                  </a:tcPr>
                </a:tc>
                <a:extLst>
                  <a:ext uri="{0D108BD9-81ED-4DB2-BD59-A6C34878D82A}">
                    <a16:rowId xmlns:a16="http://schemas.microsoft.com/office/drawing/2014/main" val="2580134967"/>
                  </a:ext>
                </a:extLst>
              </a:tr>
            </a:tbl>
          </a:graphicData>
        </a:graphic>
      </p:graphicFrame>
    </p:spTree>
    <p:extLst>
      <p:ext uri="{BB962C8B-B14F-4D97-AF65-F5344CB8AC3E}">
        <p14:creationId xmlns:p14="http://schemas.microsoft.com/office/powerpoint/2010/main" val="35088422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a:p>
            <a:pPr algn="ctr"/>
            <a:r>
              <a:rPr lang="en-GB" sz="2000" b="1" dirty="0">
                <a:solidFill>
                  <a:schemeClr val="tx1"/>
                </a:solidFill>
                <a:latin typeface="Century Gothic" panose="020B0502020202020204" pitchFamily="34" charset="0"/>
              </a:rPr>
              <a:t>Circle the missing number below.</a:t>
            </a: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52891370-ADD1-4FA5-8F7B-151E48F15EE9}"/>
              </a:ext>
            </a:extLst>
          </p:cNvPr>
          <p:cNvGraphicFramePr>
            <a:graphicFrameLocks noGrp="1"/>
          </p:cNvGraphicFramePr>
          <p:nvPr>
            <p:extLst>
              <p:ext uri="{D42A27DB-BD31-4B8C-83A1-F6EECF244321}">
                <p14:modId xmlns:p14="http://schemas.microsoft.com/office/powerpoint/2010/main" val="2236542582"/>
              </p:ext>
            </p:extLst>
          </p:nvPr>
        </p:nvGraphicFramePr>
        <p:xfrm>
          <a:off x="2207920" y="2015861"/>
          <a:ext cx="4728160" cy="1445326"/>
        </p:xfrm>
        <a:graphic>
          <a:graphicData uri="http://schemas.openxmlformats.org/drawingml/2006/table">
            <a:tbl>
              <a:tblPr firstRow="1" bandRow="1">
                <a:tableStyleId>{5940675A-B579-460E-94D1-54222C63F5DA}</a:tableStyleId>
              </a:tblPr>
              <a:tblGrid>
                <a:gridCol w="3033890">
                  <a:extLst>
                    <a:ext uri="{9D8B030D-6E8A-4147-A177-3AD203B41FA5}">
                      <a16:colId xmlns:a16="http://schemas.microsoft.com/office/drawing/2014/main" val="2908164324"/>
                    </a:ext>
                  </a:extLst>
                </a:gridCol>
                <a:gridCol w="1694270">
                  <a:extLst>
                    <a:ext uri="{9D8B030D-6E8A-4147-A177-3AD203B41FA5}">
                      <a16:colId xmlns:a16="http://schemas.microsoft.com/office/drawing/2014/main" val="1579817514"/>
                    </a:ext>
                  </a:extLst>
                </a:gridCol>
              </a:tblGrid>
              <a:tr h="722663">
                <a:tc gridSpan="2">
                  <a:txBody>
                    <a:bodyPr/>
                    <a:lstStyle/>
                    <a:p>
                      <a:pPr algn="ctr"/>
                      <a:r>
                        <a:rPr lang="en-GB" sz="2800" b="1" dirty="0">
                          <a:latin typeface="Century Gothic" panose="020B0502020202020204" pitchFamily="34" charset="0"/>
                        </a:rPr>
                        <a:t>100</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sz="2800" b="1" dirty="0">
                        <a:latin typeface="Century Gothic" panose="020B0502020202020204" pitchFamily="34" charset="0"/>
                      </a:endParaRPr>
                    </a:p>
                  </a:txBody>
                  <a:tcPr marL="161992" marR="161992" marT="89095" marB="8909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4221855"/>
                  </a:ext>
                </a:extLst>
              </a:tr>
              <a:tr h="722663">
                <a:tc>
                  <a:txBody>
                    <a:bodyPr/>
                    <a:lstStyle/>
                    <a:p>
                      <a:pPr algn="ctr"/>
                      <a:r>
                        <a:rPr lang="en-GB" sz="2800" b="1" dirty="0">
                          <a:latin typeface="Century Gothic" panose="020B0502020202020204" pitchFamily="34" charset="0"/>
                        </a:rPr>
                        <a:t>?</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r>
                        <a:rPr lang="en-GB" sz="2800" b="1" dirty="0">
                          <a:latin typeface="Century Gothic" panose="020B0502020202020204" pitchFamily="34" charset="0"/>
                        </a:rPr>
                        <a:t>35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96346375"/>
                  </a:ext>
                </a:extLst>
              </a:tr>
            </a:tbl>
          </a:graphicData>
        </a:graphic>
      </p:graphicFrame>
      <p:graphicFrame>
        <p:nvGraphicFramePr>
          <p:cNvPr id="9" name="Table 8">
            <a:extLst>
              <a:ext uri="{FF2B5EF4-FFF2-40B4-BE49-F238E27FC236}">
                <a16:creationId xmlns:a16="http://schemas.microsoft.com/office/drawing/2014/main" id="{82F7E805-DA6D-4683-B138-67CE28513D30}"/>
              </a:ext>
            </a:extLst>
          </p:cNvPr>
          <p:cNvGraphicFramePr>
            <a:graphicFrameLocks noGrp="1"/>
          </p:cNvGraphicFramePr>
          <p:nvPr>
            <p:extLst>
              <p:ext uri="{D42A27DB-BD31-4B8C-83A1-F6EECF244321}">
                <p14:modId xmlns:p14="http://schemas.microsoft.com/office/powerpoint/2010/main" val="4033556836"/>
              </p:ext>
            </p:extLst>
          </p:nvPr>
        </p:nvGraphicFramePr>
        <p:xfrm>
          <a:off x="2207915" y="3785897"/>
          <a:ext cx="4728170" cy="722663"/>
        </p:xfrm>
        <a:graphic>
          <a:graphicData uri="http://schemas.openxmlformats.org/drawingml/2006/table">
            <a:tbl>
              <a:tblPr firstRow="1" bandRow="1">
                <a:tableStyleId>{2D5ABB26-0587-4C30-8999-92F81FD0307C}</a:tableStyleId>
              </a:tblPr>
              <a:tblGrid>
                <a:gridCol w="945634">
                  <a:extLst>
                    <a:ext uri="{9D8B030D-6E8A-4147-A177-3AD203B41FA5}">
                      <a16:colId xmlns:a16="http://schemas.microsoft.com/office/drawing/2014/main" val="2867784127"/>
                    </a:ext>
                  </a:extLst>
                </a:gridCol>
                <a:gridCol w="945634">
                  <a:extLst>
                    <a:ext uri="{9D8B030D-6E8A-4147-A177-3AD203B41FA5}">
                      <a16:colId xmlns:a16="http://schemas.microsoft.com/office/drawing/2014/main" val="3768703117"/>
                    </a:ext>
                  </a:extLst>
                </a:gridCol>
                <a:gridCol w="945634">
                  <a:extLst>
                    <a:ext uri="{9D8B030D-6E8A-4147-A177-3AD203B41FA5}">
                      <a16:colId xmlns:a16="http://schemas.microsoft.com/office/drawing/2014/main" val="2016104846"/>
                    </a:ext>
                  </a:extLst>
                </a:gridCol>
                <a:gridCol w="945634">
                  <a:extLst>
                    <a:ext uri="{9D8B030D-6E8A-4147-A177-3AD203B41FA5}">
                      <a16:colId xmlns:a16="http://schemas.microsoft.com/office/drawing/2014/main" val="56110406"/>
                    </a:ext>
                  </a:extLst>
                </a:gridCol>
                <a:gridCol w="945634">
                  <a:extLst>
                    <a:ext uri="{9D8B030D-6E8A-4147-A177-3AD203B41FA5}">
                      <a16:colId xmlns:a16="http://schemas.microsoft.com/office/drawing/2014/main" val="39729800"/>
                    </a:ext>
                  </a:extLst>
                </a:gridCol>
              </a:tblGrid>
              <a:tr h="722663">
                <a:tc>
                  <a:txBody>
                    <a:bodyPr/>
                    <a:lstStyle/>
                    <a:p>
                      <a:pPr algn="ctr"/>
                      <a:r>
                        <a:rPr lang="en-GB" sz="2800" b="1" dirty="0">
                          <a:latin typeface="Century Gothic" panose="020B0502020202020204" pitchFamily="34" charset="0"/>
                        </a:rPr>
                        <a:t>65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b="1" dirty="0">
                        <a:latin typeface="Century Gothic" panose="020B0502020202020204" pitchFamily="34" charset="0"/>
                      </a:endParaRP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tc>
                  <a:txBody>
                    <a:bodyPr/>
                    <a:lstStyle/>
                    <a:p>
                      <a:pPr algn="ctr"/>
                      <a:r>
                        <a:rPr lang="en-GB" sz="2800" b="1" dirty="0">
                          <a:latin typeface="Century Gothic" panose="020B0502020202020204" pitchFamily="34" charset="0"/>
                        </a:rPr>
                        <a:t>45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b="1" dirty="0">
                        <a:latin typeface="Century Gothic" panose="020B0502020202020204" pitchFamily="34" charset="0"/>
                      </a:endParaRP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tc>
                  <a:txBody>
                    <a:bodyPr/>
                    <a:lstStyle/>
                    <a:p>
                      <a:pPr algn="ctr"/>
                      <a:r>
                        <a:rPr lang="en-GB" sz="2800" b="1" dirty="0">
                          <a:latin typeface="Century Gothic" panose="020B0502020202020204" pitchFamily="34" charset="0"/>
                        </a:rPr>
                        <a:t>55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10584829"/>
                  </a:ext>
                </a:extLst>
              </a:tr>
            </a:tbl>
          </a:graphicData>
        </a:graphic>
      </p:graphicFrame>
    </p:spTree>
    <p:extLst>
      <p:ext uri="{BB962C8B-B14F-4D97-AF65-F5344CB8AC3E}">
        <p14:creationId xmlns:p14="http://schemas.microsoft.com/office/powerpoint/2010/main" val="35968125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a:p>
            <a:pPr algn="ctr"/>
            <a:r>
              <a:rPr lang="en-GB" sz="2000" b="1" dirty="0">
                <a:solidFill>
                  <a:schemeClr val="tx1"/>
                </a:solidFill>
                <a:latin typeface="Century Gothic" panose="020B0502020202020204" pitchFamily="34" charset="0"/>
              </a:rPr>
              <a:t>Circle the missing number below.</a:t>
            </a: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52891370-ADD1-4FA5-8F7B-151E48F15EE9}"/>
              </a:ext>
            </a:extLst>
          </p:cNvPr>
          <p:cNvGraphicFramePr>
            <a:graphicFrameLocks noGrp="1"/>
          </p:cNvGraphicFramePr>
          <p:nvPr>
            <p:extLst>
              <p:ext uri="{D42A27DB-BD31-4B8C-83A1-F6EECF244321}">
                <p14:modId xmlns:p14="http://schemas.microsoft.com/office/powerpoint/2010/main" val="3232210995"/>
              </p:ext>
            </p:extLst>
          </p:nvPr>
        </p:nvGraphicFramePr>
        <p:xfrm>
          <a:off x="2207920" y="2015861"/>
          <a:ext cx="4728160" cy="1445326"/>
        </p:xfrm>
        <a:graphic>
          <a:graphicData uri="http://schemas.openxmlformats.org/drawingml/2006/table">
            <a:tbl>
              <a:tblPr firstRow="1" bandRow="1">
                <a:tableStyleId>{5940675A-B579-460E-94D1-54222C63F5DA}</a:tableStyleId>
              </a:tblPr>
              <a:tblGrid>
                <a:gridCol w="3033890">
                  <a:extLst>
                    <a:ext uri="{9D8B030D-6E8A-4147-A177-3AD203B41FA5}">
                      <a16:colId xmlns:a16="http://schemas.microsoft.com/office/drawing/2014/main" val="2908164324"/>
                    </a:ext>
                  </a:extLst>
                </a:gridCol>
                <a:gridCol w="1694270">
                  <a:extLst>
                    <a:ext uri="{9D8B030D-6E8A-4147-A177-3AD203B41FA5}">
                      <a16:colId xmlns:a16="http://schemas.microsoft.com/office/drawing/2014/main" val="1579817514"/>
                    </a:ext>
                  </a:extLst>
                </a:gridCol>
              </a:tblGrid>
              <a:tr h="722663">
                <a:tc gridSpan="2">
                  <a:txBody>
                    <a:bodyPr/>
                    <a:lstStyle/>
                    <a:p>
                      <a:pPr algn="ctr"/>
                      <a:r>
                        <a:rPr lang="en-GB" sz="2800" b="1" dirty="0">
                          <a:latin typeface="Century Gothic" panose="020B0502020202020204" pitchFamily="34" charset="0"/>
                        </a:rPr>
                        <a:t>100</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sz="2800" b="1" dirty="0">
                        <a:latin typeface="Century Gothic" panose="020B0502020202020204" pitchFamily="34" charset="0"/>
                      </a:endParaRPr>
                    </a:p>
                  </a:txBody>
                  <a:tcPr marL="161992" marR="161992" marT="89095" marB="8909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4221855"/>
                  </a:ext>
                </a:extLst>
              </a:tr>
              <a:tr h="722663">
                <a:tc>
                  <a:txBody>
                    <a:bodyPr/>
                    <a:lstStyle/>
                    <a:p>
                      <a:pPr algn="ctr"/>
                      <a:r>
                        <a:rPr lang="en-GB" sz="2800" b="1" dirty="0">
                          <a:solidFill>
                            <a:srgbClr val="FF0000"/>
                          </a:solidFill>
                          <a:latin typeface="Century Gothic" panose="020B0502020202020204" pitchFamily="34" charset="0"/>
                        </a:rPr>
                        <a:t>65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r>
                        <a:rPr lang="en-GB" sz="2800" b="1" dirty="0">
                          <a:latin typeface="Century Gothic" panose="020B0502020202020204" pitchFamily="34" charset="0"/>
                        </a:rPr>
                        <a:t>35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96346375"/>
                  </a:ext>
                </a:extLst>
              </a:tr>
            </a:tbl>
          </a:graphicData>
        </a:graphic>
      </p:graphicFrame>
      <p:graphicFrame>
        <p:nvGraphicFramePr>
          <p:cNvPr id="9" name="Table 8">
            <a:extLst>
              <a:ext uri="{FF2B5EF4-FFF2-40B4-BE49-F238E27FC236}">
                <a16:creationId xmlns:a16="http://schemas.microsoft.com/office/drawing/2014/main" id="{82F7E805-DA6D-4683-B138-67CE28513D30}"/>
              </a:ext>
            </a:extLst>
          </p:cNvPr>
          <p:cNvGraphicFramePr>
            <a:graphicFrameLocks noGrp="1"/>
          </p:cNvGraphicFramePr>
          <p:nvPr>
            <p:extLst>
              <p:ext uri="{D42A27DB-BD31-4B8C-83A1-F6EECF244321}">
                <p14:modId xmlns:p14="http://schemas.microsoft.com/office/powerpoint/2010/main" val="1978518216"/>
              </p:ext>
            </p:extLst>
          </p:nvPr>
        </p:nvGraphicFramePr>
        <p:xfrm>
          <a:off x="2207915" y="3785897"/>
          <a:ext cx="4728170" cy="722663"/>
        </p:xfrm>
        <a:graphic>
          <a:graphicData uri="http://schemas.openxmlformats.org/drawingml/2006/table">
            <a:tbl>
              <a:tblPr firstRow="1" bandRow="1">
                <a:tableStyleId>{2D5ABB26-0587-4C30-8999-92F81FD0307C}</a:tableStyleId>
              </a:tblPr>
              <a:tblGrid>
                <a:gridCol w="945634">
                  <a:extLst>
                    <a:ext uri="{9D8B030D-6E8A-4147-A177-3AD203B41FA5}">
                      <a16:colId xmlns:a16="http://schemas.microsoft.com/office/drawing/2014/main" val="2867784127"/>
                    </a:ext>
                  </a:extLst>
                </a:gridCol>
                <a:gridCol w="945634">
                  <a:extLst>
                    <a:ext uri="{9D8B030D-6E8A-4147-A177-3AD203B41FA5}">
                      <a16:colId xmlns:a16="http://schemas.microsoft.com/office/drawing/2014/main" val="3768703117"/>
                    </a:ext>
                  </a:extLst>
                </a:gridCol>
                <a:gridCol w="945634">
                  <a:extLst>
                    <a:ext uri="{9D8B030D-6E8A-4147-A177-3AD203B41FA5}">
                      <a16:colId xmlns:a16="http://schemas.microsoft.com/office/drawing/2014/main" val="2016104846"/>
                    </a:ext>
                  </a:extLst>
                </a:gridCol>
                <a:gridCol w="945634">
                  <a:extLst>
                    <a:ext uri="{9D8B030D-6E8A-4147-A177-3AD203B41FA5}">
                      <a16:colId xmlns:a16="http://schemas.microsoft.com/office/drawing/2014/main" val="56110406"/>
                    </a:ext>
                  </a:extLst>
                </a:gridCol>
                <a:gridCol w="945634">
                  <a:extLst>
                    <a:ext uri="{9D8B030D-6E8A-4147-A177-3AD203B41FA5}">
                      <a16:colId xmlns:a16="http://schemas.microsoft.com/office/drawing/2014/main" val="39729800"/>
                    </a:ext>
                  </a:extLst>
                </a:gridCol>
              </a:tblGrid>
              <a:tr h="722663">
                <a:tc>
                  <a:txBody>
                    <a:bodyPr/>
                    <a:lstStyle/>
                    <a:p>
                      <a:pPr algn="ctr"/>
                      <a:r>
                        <a:rPr lang="en-GB" sz="2800" b="1" dirty="0">
                          <a:solidFill>
                            <a:srgbClr val="FF0000"/>
                          </a:solidFill>
                          <a:latin typeface="Century Gothic" panose="020B0502020202020204" pitchFamily="34" charset="0"/>
                        </a:rPr>
                        <a:t>65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b="1" dirty="0">
                        <a:latin typeface="Century Gothic" panose="020B0502020202020204" pitchFamily="34" charset="0"/>
                      </a:endParaRP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tc>
                  <a:txBody>
                    <a:bodyPr/>
                    <a:lstStyle/>
                    <a:p>
                      <a:pPr algn="ctr"/>
                      <a:r>
                        <a:rPr lang="en-GB" sz="2800" b="1" dirty="0">
                          <a:latin typeface="Century Gothic" panose="020B0502020202020204" pitchFamily="34" charset="0"/>
                        </a:rPr>
                        <a:t>45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b="1" dirty="0">
                        <a:latin typeface="Century Gothic" panose="020B0502020202020204" pitchFamily="34" charset="0"/>
                      </a:endParaRP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tc>
                  <a:txBody>
                    <a:bodyPr/>
                    <a:lstStyle/>
                    <a:p>
                      <a:pPr algn="ctr"/>
                      <a:r>
                        <a:rPr lang="en-GB" sz="2800" b="1" dirty="0">
                          <a:latin typeface="Century Gothic" panose="020B0502020202020204" pitchFamily="34" charset="0"/>
                        </a:rPr>
                        <a:t>55</a:t>
                      </a:r>
                    </a:p>
                  </a:txBody>
                  <a:tcPr marL="161992" marR="161992" marT="89095" marB="890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10584829"/>
                  </a:ext>
                </a:extLst>
              </a:tr>
            </a:tbl>
          </a:graphicData>
        </a:graphic>
      </p:graphicFrame>
      <p:sp>
        <p:nvSpPr>
          <p:cNvPr id="2" name="Oval 1">
            <a:extLst>
              <a:ext uri="{FF2B5EF4-FFF2-40B4-BE49-F238E27FC236}">
                <a16:creationId xmlns:a16="http://schemas.microsoft.com/office/drawing/2014/main" id="{45221708-D66A-4AFB-B9A2-78CEA0F4B382}"/>
              </a:ext>
            </a:extLst>
          </p:cNvPr>
          <p:cNvSpPr/>
          <p:nvPr/>
        </p:nvSpPr>
        <p:spPr>
          <a:xfrm>
            <a:off x="2207915" y="3690028"/>
            <a:ext cx="914400" cy="914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13582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21" name="Picture 20">
            <a:extLst>
              <a:ext uri="{FF2B5EF4-FFF2-40B4-BE49-F238E27FC236}">
                <a16:creationId xmlns:a16="http://schemas.microsoft.com/office/drawing/2014/main" id="{BB234443-1096-49E3-971D-728B0BF1611D}"/>
              </a:ext>
            </a:extLst>
          </p:cNvPr>
          <p:cNvPicPr>
            <a:picLocks noChangeAspect="1"/>
          </p:cNvPicPr>
          <p:nvPr/>
        </p:nvPicPr>
        <p:blipFill>
          <a:blip r:embed="rId4"/>
          <a:stretch>
            <a:fillRect/>
          </a:stretch>
        </p:blipFill>
        <p:spPr>
          <a:xfrm>
            <a:off x="115438" y="134780"/>
            <a:ext cx="8913124" cy="6322100"/>
          </a:xfrm>
          <a:prstGeom prst="rect">
            <a:avLst/>
          </a:prstGeom>
        </p:spPr>
      </p:pic>
      <p:sp>
        <p:nvSpPr>
          <p:cNvPr id="22" name="Speech Bubble: Rectangle with Corners Rounded 21">
            <a:extLst>
              <a:ext uri="{FF2B5EF4-FFF2-40B4-BE49-F238E27FC236}">
                <a16:creationId xmlns:a16="http://schemas.microsoft.com/office/drawing/2014/main" id="{13F4107D-1F38-4ED2-B8D8-7934E8576C06}"/>
              </a:ext>
            </a:extLst>
          </p:cNvPr>
          <p:cNvSpPr/>
          <p:nvPr/>
        </p:nvSpPr>
        <p:spPr>
          <a:xfrm>
            <a:off x="4880414" y="1645779"/>
            <a:ext cx="2980884" cy="1442980"/>
          </a:xfrm>
          <a:prstGeom prst="wedgeRoundRectCallout">
            <a:avLst>
              <a:gd name="adj1" fmla="val -56914"/>
              <a:gd name="adj2" fmla="val 7873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2000" b="1" dirty="0">
                <a:latin typeface="Century Gothic" panose="020B0502020202020204" pitchFamily="34" charset="0"/>
              </a:rPr>
              <a:t>I have 35 in Base 10. </a:t>
            </a:r>
          </a:p>
          <a:p>
            <a:pPr algn="ctr"/>
            <a:r>
              <a:rPr lang="en-GB" sz="2000" b="1" dirty="0">
                <a:latin typeface="Century Gothic" panose="020B0502020202020204" pitchFamily="34" charset="0"/>
              </a:rPr>
              <a:t>I need 6 tens and 5 ones to make 100.</a:t>
            </a:r>
          </a:p>
        </p:txBody>
      </p:sp>
      <p:sp>
        <p:nvSpPr>
          <p:cNvPr id="23" name="Rectangle 22">
            <a:extLst>
              <a:ext uri="{FF2B5EF4-FFF2-40B4-BE49-F238E27FC236}">
                <a16:creationId xmlns:a16="http://schemas.microsoft.com/office/drawing/2014/main" id="{93F2FAAE-9F0F-40EF-ABB2-37010653A1F7}"/>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u="sng" dirty="0">
              <a:solidFill>
                <a:schemeClr val="bg2">
                  <a:lumMod val="50000"/>
                </a:schemeClr>
              </a:solidFill>
              <a:latin typeface="SassoonCRInfantMedium" panose="02000603020000020003" pitchFamily="2" charset="0"/>
            </a:endParaRPr>
          </a:p>
          <a:p>
            <a:pPr lvl="0" algn="ctr" defTabSz="514350">
              <a:defRPr/>
            </a:pPr>
            <a:r>
              <a:rPr lang="en-GB" sz="2000" b="1" dirty="0">
                <a:solidFill>
                  <a:schemeClr val="tx1"/>
                </a:solidFill>
                <a:latin typeface="Century Gothic" panose="020B0502020202020204" pitchFamily="34" charset="0"/>
              </a:rPr>
              <a:t>Is Daisy correct?</a:t>
            </a: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Explain why.</a:t>
            </a:r>
          </a:p>
          <a:p>
            <a:pPr lvl="0" defTabSz="514350">
              <a:defRPr/>
            </a:pPr>
            <a:endParaRPr lang="en-GB" sz="2000" b="1"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Tree>
    <p:extLst>
      <p:ext uri="{BB962C8B-B14F-4D97-AF65-F5344CB8AC3E}">
        <p14:creationId xmlns:p14="http://schemas.microsoft.com/office/powerpoint/2010/main" val="636014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21" name="Picture 20">
            <a:extLst>
              <a:ext uri="{FF2B5EF4-FFF2-40B4-BE49-F238E27FC236}">
                <a16:creationId xmlns:a16="http://schemas.microsoft.com/office/drawing/2014/main" id="{BB234443-1096-49E3-971D-728B0BF1611D}"/>
              </a:ext>
            </a:extLst>
          </p:cNvPr>
          <p:cNvPicPr>
            <a:picLocks noChangeAspect="1"/>
          </p:cNvPicPr>
          <p:nvPr/>
        </p:nvPicPr>
        <p:blipFill>
          <a:blip r:embed="rId4"/>
          <a:stretch>
            <a:fillRect/>
          </a:stretch>
        </p:blipFill>
        <p:spPr>
          <a:xfrm>
            <a:off x="115438" y="134780"/>
            <a:ext cx="8913124" cy="6322100"/>
          </a:xfrm>
          <a:prstGeom prst="rect">
            <a:avLst/>
          </a:prstGeom>
        </p:spPr>
      </p:pic>
      <p:sp>
        <p:nvSpPr>
          <p:cNvPr id="22" name="Speech Bubble: Rectangle with Corners Rounded 21">
            <a:extLst>
              <a:ext uri="{FF2B5EF4-FFF2-40B4-BE49-F238E27FC236}">
                <a16:creationId xmlns:a16="http://schemas.microsoft.com/office/drawing/2014/main" id="{13F4107D-1F38-4ED2-B8D8-7934E8576C06}"/>
              </a:ext>
            </a:extLst>
          </p:cNvPr>
          <p:cNvSpPr/>
          <p:nvPr/>
        </p:nvSpPr>
        <p:spPr>
          <a:xfrm>
            <a:off x="4880414" y="1645779"/>
            <a:ext cx="2980884" cy="1442980"/>
          </a:xfrm>
          <a:prstGeom prst="wedgeRoundRectCallout">
            <a:avLst>
              <a:gd name="adj1" fmla="val -56914"/>
              <a:gd name="adj2" fmla="val 7873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2000" b="1" dirty="0">
                <a:latin typeface="Century Gothic" panose="020B0502020202020204" pitchFamily="34" charset="0"/>
              </a:rPr>
              <a:t>I have 35 in Base 10. </a:t>
            </a:r>
          </a:p>
          <a:p>
            <a:pPr algn="ctr"/>
            <a:r>
              <a:rPr lang="en-GB" sz="2000" b="1" dirty="0">
                <a:latin typeface="Century Gothic" panose="020B0502020202020204" pitchFamily="34" charset="0"/>
              </a:rPr>
              <a:t>I need 6 tens and 5 ones to make 100.</a:t>
            </a:r>
          </a:p>
        </p:txBody>
      </p:sp>
      <p:sp>
        <p:nvSpPr>
          <p:cNvPr id="23" name="Rectangle 22">
            <a:extLst>
              <a:ext uri="{FF2B5EF4-FFF2-40B4-BE49-F238E27FC236}">
                <a16:creationId xmlns:a16="http://schemas.microsoft.com/office/drawing/2014/main" id="{93F2FAAE-9F0F-40EF-ABB2-37010653A1F7}"/>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u="sng" dirty="0">
              <a:solidFill>
                <a:schemeClr val="bg2">
                  <a:lumMod val="50000"/>
                </a:schemeClr>
              </a:solidFill>
              <a:latin typeface="SassoonCRInfantMedium" panose="02000603020000020003" pitchFamily="2" charset="0"/>
            </a:endParaRPr>
          </a:p>
          <a:p>
            <a:pPr lvl="0" algn="ctr" defTabSz="514350">
              <a:defRPr/>
            </a:pPr>
            <a:r>
              <a:rPr lang="en-GB" sz="2000" b="1" dirty="0">
                <a:solidFill>
                  <a:schemeClr val="tx1"/>
                </a:solidFill>
                <a:latin typeface="Century Gothic" panose="020B0502020202020204" pitchFamily="34" charset="0"/>
              </a:rPr>
              <a:t>Is Daisy correct?</a:t>
            </a: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Explain why.</a:t>
            </a:r>
          </a:p>
          <a:p>
            <a:pPr lvl="0" defTabSz="514350">
              <a:defRPr/>
            </a:pPr>
            <a:r>
              <a:rPr lang="en-GB" sz="2000" b="1" dirty="0">
                <a:solidFill>
                  <a:schemeClr val="tx1"/>
                </a:solidFill>
                <a:latin typeface="Century Gothic" panose="020B0502020202020204" pitchFamily="34" charset="0"/>
              </a:rPr>
              <a:t>Daisy is correct because…</a:t>
            </a:r>
          </a:p>
          <a:p>
            <a:pPr lvl="0" defTabSz="514350">
              <a:defRPr/>
            </a:pPr>
            <a:endParaRPr lang="en-GB" sz="2000" b="1"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Tree>
    <p:extLst>
      <p:ext uri="{BB962C8B-B14F-4D97-AF65-F5344CB8AC3E}">
        <p14:creationId xmlns:p14="http://schemas.microsoft.com/office/powerpoint/2010/main" val="3134671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21" name="Picture 20">
            <a:extLst>
              <a:ext uri="{FF2B5EF4-FFF2-40B4-BE49-F238E27FC236}">
                <a16:creationId xmlns:a16="http://schemas.microsoft.com/office/drawing/2014/main" id="{BB234443-1096-49E3-971D-728B0BF1611D}"/>
              </a:ext>
            </a:extLst>
          </p:cNvPr>
          <p:cNvPicPr>
            <a:picLocks noChangeAspect="1"/>
          </p:cNvPicPr>
          <p:nvPr/>
        </p:nvPicPr>
        <p:blipFill>
          <a:blip r:embed="rId4"/>
          <a:stretch>
            <a:fillRect/>
          </a:stretch>
        </p:blipFill>
        <p:spPr>
          <a:xfrm>
            <a:off x="115438" y="134780"/>
            <a:ext cx="8913124" cy="6322100"/>
          </a:xfrm>
          <a:prstGeom prst="rect">
            <a:avLst/>
          </a:prstGeom>
        </p:spPr>
      </p:pic>
      <p:sp>
        <p:nvSpPr>
          <p:cNvPr id="22" name="Speech Bubble: Rectangle with Corners Rounded 21">
            <a:extLst>
              <a:ext uri="{FF2B5EF4-FFF2-40B4-BE49-F238E27FC236}">
                <a16:creationId xmlns:a16="http://schemas.microsoft.com/office/drawing/2014/main" id="{13F4107D-1F38-4ED2-B8D8-7934E8576C06}"/>
              </a:ext>
            </a:extLst>
          </p:cNvPr>
          <p:cNvSpPr/>
          <p:nvPr/>
        </p:nvSpPr>
        <p:spPr>
          <a:xfrm>
            <a:off x="4880414" y="1645779"/>
            <a:ext cx="2980884" cy="1442980"/>
          </a:xfrm>
          <a:prstGeom prst="wedgeRoundRectCallout">
            <a:avLst>
              <a:gd name="adj1" fmla="val -56914"/>
              <a:gd name="adj2" fmla="val 7873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2000" b="1" dirty="0">
                <a:latin typeface="Century Gothic" panose="020B0502020202020204" pitchFamily="34" charset="0"/>
              </a:rPr>
              <a:t>I have 35 in Base 10. </a:t>
            </a:r>
          </a:p>
          <a:p>
            <a:pPr algn="ctr"/>
            <a:r>
              <a:rPr lang="en-GB" sz="2000" b="1" dirty="0">
                <a:latin typeface="Century Gothic" panose="020B0502020202020204" pitchFamily="34" charset="0"/>
              </a:rPr>
              <a:t>I need 6 tens and 5 ones to make 100.</a:t>
            </a:r>
          </a:p>
        </p:txBody>
      </p:sp>
      <p:sp>
        <p:nvSpPr>
          <p:cNvPr id="23" name="Rectangle 22">
            <a:extLst>
              <a:ext uri="{FF2B5EF4-FFF2-40B4-BE49-F238E27FC236}">
                <a16:creationId xmlns:a16="http://schemas.microsoft.com/office/drawing/2014/main" id="{93F2FAAE-9F0F-40EF-ABB2-37010653A1F7}"/>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u="sng" dirty="0">
              <a:solidFill>
                <a:schemeClr val="bg2">
                  <a:lumMod val="50000"/>
                </a:schemeClr>
              </a:solidFill>
              <a:latin typeface="SassoonCRInfantMedium" panose="02000603020000020003" pitchFamily="2" charset="0"/>
            </a:endParaRPr>
          </a:p>
          <a:p>
            <a:pPr lvl="0" algn="ctr" defTabSz="514350">
              <a:defRPr/>
            </a:pPr>
            <a:r>
              <a:rPr lang="en-GB" sz="2000" b="1" dirty="0">
                <a:solidFill>
                  <a:schemeClr val="tx1"/>
                </a:solidFill>
                <a:latin typeface="Century Gothic" panose="020B0502020202020204" pitchFamily="34" charset="0"/>
              </a:rPr>
              <a:t>Is Daisy correct?</a:t>
            </a: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algn="ctr" defTabSz="514350">
              <a:defRPr/>
            </a:pPr>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Explain why.</a:t>
            </a:r>
          </a:p>
          <a:p>
            <a:pPr lvl="0" defTabSz="514350">
              <a:defRPr/>
            </a:pPr>
            <a:r>
              <a:rPr lang="en-GB" sz="2000" b="1" dirty="0">
                <a:solidFill>
                  <a:srgbClr val="FF0000"/>
                </a:solidFill>
                <a:latin typeface="Century Gothic" panose="020B0502020202020204" pitchFamily="34" charset="0"/>
              </a:rPr>
              <a:t>Daisy is correct because 35 and 65 = 100.</a:t>
            </a:r>
            <a:endParaRPr lang="en-GB" sz="2000" u="sng" dirty="0">
              <a:solidFill>
                <a:schemeClr val="bg2">
                  <a:lumMod val="50000"/>
                </a:schemeClr>
              </a:solidFill>
              <a:latin typeface="SassoonCRInfantMedium" panose="02000603020000020003" pitchFamily="2" charset="0"/>
            </a:endParaRPr>
          </a:p>
          <a:p>
            <a:pPr lvl="0" defTabSz="514350">
              <a:defRPr/>
            </a:pPr>
            <a:endParaRPr lang="en-GB" sz="2000" b="1"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Tree>
    <p:extLst>
      <p:ext uri="{BB962C8B-B14F-4D97-AF65-F5344CB8AC3E}">
        <p14:creationId xmlns:p14="http://schemas.microsoft.com/office/powerpoint/2010/main" val="16075398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algn="ctr"/>
            <a:endParaRPr lang="en-GB" sz="2000" b="1" u="sng" dirty="0">
              <a:solidFill>
                <a:schemeClr val="bg2">
                  <a:lumMod val="50000"/>
                </a:schemeClr>
              </a:solidFill>
              <a:latin typeface="Century Gothic" panose="020B0502020202020204" pitchFamily="34" charset="0"/>
            </a:endParaRPr>
          </a:p>
          <a:p>
            <a:pPr lvl="0" algn="ctr" defTabSz="514350">
              <a:defRPr/>
            </a:pPr>
            <a:r>
              <a:rPr lang="en-GB" sz="2000" b="1" dirty="0">
                <a:solidFill>
                  <a:schemeClr val="tx1"/>
                </a:solidFill>
                <a:latin typeface="Century Gothic" panose="020B0502020202020204" pitchFamily="34" charset="0"/>
              </a:rPr>
              <a:t>Match pairs of bonds to 100 to find the odd number card out.</a:t>
            </a: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lvl="0" algn="ctr" defTabSz="514350">
              <a:defRPr/>
            </a:pPr>
            <a:r>
              <a:rPr lang="en-GB" sz="2000" b="1" dirty="0">
                <a:solidFill>
                  <a:schemeClr val="tx1"/>
                </a:solidFill>
                <a:latin typeface="Century Gothic" panose="020B0502020202020204" pitchFamily="34" charset="0"/>
                <a:sym typeface="Wingdings" panose="05000000000000000000" pitchFamily="2" charset="2"/>
              </a:rPr>
              <a:t>What bonds with the left over card to make 100?</a:t>
            </a:r>
            <a:endParaRPr lang="en-GB" sz="2000" b="1" dirty="0">
              <a:latin typeface="Century Gothic" panose="020B0502020202020204" pitchFamily="34" charset="0"/>
              <a:sym typeface="Wingdings" panose="05000000000000000000" pitchFamily="2" charset="2"/>
            </a:endParaRPr>
          </a:p>
          <a:p>
            <a:pPr algn="ctr"/>
            <a:endParaRPr lang="en-GB" sz="2000" b="1" u="sng" dirty="0">
              <a:solidFill>
                <a:schemeClr val="bg2">
                  <a:lumMod val="50000"/>
                </a:schemeClr>
              </a:solidFill>
              <a:latin typeface="Century Gothic" panose="020B0502020202020204" pitchFamily="34" charset="0"/>
            </a:endParaRPr>
          </a:p>
          <a:p>
            <a:pPr algn="ctr"/>
            <a:endParaRPr lang="en-GB" sz="2800" dirty="0">
              <a:solidFill>
                <a:srgbClr val="FF0000"/>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6" name="Group 5">
            <a:extLst>
              <a:ext uri="{FF2B5EF4-FFF2-40B4-BE49-F238E27FC236}">
                <a16:creationId xmlns:a16="http://schemas.microsoft.com/office/drawing/2014/main" id="{BB8AFEC0-564C-49C9-BB67-B90ADA2610FE}"/>
              </a:ext>
            </a:extLst>
          </p:cNvPr>
          <p:cNvGrpSpPr/>
          <p:nvPr/>
        </p:nvGrpSpPr>
        <p:grpSpPr>
          <a:xfrm>
            <a:off x="2073685" y="1863721"/>
            <a:ext cx="4996630" cy="1274688"/>
            <a:chOff x="402206" y="4066082"/>
            <a:chExt cx="2820467" cy="719528"/>
          </a:xfrm>
          <a:solidFill>
            <a:schemeClr val="bg1"/>
          </a:solidFill>
        </p:grpSpPr>
        <p:sp>
          <p:nvSpPr>
            <p:cNvPr id="9" name="Rectangle: Rounded Corners 8">
              <a:extLst>
                <a:ext uri="{FF2B5EF4-FFF2-40B4-BE49-F238E27FC236}">
                  <a16:creationId xmlns:a16="http://schemas.microsoft.com/office/drawing/2014/main" id="{44E7E3FA-8429-445A-9B03-0EA7928B1954}"/>
                </a:ext>
              </a:extLst>
            </p:cNvPr>
            <p:cNvSpPr/>
            <p:nvPr/>
          </p:nvSpPr>
          <p:spPr>
            <a:xfrm>
              <a:off x="402206"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40</a:t>
              </a:r>
            </a:p>
          </p:txBody>
        </p:sp>
        <p:sp>
          <p:nvSpPr>
            <p:cNvPr id="10" name="Rectangle: Rounded Corners 9">
              <a:extLst>
                <a:ext uri="{FF2B5EF4-FFF2-40B4-BE49-F238E27FC236}">
                  <a16:creationId xmlns:a16="http://schemas.microsoft.com/office/drawing/2014/main" id="{C8775556-2D37-4ABE-8F67-505517ECD586}"/>
                </a:ext>
              </a:extLst>
            </p:cNvPr>
            <p:cNvSpPr/>
            <p:nvPr/>
          </p:nvSpPr>
          <p:spPr>
            <a:xfrm>
              <a:off x="983022"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15</a:t>
              </a:r>
            </a:p>
          </p:txBody>
        </p:sp>
        <p:sp>
          <p:nvSpPr>
            <p:cNvPr id="11" name="Rectangle: Rounded Corners 10">
              <a:extLst>
                <a:ext uri="{FF2B5EF4-FFF2-40B4-BE49-F238E27FC236}">
                  <a16:creationId xmlns:a16="http://schemas.microsoft.com/office/drawing/2014/main" id="{4D1D82AE-C303-4AE3-9EB7-33A23E6E028B}"/>
                </a:ext>
              </a:extLst>
            </p:cNvPr>
            <p:cNvSpPr/>
            <p:nvPr/>
          </p:nvSpPr>
          <p:spPr>
            <a:xfrm>
              <a:off x="1563838"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60</a:t>
              </a:r>
            </a:p>
          </p:txBody>
        </p:sp>
        <p:sp>
          <p:nvSpPr>
            <p:cNvPr id="12" name="Rectangle: Rounded Corners 11">
              <a:extLst>
                <a:ext uri="{FF2B5EF4-FFF2-40B4-BE49-F238E27FC236}">
                  <a16:creationId xmlns:a16="http://schemas.microsoft.com/office/drawing/2014/main" id="{DACF405F-4911-4527-A122-D8A27A88EAC5}"/>
                </a:ext>
              </a:extLst>
            </p:cNvPr>
            <p:cNvSpPr/>
            <p:nvPr/>
          </p:nvSpPr>
          <p:spPr>
            <a:xfrm>
              <a:off x="2144654"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85</a:t>
              </a:r>
            </a:p>
          </p:txBody>
        </p:sp>
        <p:sp>
          <p:nvSpPr>
            <p:cNvPr id="13" name="Rectangle: Rounded Corners 12">
              <a:extLst>
                <a:ext uri="{FF2B5EF4-FFF2-40B4-BE49-F238E27FC236}">
                  <a16:creationId xmlns:a16="http://schemas.microsoft.com/office/drawing/2014/main" id="{F709414E-1D2C-425C-84EB-9262257FFB72}"/>
                </a:ext>
              </a:extLst>
            </p:cNvPr>
            <p:cNvSpPr/>
            <p:nvPr/>
          </p:nvSpPr>
          <p:spPr>
            <a:xfrm>
              <a:off x="2725469"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75</a:t>
              </a:r>
            </a:p>
          </p:txBody>
        </p:sp>
      </p:grpSp>
    </p:spTree>
    <p:extLst>
      <p:ext uri="{BB962C8B-B14F-4D97-AF65-F5344CB8AC3E}">
        <p14:creationId xmlns:p14="http://schemas.microsoft.com/office/powerpoint/2010/main" val="10719001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algn="ctr"/>
            <a:endParaRPr lang="en-GB" sz="2000" b="1" u="sng" dirty="0">
              <a:solidFill>
                <a:schemeClr val="bg2">
                  <a:lumMod val="50000"/>
                </a:schemeClr>
              </a:solidFill>
              <a:latin typeface="Century Gothic" panose="020B0502020202020204" pitchFamily="34" charset="0"/>
            </a:endParaRPr>
          </a:p>
          <a:p>
            <a:pPr lvl="0" algn="ctr" defTabSz="514350">
              <a:defRPr/>
            </a:pPr>
            <a:r>
              <a:rPr lang="en-GB" sz="2000" b="1" dirty="0">
                <a:solidFill>
                  <a:schemeClr val="tx1"/>
                </a:solidFill>
                <a:latin typeface="Century Gothic" panose="020B0502020202020204" pitchFamily="34" charset="0"/>
              </a:rPr>
              <a:t>Match pairs of bonds to 100 to find the odd number card out.</a:t>
            </a: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algn="ctr"/>
            <a:endParaRPr lang="en-GB" sz="2000" b="1" dirty="0">
              <a:latin typeface="Century Gothic" panose="020B0502020202020204" pitchFamily="34" charset="0"/>
              <a:sym typeface="Wingdings" panose="05000000000000000000" pitchFamily="2" charset="2"/>
            </a:endParaRPr>
          </a:p>
          <a:p>
            <a:pPr lvl="0" algn="ctr" defTabSz="514350">
              <a:defRPr/>
            </a:pPr>
            <a:r>
              <a:rPr lang="en-GB" sz="2000" b="1" dirty="0">
                <a:solidFill>
                  <a:schemeClr val="tx1"/>
                </a:solidFill>
                <a:latin typeface="Century Gothic" panose="020B0502020202020204" pitchFamily="34" charset="0"/>
                <a:sym typeface="Wingdings" panose="05000000000000000000" pitchFamily="2" charset="2"/>
              </a:rPr>
              <a:t>What bonds with the left over card to make 100?</a:t>
            </a:r>
          </a:p>
          <a:p>
            <a:pPr lvl="0" algn="ctr" defTabSz="514350">
              <a:defRPr/>
            </a:pPr>
            <a:endParaRPr lang="en-GB" sz="2000" b="1" dirty="0">
              <a:solidFill>
                <a:schemeClr val="tx1"/>
              </a:solidFill>
              <a:latin typeface="Century Gothic" panose="020B0502020202020204" pitchFamily="34" charset="0"/>
              <a:sym typeface="Wingdings" panose="05000000000000000000" pitchFamily="2" charset="2"/>
            </a:endParaRPr>
          </a:p>
          <a:p>
            <a:pPr lvl="0" algn="ctr" defTabSz="514350">
              <a:defRPr/>
            </a:pPr>
            <a:r>
              <a:rPr lang="en-GB" sz="2000" b="1" dirty="0">
                <a:solidFill>
                  <a:srgbClr val="FF0000"/>
                </a:solidFill>
                <a:latin typeface="Century Gothic" panose="020B0502020202020204" pitchFamily="34" charset="0"/>
                <a:sym typeface="Wingdings" panose="05000000000000000000" pitchFamily="2" charset="2"/>
              </a:rPr>
              <a:t>75 is the odd one out. 40 + 60 = 100 and 15 and 85 = 100.</a:t>
            </a:r>
          </a:p>
          <a:p>
            <a:pPr lvl="0" algn="ctr" defTabSz="514350">
              <a:defRPr/>
            </a:pPr>
            <a:endParaRPr lang="en-GB" sz="2000" b="1" dirty="0">
              <a:solidFill>
                <a:srgbClr val="FF0000"/>
              </a:solidFill>
              <a:latin typeface="Century Gothic" panose="020B0502020202020204" pitchFamily="34" charset="0"/>
              <a:sym typeface="Wingdings" panose="05000000000000000000" pitchFamily="2" charset="2"/>
            </a:endParaRPr>
          </a:p>
          <a:p>
            <a:pPr lvl="0" algn="ctr" defTabSz="514350">
              <a:defRPr/>
            </a:pPr>
            <a:r>
              <a:rPr lang="en-GB" sz="2000" b="1" dirty="0">
                <a:solidFill>
                  <a:srgbClr val="FF0000"/>
                </a:solidFill>
                <a:latin typeface="Century Gothic" panose="020B0502020202020204" pitchFamily="34" charset="0"/>
                <a:sym typeface="Wingdings" panose="05000000000000000000" pitchFamily="2" charset="2"/>
              </a:rPr>
              <a:t>75 + 25 = 100.</a:t>
            </a:r>
          </a:p>
          <a:p>
            <a:pPr algn="ctr"/>
            <a:endParaRPr lang="en-GB" sz="2000" b="1" u="sng" dirty="0">
              <a:solidFill>
                <a:schemeClr val="bg2">
                  <a:lumMod val="50000"/>
                </a:schemeClr>
              </a:solidFill>
              <a:latin typeface="Century Gothic" panose="020B0502020202020204" pitchFamily="34" charset="0"/>
            </a:endParaRPr>
          </a:p>
          <a:p>
            <a:pPr algn="ctr"/>
            <a:endParaRPr lang="en-GB" sz="2800" dirty="0">
              <a:solidFill>
                <a:srgbClr val="FF0000"/>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6" name="Group 5">
            <a:extLst>
              <a:ext uri="{FF2B5EF4-FFF2-40B4-BE49-F238E27FC236}">
                <a16:creationId xmlns:a16="http://schemas.microsoft.com/office/drawing/2014/main" id="{BB8AFEC0-564C-49C9-BB67-B90ADA2610FE}"/>
              </a:ext>
            </a:extLst>
          </p:cNvPr>
          <p:cNvGrpSpPr/>
          <p:nvPr/>
        </p:nvGrpSpPr>
        <p:grpSpPr>
          <a:xfrm>
            <a:off x="2073685" y="1863721"/>
            <a:ext cx="4996630" cy="1274688"/>
            <a:chOff x="402206" y="4066082"/>
            <a:chExt cx="2820467" cy="719528"/>
          </a:xfrm>
          <a:solidFill>
            <a:schemeClr val="bg1"/>
          </a:solidFill>
        </p:grpSpPr>
        <p:sp>
          <p:nvSpPr>
            <p:cNvPr id="9" name="Rectangle: Rounded Corners 8">
              <a:extLst>
                <a:ext uri="{FF2B5EF4-FFF2-40B4-BE49-F238E27FC236}">
                  <a16:creationId xmlns:a16="http://schemas.microsoft.com/office/drawing/2014/main" id="{44E7E3FA-8429-445A-9B03-0EA7928B1954}"/>
                </a:ext>
              </a:extLst>
            </p:cNvPr>
            <p:cNvSpPr/>
            <p:nvPr/>
          </p:nvSpPr>
          <p:spPr>
            <a:xfrm>
              <a:off x="402206"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40</a:t>
              </a:r>
            </a:p>
          </p:txBody>
        </p:sp>
        <p:sp>
          <p:nvSpPr>
            <p:cNvPr id="10" name="Rectangle: Rounded Corners 9">
              <a:extLst>
                <a:ext uri="{FF2B5EF4-FFF2-40B4-BE49-F238E27FC236}">
                  <a16:creationId xmlns:a16="http://schemas.microsoft.com/office/drawing/2014/main" id="{C8775556-2D37-4ABE-8F67-505517ECD586}"/>
                </a:ext>
              </a:extLst>
            </p:cNvPr>
            <p:cNvSpPr/>
            <p:nvPr/>
          </p:nvSpPr>
          <p:spPr>
            <a:xfrm>
              <a:off x="983022"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15</a:t>
              </a:r>
            </a:p>
          </p:txBody>
        </p:sp>
        <p:sp>
          <p:nvSpPr>
            <p:cNvPr id="11" name="Rectangle: Rounded Corners 10">
              <a:extLst>
                <a:ext uri="{FF2B5EF4-FFF2-40B4-BE49-F238E27FC236}">
                  <a16:creationId xmlns:a16="http://schemas.microsoft.com/office/drawing/2014/main" id="{4D1D82AE-C303-4AE3-9EB7-33A23E6E028B}"/>
                </a:ext>
              </a:extLst>
            </p:cNvPr>
            <p:cNvSpPr/>
            <p:nvPr/>
          </p:nvSpPr>
          <p:spPr>
            <a:xfrm>
              <a:off x="1563838"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60</a:t>
              </a:r>
            </a:p>
          </p:txBody>
        </p:sp>
        <p:sp>
          <p:nvSpPr>
            <p:cNvPr id="12" name="Rectangle: Rounded Corners 11">
              <a:extLst>
                <a:ext uri="{FF2B5EF4-FFF2-40B4-BE49-F238E27FC236}">
                  <a16:creationId xmlns:a16="http://schemas.microsoft.com/office/drawing/2014/main" id="{DACF405F-4911-4527-A122-D8A27A88EAC5}"/>
                </a:ext>
              </a:extLst>
            </p:cNvPr>
            <p:cNvSpPr/>
            <p:nvPr/>
          </p:nvSpPr>
          <p:spPr>
            <a:xfrm>
              <a:off x="2144654"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chemeClr val="tx1"/>
                  </a:solidFill>
                  <a:latin typeface="Century Gothic" panose="020B0502020202020204" pitchFamily="34" charset="0"/>
                </a:rPr>
                <a:t>85</a:t>
              </a:r>
            </a:p>
          </p:txBody>
        </p:sp>
        <p:sp>
          <p:nvSpPr>
            <p:cNvPr id="13" name="Rectangle: Rounded Corners 12">
              <a:extLst>
                <a:ext uri="{FF2B5EF4-FFF2-40B4-BE49-F238E27FC236}">
                  <a16:creationId xmlns:a16="http://schemas.microsoft.com/office/drawing/2014/main" id="{F709414E-1D2C-425C-84EB-9262257FFB72}"/>
                </a:ext>
              </a:extLst>
            </p:cNvPr>
            <p:cNvSpPr/>
            <p:nvPr/>
          </p:nvSpPr>
          <p:spPr>
            <a:xfrm>
              <a:off x="2725469" y="4066082"/>
              <a:ext cx="497204" cy="719528"/>
            </a:xfrm>
            <a:prstGeom prst="round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3600" b="1" dirty="0">
                  <a:solidFill>
                    <a:srgbClr val="FF0000"/>
                  </a:solidFill>
                  <a:latin typeface="Century Gothic" panose="020B0502020202020204" pitchFamily="34" charset="0"/>
                </a:rPr>
                <a:t>75</a:t>
              </a:r>
            </a:p>
          </p:txBody>
        </p:sp>
      </p:grpSp>
    </p:spTree>
    <p:extLst>
      <p:ext uri="{BB962C8B-B14F-4D97-AF65-F5344CB8AC3E}">
        <p14:creationId xmlns:p14="http://schemas.microsoft.com/office/powerpoint/2010/main" val="1273572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2</a:t>
            </a:r>
          </a:p>
          <a:p>
            <a:pPr algn="ctr"/>
            <a:endParaRPr lang="en-GB" sz="2000" b="1" u="sng" dirty="0">
              <a:solidFill>
                <a:schemeClr val="tx1"/>
              </a:solidFill>
              <a:latin typeface="Century Gothic" panose="020B0502020202020204" pitchFamily="34" charset="0"/>
            </a:endParaRPr>
          </a:p>
          <a:p>
            <a:pPr algn="ctr"/>
            <a:r>
              <a:rPr lang="en-US" altLang="en-US" sz="2000" b="1" dirty="0">
                <a:solidFill>
                  <a:schemeClr val="tx1"/>
                </a:solidFill>
                <a:latin typeface="Century Gothic" panose="020B0502020202020204" pitchFamily="34" charset="0"/>
              </a:rPr>
              <a:t>Find three different combinations of multiples of 5 which will complete this part whole model.</a:t>
            </a:r>
          </a:p>
          <a:p>
            <a:pPr algn="ctr"/>
            <a:endParaRPr lang="en-US" altLang="en-US"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endParaRPr lang="en-GB" sz="2800" dirty="0">
              <a:solidFill>
                <a:srgbClr val="FF0000"/>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16" name="Group 15">
            <a:extLst>
              <a:ext uri="{FF2B5EF4-FFF2-40B4-BE49-F238E27FC236}">
                <a16:creationId xmlns:a16="http://schemas.microsoft.com/office/drawing/2014/main" id="{16C30E7D-6962-4581-AB41-3AFB2D022404}"/>
              </a:ext>
            </a:extLst>
          </p:cNvPr>
          <p:cNvGrpSpPr/>
          <p:nvPr/>
        </p:nvGrpSpPr>
        <p:grpSpPr>
          <a:xfrm>
            <a:off x="2594293" y="1847970"/>
            <a:ext cx="3955414" cy="2943783"/>
            <a:chOff x="-3948911" y="7398342"/>
            <a:chExt cx="2232728" cy="1661688"/>
          </a:xfrm>
        </p:grpSpPr>
        <p:sp>
          <p:nvSpPr>
            <p:cNvPr id="17" name="Oval 16">
              <a:extLst>
                <a:ext uri="{FF2B5EF4-FFF2-40B4-BE49-F238E27FC236}">
                  <a16:creationId xmlns:a16="http://schemas.microsoft.com/office/drawing/2014/main" id="{4D0B8972-6C61-41CF-9677-BA12901AFD00}"/>
                </a:ext>
              </a:extLst>
            </p:cNvPr>
            <p:cNvSpPr/>
            <p:nvPr/>
          </p:nvSpPr>
          <p:spPr>
            <a:xfrm>
              <a:off x="-3141971" y="7398342"/>
              <a:ext cx="624548" cy="624548"/>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800" b="1" dirty="0">
                  <a:solidFill>
                    <a:schemeClr val="tx1"/>
                  </a:solidFill>
                  <a:latin typeface="Century Gothic" panose="020B0502020202020204" pitchFamily="34" charset="0"/>
                </a:rPr>
                <a:t>100</a:t>
              </a:r>
            </a:p>
          </p:txBody>
        </p:sp>
        <p:sp>
          <p:nvSpPr>
            <p:cNvPr id="20" name="Oval 19">
              <a:extLst>
                <a:ext uri="{FF2B5EF4-FFF2-40B4-BE49-F238E27FC236}">
                  <a16:creationId xmlns:a16="http://schemas.microsoft.com/office/drawing/2014/main" id="{9B7B65D9-42EF-4C2C-9F55-B8033F6B996D}"/>
                </a:ext>
              </a:extLst>
            </p:cNvPr>
            <p:cNvSpPr/>
            <p:nvPr/>
          </p:nvSpPr>
          <p:spPr>
            <a:xfrm>
              <a:off x="-3144821" y="8435482"/>
              <a:ext cx="624548" cy="624548"/>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GB" sz="2800" b="1" dirty="0">
                <a:solidFill>
                  <a:srgbClr val="FF0000"/>
                </a:solidFill>
                <a:latin typeface="Century Gothic" panose="020B0502020202020204" pitchFamily="34" charset="0"/>
              </a:endParaRPr>
            </a:p>
          </p:txBody>
        </p:sp>
        <p:sp>
          <p:nvSpPr>
            <p:cNvPr id="21" name="Oval 20">
              <a:extLst>
                <a:ext uri="{FF2B5EF4-FFF2-40B4-BE49-F238E27FC236}">
                  <a16:creationId xmlns:a16="http://schemas.microsoft.com/office/drawing/2014/main" id="{85E03B16-7B1C-4693-98C0-517544ABBC3E}"/>
                </a:ext>
              </a:extLst>
            </p:cNvPr>
            <p:cNvSpPr/>
            <p:nvPr/>
          </p:nvSpPr>
          <p:spPr>
            <a:xfrm>
              <a:off x="-2340731" y="8315388"/>
              <a:ext cx="624548" cy="624548"/>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GB" sz="2800" b="1" dirty="0">
                <a:solidFill>
                  <a:srgbClr val="FF0000"/>
                </a:solidFill>
                <a:latin typeface="Century Gothic" panose="020B0502020202020204" pitchFamily="34" charset="0"/>
              </a:endParaRPr>
            </a:p>
          </p:txBody>
        </p:sp>
        <p:sp>
          <p:nvSpPr>
            <p:cNvPr id="22" name="Oval 21">
              <a:extLst>
                <a:ext uri="{FF2B5EF4-FFF2-40B4-BE49-F238E27FC236}">
                  <a16:creationId xmlns:a16="http://schemas.microsoft.com/office/drawing/2014/main" id="{9194D2F6-AA30-45C2-9D1E-476CD847C39E}"/>
                </a:ext>
              </a:extLst>
            </p:cNvPr>
            <p:cNvSpPr/>
            <p:nvPr/>
          </p:nvSpPr>
          <p:spPr>
            <a:xfrm>
              <a:off x="-3948911" y="8315388"/>
              <a:ext cx="624548" cy="624548"/>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800" b="1" dirty="0">
                  <a:solidFill>
                    <a:schemeClr val="tx1"/>
                  </a:solidFill>
                  <a:latin typeface="Century Gothic" panose="020B0502020202020204" pitchFamily="34" charset="0"/>
                </a:rPr>
                <a:t>15</a:t>
              </a:r>
            </a:p>
          </p:txBody>
        </p:sp>
        <p:cxnSp>
          <p:nvCxnSpPr>
            <p:cNvPr id="23" name="Straight Connector 22">
              <a:extLst>
                <a:ext uri="{FF2B5EF4-FFF2-40B4-BE49-F238E27FC236}">
                  <a16:creationId xmlns:a16="http://schemas.microsoft.com/office/drawing/2014/main" id="{8BE27804-46FA-4360-A95F-945D6B4A11FE}"/>
                </a:ext>
              </a:extLst>
            </p:cNvPr>
            <p:cNvCxnSpPr>
              <a:stCxn id="22" idx="7"/>
              <a:endCxn id="17" idx="3"/>
            </p:cNvCxnSpPr>
            <p:nvPr/>
          </p:nvCxnSpPr>
          <p:spPr>
            <a:xfrm flipV="1">
              <a:off x="-3415826" y="7931427"/>
              <a:ext cx="365318" cy="4754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CC00737-3907-4EBC-AF87-14C9BE3A5174}"/>
                </a:ext>
              </a:extLst>
            </p:cNvPr>
            <p:cNvCxnSpPr>
              <a:cxnSpLocks/>
              <a:stCxn id="20" idx="0"/>
              <a:endCxn id="17" idx="4"/>
            </p:cNvCxnSpPr>
            <p:nvPr/>
          </p:nvCxnSpPr>
          <p:spPr>
            <a:xfrm flipV="1">
              <a:off x="-2832547" y="8022890"/>
              <a:ext cx="2850" cy="4125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7EF3588-BA61-41FF-9F4A-6D1FDAB3517A}"/>
                </a:ext>
              </a:extLst>
            </p:cNvPr>
            <p:cNvCxnSpPr>
              <a:cxnSpLocks/>
              <a:stCxn id="21" idx="1"/>
              <a:endCxn id="17" idx="5"/>
            </p:cNvCxnSpPr>
            <p:nvPr/>
          </p:nvCxnSpPr>
          <p:spPr>
            <a:xfrm flipH="1" flipV="1">
              <a:off x="-2608886" y="7931427"/>
              <a:ext cx="359618" cy="4754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23176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2</a:t>
            </a:r>
          </a:p>
          <a:p>
            <a:pPr algn="ctr"/>
            <a:endParaRPr lang="en-GB" sz="2000" b="1" u="sng" dirty="0">
              <a:solidFill>
                <a:schemeClr val="tx1"/>
              </a:solidFill>
              <a:latin typeface="Century Gothic" panose="020B0502020202020204" pitchFamily="34" charset="0"/>
            </a:endParaRPr>
          </a:p>
          <a:p>
            <a:pPr algn="ctr"/>
            <a:r>
              <a:rPr lang="en-US" altLang="en-US" sz="2000" b="1" dirty="0">
                <a:solidFill>
                  <a:schemeClr val="tx1"/>
                </a:solidFill>
                <a:latin typeface="Century Gothic" panose="020B0502020202020204" pitchFamily="34" charset="0"/>
              </a:rPr>
              <a:t>Find three different combinations of multiples of 5 which will complete this part whole model.</a:t>
            </a: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chemeClr val="tx1"/>
              </a:solidFill>
              <a:latin typeface="Century Gothic" panose="020B0502020202020204" pitchFamily="34" charset="0"/>
            </a:endParaRPr>
          </a:p>
          <a:p>
            <a:pPr algn="ctr"/>
            <a:endParaRPr lang="en-US" altLang="en-US" sz="2000" b="1" dirty="0">
              <a:solidFill>
                <a:srgbClr val="FF0000"/>
              </a:solidFill>
              <a:latin typeface="Century Gothic" panose="020B0502020202020204" pitchFamily="34" charset="0"/>
            </a:endParaRPr>
          </a:p>
          <a:p>
            <a:pPr algn="ctr"/>
            <a:r>
              <a:rPr lang="en-US" altLang="en-US" sz="2000" b="1" dirty="0">
                <a:solidFill>
                  <a:srgbClr val="FF0000"/>
                </a:solidFill>
                <a:latin typeface="Century Gothic" panose="020B0502020202020204" pitchFamily="34" charset="0"/>
              </a:rPr>
              <a:t>Other possible answers:</a:t>
            </a:r>
          </a:p>
          <a:p>
            <a:pPr algn="ctr"/>
            <a:r>
              <a:rPr lang="en-US" altLang="en-US" sz="2000" b="1" dirty="0">
                <a:solidFill>
                  <a:srgbClr val="FF0000"/>
                </a:solidFill>
                <a:latin typeface="Century Gothic" panose="020B0502020202020204" pitchFamily="34" charset="0"/>
              </a:rPr>
              <a:t>5 and 80;  15 and 70;  20 and 65;  25 and 60; </a:t>
            </a:r>
          </a:p>
          <a:p>
            <a:pPr algn="ctr"/>
            <a:r>
              <a:rPr lang="en-US" altLang="en-US" sz="2000" b="1" dirty="0">
                <a:solidFill>
                  <a:srgbClr val="FF0000"/>
                </a:solidFill>
                <a:latin typeface="Century Gothic" panose="020B0502020202020204" pitchFamily="34" charset="0"/>
              </a:rPr>
              <a:t>30 and 55;  35 and 50;  40 and 55; 45 and 50</a:t>
            </a:r>
          </a:p>
          <a:p>
            <a:pPr algn="ctr"/>
            <a:endParaRPr lang="en-US" altLang="en-US"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endParaRPr lang="en-GB" sz="2800" dirty="0">
              <a:solidFill>
                <a:srgbClr val="FF0000"/>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6" name="Group 5">
            <a:extLst>
              <a:ext uri="{FF2B5EF4-FFF2-40B4-BE49-F238E27FC236}">
                <a16:creationId xmlns:a16="http://schemas.microsoft.com/office/drawing/2014/main" id="{C9647B1F-DB51-4B7A-B84E-DA14235459A1}"/>
              </a:ext>
            </a:extLst>
          </p:cNvPr>
          <p:cNvGrpSpPr/>
          <p:nvPr/>
        </p:nvGrpSpPr>
        <p:grpSpPr>
          <a:xfrm>
            <a:off x="2594293" y="1847970"/>
            <a:ext cx="3955414" cy="2943783"/>
            <a:chOff x="-3948911" y="7398342"/>
            <a:chExt cx="2232728" cy="1661688"/>
          </a:xfrm>
        </p:grpSpPr>
        <p:sp>
          <p:nvSpPr>
            <p:cNvPr id="9" name="Oval 8">
              <a:extLst>
                <a:ext uri="{FF2B5EF4-FFF2-40B4-BE49-F238E27FC236}">
                  <a16:creationId xmlns:a16="http://schemas.microsoft.com/office/drawing/2014/main" id="{05DFAEC2-C6C6-4A15-9DD4-77E5F0005005}"/>
                </a:ext>
              </a:extLst>
            </p:cNvPr>
            <p:cNvSpPr/>
            <p:nvPr/>
          </p:nvSpPr>
          <p:spPr>
            <a:xfrm>
              <a:off x="-3141971" y="7398342"/>
              <a:ext cx="624548" cy="624548"/>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800" b="1" dirty="0">
                  <a:solidFill>
                    <a:schemeClr val="tx1"/>
                  </a:solidFill>
                  <a:latin typeface="Century Gothic" panose="020B0502020202020204" pitchFamily="34" charset="0"/>
                </a:rPr>
                <a:t>100</a:t>
              </a:r>
            </a:p>
          </p:txBody>
        </p:sp>
        <p:sp>
          <p:nvSpPr>
            <p:cNvPr id="10" name="Oval 9">
              <a:extLst>
                <a:ext uri="{FF2B5EF4-FFF2-40B4-BE49-F238E27FC236}">
                  <a16:creationId xmlns:a16="http://schemas.microsoft.com/office/drawing/2014/main" id="{411815ED-DF64-462C-8471-B761FDD9B762}"/>
                </a:ext>
              </a:extLst>
            </p:cNvPr>
            <p:cNvSpPr/>
            <p:nvPr/>
          </p:nvSpPr>
          <p:spPr>
            <a:xfrm>
              <a:off x="-3144821" y="8435482"/>
              <a:ext cx="624548" cy="624548"/>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800" b="1" dirty="0">
                  <a:solidFill>
                    <a:srgbClr val="FF0000"/>
                  </a:solidFill>
                  <a:latin typeface="Century Gothic" panose="020B0502020202020204" pitchFamily="34" charset="0"/>
                </a:rPr>
                <a:t>10</a:t>
              </a:r>
            </a:p>
          </p:txBody>
        </p:sp>
        <p:sp>
          <p:nvSpPr>
            <p:cNvPr id="11" name="Oval 10">
              <a:extLst>
                <a:ext uri="{FF2B5EF4-FFF2-40B4-BE49-F238E27FC236}">
                  <a16:creationId xmlns:a16="http://schemas.microsoft.com/office/drawing/2014/main" id="{2594C779-1BAA-4BDC-B236-B12AE2433277}"/>
                </a:ext>
              </a:extLst>
            </p:cNvPr>
            <p:cNvSpPr/>
            <p:nvPr/>
          </p:nvSpPr>
          <p:spPr>
            <a:xfrm>
              <a:off x="-2340731" y="8315388"/>
              <a:ext cx="624548" cy="624548"/>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800" b="1" dirty="0">
                  <a:solidFill>
                    <a:srgbClr val="FF0000"/>
                  </a:solidFill>
                  <a:latin typeface="Century Gothic" panose="020B0502020202020204" pitchFamily="34" charset="0"/>
                </a:rPr>
                <a:t>75</a:t>
              </a:r>
            </a:p>
          </p:txBody>
        </p:sp>
        <p:sp>
          <p:nvSpPr>
            <p:cNvPr id="12" name="Oval 11">
              <a:extLst>
                <a:ext uri="{FF2B5EF4-FFF2-40B4-BE49-F238E27FC236}">
                  <a16:creationId xmlns:a16="http://schemas.microsoft.com/office/drawing/2014/main" id="{04EED5A1-7F60-40D2-824C-8BF95FD7EFAD}"/>
                </a:ext>
              </a:extLst>
            </p:cNvPr>
            <p:cNvSpPr/>
            <p:nvPr/>
          </p:nvSpPr>
          <p:spPr>
            <a:xfrm>
              <a:off x="-3948911" y="8315388"/>
              <a:ext cx="624548" cy="624548"/>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2800" b="1" dirty="0">
                  <a:solidFill>
                    <a:schemeClr val="tx1"/>
                  </a:solidFill>
                  <a:latin typeface="Century Gothic" panose="020B0502020202020204" pitchFamily="34" charset="0"/>
                </a:rPr>
                <a:t>15</a:t>
              </a:r>
            </a:p>
          </p:txBody>
        </p:sp>
        <p:cxnSp>
          <p:nvCxnSpPr>
            <p:cNvPr id="13" name="Straight Connector 12">
              <a:extLst>
                <a:ext uri="{FF2B5EF4-FFF2-40B4-BE49-F238E27FC236}">
                  <a16:creationId xmlns:a16="http://schemas.microsoft.com/office/drawing/2014/main" id="{7D3EE86E-1459-4EE0-AA83-B4688DA2E784}"/>
                </a:ext>
              </a:extLst>
            </p:cNvPr>
            <p:cNvCxnSpPr>
              <a:stCxn id="12" idx="7"/>
              <a:endCxn id="9" idx="3"/>
            </p:cNvCxnSpPr>
            <p:nvPr/>
          </p:nvCxnSpPr>
          <p:spPr>
            <a:xfrm flipV="1">
              <a:off x="-3415826" y="7931427"/>
              <a:ext cx="365318" cy="4754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3AAB0D-C14E-43B1-8609-E53CD73E3575}"/>
                </a:ext>
              </a:extLst>
            </p:cNvPr>
            <p:cNvCxnSpPr>
              <a:cxnSpLocks/>
              <a:stCxn id="10" idx="0"/>
              <a:endCxn id="9" idx="4"/>
            </p:cNvCxnSpPr>
            <p:nvPr/>
          </p:nvCxnSpPr>
          <p:spPr>
            <a:xfrm flipV="1">
              <a:off x="-2832547" y="8022890"/>
              <a:ext cx="2850" cy="4125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42B93D2-63B4-4780-BCCC-9F5F29F608A1}"/>
                </a:ext>
              </a:extLst>
            </p:cNvPr>
            <p:cNvCxnSpPr>
              <a:cxnSpLocks/>
              <a:stCxn id="11" idx="1"/>
              <a:endCxn id="9" idx="5"/>
            </p:cNvCxnSpPr>
            <p:nvPr/>
          </p:nvCxnSpPr>
          <p:spPr>
            <a:xfrm flipH="1" flipV="1">
              <a:off x="-2608886" y="7931427"/>
              <a:ext cx="359618" cy="4754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5672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27814" y="6454317"/>
            <a:ext cx="1231337" cy="403587"/>
            <a:chOff x="36360" y="6454317"/>
            <a:chExt cx="1231337"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36360"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2 – Addition and Subtraction</a:t>
            </a:r>
            <a:br>
              <a:rPr lang="en-GB" sz="1600" b="1" dirty="0">
                <a:solidFill>
                  <a:schemeClr val="bg2">
                    <a:lumMod val="50000"/>
                  </a:schemeClr>
                </a:solidFill>
                <a:latin typeface="Century Gothic" panose="020B0502020202020204" pitchFamily="34" charset="0"/>
              </a:rPr>
            </a:br>
            <a:endParaRPr lang="en-GB" sz="16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r>
              <a:rPr lang="en-GB" sz="4800" b="1" dirty="0">
                <a:solidFill>
                  <a:schemeClr val="bg2">
                    <a:lumMod val="25000"/>
                  </a:schemeClr>
                </a:solidFill>
                <a:latin typeface="Century Gothic" panose="020B0502020202020204" pitchFamily="34" charset="0"/>
              </a:rPr>
              <a:t>Step 15: Bonds to 100 (Tens and Ones)</a:t>
            </a:r>
            <a:endParaRPr lang="en-GB" sz="1400" dirty="0">
              <a:solidFill>
                <a:schemeClr val="bg2">
                  <a:lumMod val="25000"/>
                </a:schemeClr>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3"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rPr>
              <a:t>Introduction</a:t>
            </a:r>
            <a:endParaRPr kumimoji="0" lang="en-GB" sz="20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0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number bonds are represented by the hundred squares?</a:t>
            </a: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l" defTabSz="4572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p:txBody>
      </p:sp>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charset="0"/>
              </a:rPr>
              <a:t>© Classroom Secrets Limited 2018</a:t>
            </a:r>
          </a:p>
        </p:txBody>
      </p:sp>
      <p:graphicFrame>
        <p:nvGraphicFramePr>
          <p:cNvPr id="3" name="Table 2">
            <a:extLst>
              <a:ext uri="{FF2B5EF4-FFF2-40B4-BE49-F238E27FC236}">
                <a16:creationId xmlns:a16="http://schemas.microsoft.com/office/drawing/2014/main" id="{3130FA13-C4A8-4B81-A4EB-036D9443B3A1}"/>
              </a:ext>
            </a:extLst>
          </p:cNvPr>
          <p:cNvGraphicFramePr>
            <a:graphicFrameLocks noGrp="1"/>
          </p:cNvGraphicFramePr>
          <p:nvPr>
            <p:extLst>
              <p:ext uri="{D42A27DB-BD31-4B8C-83A1-F6EECF244321}">
                <p14:modId xmlns:p14="http://schemas.microsoft.com/office/powerpoint/2010/main" val="2607756963"/>
              </p:ext>
            </p:extLst>
          </p:nvPr>
        </p:nvGraphicFramePr>
        <p:xfrm>
          <a:off x="438728" y="2565399"/>
          <a:ext cx="2520000" cy="2520000"/>
        </p:xfrm>
        <a:graphic>
          <a:graphicData uri="http://schemas.openxmlformats.org/drawingml/2006/table">
            <a:tbl>
              <a:tblPr firstRow="1" bandRow="1">
                <a:tableStyleId>{5940675A-B579-460E-94D1-54222C63F5DA}</a:tableStyleId>
              </a:tblPr>
              <a:tblGrid>
                <a:gridCol w="252000">
                  <a:extLst>
                    <a:ext uri="{9D8B030D-6E8A-4147-A177-3AD203B41FA5}">
                      <a16:colId xmlns:a16="http://schemas.microsoft.com/office/drawing/2014/main" val="364844062"/>
                    </a:ext>
                  </a:extLst>
                </a:gridCol>
                <a:gridCol w="252000">
                  <a:extLst>
                    <a:ext uri="{9D8B030D-6E8A-4147-A177-3AD203B41FA5}">
                      <a16:colId xmlns:a16="http://schemas.microsoft.com/office/drawing/2014/main" val="3086847741"/>
                    </a:ext>
                  </a:extLst>
                </a:gridCol>
                <a:gridCol w="252000">
                  <a:extLst>
                    <a:ext uri="{9D8B030D-6E8A-4147-A177-3AD203B41FA5}">
                      <a16:colId xmlns:a16="http://schemas.microsoft.com/office/drawing/2014/main" val="1397643251"/>
                    </a:ext>
                  </a:extLst>
                </a:gridCol>
                <a:gridCol w="252000">
                  <a:extLst>
                    <a:ext uri="{9D8B030D-6E8A-4147-A177-3AD203B41FA5}">
                      <a16:colId xmlns:a16="http://schemas.microsoft.com/office/drawing/2014/main" val="25427001"/>
                    </a:ext>
                  </a:extLst>
                </a:gridCol>
                <a:gridCol w="252000">
                  <a:extLst>
                    <a:ext uri="{9D8B030D-6E8A-4147-A177-3AD203B41FA5}">
                      <a16:colId xmlns:a16="http://schemas.microsoft.com/office/drawing/2014/main" val="1546883901"/>
                    </a:ext>
                  </a:extLst>
                </a:gridCol>
                <a:gridCol w="252000">
                  <a:extLst>
                    <a:ext uri="{9D8B030D-6E8A-4147-A177-3AD203B41FA5}">
                      <a16:colId xmlns:a16="http://schemas.microsoft.com/office/drawing/2014/main" val="3172337553"/>
                    </a:ext>
                  </a:extLst>
                </a:gridCol>
                <a:gridCol w="252000">
                  <a:extLst>
                    <a:ext uri="{9D8B030D-6E8A-4147-A177-3AD203B41FA5}">
                      <a16:colId xmlns:a16="http://schemas.microsoft.com/office/drawing/2014/main" val="2852243037"/>
                    </a:ext>
                  </a:extLst>
                </a:gridCol>
                <a:gridCol w="252000">
                  <a:extLst>
                    <a:ext uri="{9D8B030D-6E8A-4147-A177-3AD203B41FA5}">
                      <a16:colId xmlns:a16="http://schemas.microsoft.com/office/drawing/2014/main" val="3926739433"/>
                    </a:ext>
                  </a:extLst>
                </a:gridCol>
                <a:gridCol w="252000">
                  <a:extLst>
                    <a:ext uri="{9D8B030D-6E8A-4147-A177-3AD203B41FA5}">
                      <a16:colId xmlns:a16="http://schemas.microsoft.com/office/drawing/2014/main" val="4210572719"/>
                    </a:ext>
                  </a:extLst>
                </a:gridCol>
                <a:gridCol w="252000">
                  <a:extLst>
                    <a:ext uri="{9D8B030D-6E8A-4147-A177-3AD203B41FA5}">
                      <a16:colId xmlns:a16="http://schemas.microsoft.com/office/drawing/2014/main" val="3659291142"/>
                    </a:ext>
                  </a:extLst>
                </a:gridCol>
              </a:tblGrid>
              <a:tr h="252000">
                <a:tc>
                  <a:txBody>
                    <a:bodyPr/>
                    <a:lstStyle/>
                    <a:p>
                      <a:pPr algn="ctr"/>
                      <a:r>
                        <a:rPr lang="en-GB" sz="1000" b="1" dirty="0">
                          <a:latin typeface="Century Gothic" panose="020B0502020202020204" pitchFamily="34" charset="0"/>
                        </a:rPr>
                        <a:t>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10</a:t>
                      </a:r>
                    </a:p>
                  </a:txBody>
                  <a:tcPr marL="0" marR="0" marT="0" marB="0" anchor="ctr">
                    <a:solidFill>
                      <a:schemeClr val="accent4">
                        <a:lumMod val="40000"/>
                        <a:lumOff val="60000"/>
                      </a:schemeClr>
                    </a:solidFill>
                  </a:tcPr>
                </a:tc>
                <a:extLst>
                  <a:ext uri="{0D108BD9-81ED-4DB2-BD59-A6C34878D82A}">
                    <a16:rowId xmlns:a16="http://schemas.microsoft.com/office/drawing/2014/main" val="2112444898"/>
                  </a:ext>
                </a:extLst>
              </a:tr>
              <a:tr h="252000">
                <a:tc>
                  <a:txBody>
                    <a:bodyPr/>
                    <a:lstStyle/>
                    <a:p>
                      <a:pPr algn="ctr"/>
                      <a:r>
                        <a:rPr lang="en-GB" sz="1000" b="1" dirty="0">
                          <a:latin typeface="Century Gothic" panose="020B0502020202020204" pitchFamily="34" charset="0"/>
                        </a:rPr>
                        <a:t>11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20</a:t>
                      </a:r>
                    </a:p>
                  </a:txBody>
                  <a:tcPr marL="0" marR="0" marT="0" marB="0" anchor="ctr">
                    <a:solidFill>
                      <a:schemeClr val="accent4">
                        <a:lumMod val="40000"/>
                        <a:lumOff val="60000"/>
                      </a:schemeClr>
                    </a:solidFill>
                  </a:tcPr>
                </a:tc>
                <a:extLst>
                  <a:ext uri="{0D108BD9-81ED-4DB2-BD59-A6C34878D82A}">
                    <a16:rowId xmlns:a16="http://schemas.microsoft.com/office/drawing/2014/main" val="37455815"/>
                  </a:ext>
                </a:extLst>
              </a:tr>
              <a:tr h="252000">
                <a:tc>
                  <a:txBody>
                    <a:bodyPr/>
                    <a:lstStyle/>
                    <a:p>
                      <a:pPr algn="ctr"/>
                      <a:r>
                        <a:rPr lang="en-GB" sz="1000" b="1" dirty="0">
                          <a:latin typeface="Century Gothic" panose="020B0502020202020204" pitchFamily="34" charset="0"/>
                        </a:rPr>
                        <a:t>21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30</a:t>
                      </a:r>
                    </a:p>
                  </a:txBody>
                  <a:tcPr marL="0" marR="0" marT="0" marB="0" anchor="ctr">
                    <a:solidFill>
                      <a:schemeClr val="accent4">
                        <a:lumMod val="40000"/>
                        <a:lumOff val="60000"/>
                      </a:schemeClr>
                    </a:solidFill>
                  </a:tcPr>
                </a:tc>
                <a:extLst>
                  <a:ext uri="{0D108BD9-81ED-4DB2-BD59-A6C34878D82A}">
                    <a16:rowId xmlns:a16="http://schemas.microsoft.com/office/drawing/2014/main" val="2333375964"/>
                  </a:ext>
                </a:extLst>
              </a:tr>
              <a:tr h="252000">
                <a:tc>
                  <a:txBody>
                    <a:bodyPr/>
                    <a:lstStyle/>
                    <a:p>
                      <a:pPr algn="ctr"/>
                      <a:r>
                        <a:rPr lang="en-GB" sz="1000" b="1" dirty="0">
                          <a:latin typeface="Century Gothic" panose="020B0502020202020204" pitchFamily="34" charset="0"/>
                        </a:rPr>
                        <a:t>31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40</a:t>
                      </a:r>
                    </a:p>
                  </a:txBody>
                  <a:tcPr marL="0" marR="0" marT="0" marB="0" anchor="ctr">
                    <a:solidFill>
                      <a:schemeClr val="accent4">
                        <a:lumMod val="40000"/>
                        <a:lumOff val="60000"/>
                      </a:schemeClr>
                    </a:solidFill>
                  </a:tcPr>
                </a:tc>
                <a:extLst>
                  <a:ext uri="{0D108BD9-81ED-4DB2-BD59-A6C34878D82A}">
                    <a16:rowId xmlns:a16="http://schemas.microsoft.com/office/drawing/2014/main" val="2147866933"/>
                  </a:ext>
                </a:extLst>
              </a:tr>
              <a:tr h="252000">
                <a:tc>
                  <a:txBody>
                    <a:bodyPr/>
                    <a:lstStyle/>
                    <a:p>
                      <a:pPr algn="ctr"/>
                      <a:r>
                        <a:rPr lang="en-GB" sz="1000" b="1" dirty="0">
                          <a:latin typeface="Century Gothic" panose="020B0502020202020204" pitchFamily="34" charset="0"/>
                        </a:rPr>
                        <a:t>41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50</a:t>
                      </a:r>
                    </a:p>
                  </a:txBody>
                  <a:tcPr marL="0" marR="0" marT="0" marB="0" anchor="ctr">
                    <a:solidFill>
                      <a:schemeClr val="accent4">
                        <a:lumMod val="40000"/>
                        <a:lumOff val="60000"/>
                      </a:schemeClr>
                    </a:solidFill>
                  </a:tcPr>
                </a:tc>
                <a:extLst>
                  <a:ext uri="{0D108BD9-81ED-4DB2-BD59-A6C34878D82A}">
                    <a16:rowId xmlns:a16="http://schemas.microsoft.com/office/drawing/2014/main" val="2275836023"/>
                  </a:ext>
                </a:extLst>
              </a:tr>
              <a:tr h="252000">
                <a:tc>
                  <a:txBody>
                    <a:bodyPr/>
                    <a:lstStyle/>
                    <a:p>
                      <a:pPr algn="ctr"/>
                      <a:r>
                        <a:rPr lang="en-GB" sz="1000" b="1" dirty="0">
                          <a:latin typeface="Century Gothic" panose="020B0502020202020204" pitchFamily="34" charset="0"/>
                        </a:rPr>
                        <a:t>51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60</a:t>
                      </a:r>
                    </a:p>
                  </a:txBody>
                  <a:tcPr marL="0" marR="0" marT="0" marB="0" anchor="ctr">
                    <a:solidFill>
                      <a:schemeClr val="accent4">
                        <a:lumMod val="40000"/>
                        <a:lumOff val="60000"/>
                      </a:schemeClr>
                    </a:solidFill>
                  </a:tcPr>
                </a:tc>
                <a:extLst>
                  <a:ext uri="{0D108BD9-81ED-4DB2-BD59-A6C34878D82A}">
                    <a16:rowId xmlns:a16="http://schemas.microsoft.com/office/drawing/2014/main" val="4060142405"/>
                  </a:ext>
                </a:extLst>
              </a:tr>
              <a:tr h="252000">
                <a:tc>
                  <a:txBody>
                    <a:bodyPr/>
                    <a:lstStyle/>
                    <a:p>
                      <a:pPr algn="ctr"/>
                      <a:r>
                        <a:rPr lang="en-GB" sz="1000" b="1" dirty="0">
                          <a:latin typeface="Century Gothic" panose="020B0502020202020204" pitchFamily="34" charset="0"/>
                        </a:rPr>
                        <a:t>61</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62</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63</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64</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65</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66</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67</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68</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69</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70</a:t>
                      </a:r>
                    </a:p>
                  </a:txBody>
                  <a:tcPr marL="0" marR="0" marT="0" marB="0" anchor="ctr">
                    <a:solidFill>
                      <a:schemeClr val="accent5">
                        <a:lumMod val="40000"/>
                        <a:lumOff val="60000"/>
                      </a:schemeClr>
                    </a:solidFill>
                  </a:tcPr>
                </a:tc>
                <a:extLst>
                  <a:ext uri="{0D108BD9-81ED-4DB2-BD59-A6C34878D82A}">
                    <a16:rowId xmlns:a16="http://schemas.microsoft.com/office/drawing/2014/main" val="3201742264"/>
                  </a:ext>
                </a:extLst>
              </a:tr>
              <a:tr h="252000">
                <a:tc>
                  <a:txBody>
                    <a:bodyPr/>
                    <a:lstStyle/>
                    <a:p>
                      <a:pPr algn="ctr"/>
                      <a:r>
                        <a:rPr lang="en-GB" sz="1000" b="1" dirty="0">
                          <a:latin typeface="Century Gothic" panose="020B0502020202020204" pitchFamily="34" charset="0"/>
                        </a:rPr>
                        <a:t>71</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72</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73</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74</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75</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76</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77</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78</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79</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80</a:t>
                      </a:r>
                    </a:p>
                  </a:txBody>
                  <a:tcPr marL="0" marR="0" marT="0" marB="0" anchor="ctr">
                    <a:solidFill>
                      <a:schemeClr val="accent5">
                        <a:lumMod val="40000"/>
                        <a:lumOff val="60000"/>
                      </a:schemeClr>
                    </a:solidFill>
                  </a:tcPr>
                </a:tc>
                <a:extLst>
                  <a:ext uri="{0D108BD9-81ED-4DB2-BD59-A6C34878D82A}">
                    <a16:rowId xmlns:a16="http://schemas.microsoft.com/office/drawing/2014/main" val="478036500"/>
                  </a:ext>
                </a:extLst>
              </a:tr>
              <a:tr h="252000">
                <a:tc>
                  <a:txBody>
                    <a:bodyPr/>
                    <a:lstStyle/>
                    <a:p>
                      <a:pPr algn="ctr"/>
                      <a:r>
                        <a:rPr lang="en-GB" sz="1000" b="1" dirty="0">
                          <a:latin typeface="Century Gothic" panose="020B0502020202020204" pitchFamily="34" charset="0"/>
                        </a:rPr>
                        <a:t>81</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82</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83</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84</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85</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86</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87</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88</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89</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90</a:t>
                      </a:r>
                    </a:p>
                  </a:txBody>
                  <a:tcPr marL="0" marR="0" marT="0" marB="0" anchor="ctr">
                    <a:solidFill>
                      <a:schemeClr val="accent5">
                        <a:lumMod val="40000"/>
                        <a:lumOff val="60000"/>
                      </a:schemeClr>
                    </a:solidFill>
                  </a:tcPr>
                </a:tc>
                <a:extLst>
                  <a:ext uri="{0D108BD9-81ED-4DB2-BD59-A6C34878D82A}">
                    <a16:rowId xmlns:a16="http://schemas.microsoft.com/office/drawing/2014/main" val="2857536225"/>
                  </a:ext>
                </a:extLst>
              </a:tr>
              <a:tr h="252000">
                <a:tc>
                  <a:txBody>
                    <a:bodyPr/>
                    <a:lstStyle/>
                    <a:p>
                      <a:pPr algn="ctr"/>
                      <a:r>
                        <a:rPr lang="en-GB" sz="1000" b="1" dirty="0">
                          <a:latin typeface="Century Gothic" panose="020B0502020202020204" pitchFamily="34" charset="0"/>
                        </a:rPr>
                        <a:t>91</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92</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93</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94</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95</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96</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97</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98</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99</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100</a:t>
                      </a:r>
                    </a:p>
                  </a:txBody>
                  <a:tcPr marL="0" marR="0" marT="0" marB="0" anchor="ctr">
                    <a:solidFill>
                      <a:schemeClr val="accent5">
                        <a:lumMod val="40000"/>
                        <a:lumOff val="60000"/>
                      </a:schemeClr>
                    </a:solidFill>
                  </a:tcPr>
                </a:tc>
                <a:extLst>
                  <a:ext uri="{0D108BD9-81ED-4DB2-BD59-A6C34878D82A}">
                    <a16:rowId xmlns:a16="http://schemas.microsoft.com/office/drawing/2014/main" val="4044082104"/>
                  </a:ext>
                </a:extLst>
              </a:tr>
            </a:tbl>
          </a:graphicData>
        </a:graphic>
      </p:graphicFrame>
      <p:graphicFrame>
        <p:nvGraphicFramePr>
          <p:cNvPr id="22" name="Table 21">
            <a:extLst>
              <a:ext uri="{FF2B5EF4-FFF2-40B4-BE49-F238E27FC236}">
                <a16:creationId xmlns:a16="http://schemas.microsoft.com/office/drawing/2014/main" id="{890994C1-FA9E-4A55-9730-3E6DF2D677E9}"/>
              </a:ext>
            </a:extLst>
          </p:cNvPr>
          <p:cNvGraphicFramePr>
            <a:graphicFrameLocks noGrp="1"/>
          </p:cNvGraphicFramePr>
          <p:nvPr>
            <p:extLst>
              <p:ext uri="{D42A27DB-BD31-4B8C-83A1-F6EECF244321}">
                <p14:modId xmlns:p14="http://schemas.microsoft.com/office/powerpoint/2010/main" val="91716052"/>
              </p:ext>
            </p:extLst>
          </p:nvPr>
        </p:nvGraphicFramePr>
        <p:xfrm>
          <a:off x="3323815" y="1549400"/>
          <a:ext cx="2520000" cy="2520000"/>
        </p:xfrm>
        <a:graphic>
          <a:graphicData uri="http://schemas.openxmlformats.org/drawingml/2006/table">
            <a:tbl>
              <a:tblPr firstRow="1" bandRow="1">
                <a:tableStyleId>{5940675A-B579-460E-94D1-54222C63F5DA}</a:tableStyleId>
              </a:tblPr>
              <a:tblGrid>
                <a:gridCol w="252000">
                  <a:extLst>
                    <a:ext uri="{9D8B030D-6E8A-4147-A177-3AD203B41FA5}">
                      <a16:colId xmlns:a16="http://schemas.microsoft.com/office/drawing/2014/main" val="364844062"/>
                    </a:ext>
                  </a:extLst>
                </a:gridCol>
                <a:gridCol w="252000">
                  <a:extLst>
                    <a:ext uri="{9D8B030D-6E8A-4147-A177-3AD203B41FA5}">
                      <a16:colId xmlns:a16="http://schemas.microsoft.com/office/drawing/2014/main" val="3086847741"/>
                    </a:ext>
                  </a:extLst>
                </a:gridCol>
                <a:gridCol w="252000">
                  <a:extLst>
                    <a:ext uri="{9D8B030D-6E8A-4147-A177-3AD203B41FA5}">
                      <a16:colId xmlns:a16="http://schemas.microsoft.com/office/drawing/2014/main" val="1397643251"/>
                    </a:ext>
                  </a:extLst>
                </a:gridCol>
                <a:gridCol w="252000">
                  <a:extLst>
                    <a:ext uri="{9D8B030D-6E8A-4147-A177-3AD203B41FA5}">
                      <a16:colId xmlns:a16="http://schemas.microsoft.com/office/drawing/2014/main" val="25427001"/>
                    </a:ext>
                  </a:extLst>
                </a:gridCol>
                <a:gridCol w="252000">
                  <a:extLst>
                    <a:ext uri="{9D8B030D-6E8A-4147-A177-3AD203B41FA5}">
                      <a16:colId xmlns:a16="http://schemas.microsoft.com/office/drawing/2014/main" val="1546883901"/>
                    </a:ext>
                  </a:extLst>
                </a:gridCol>
                <a:gridCol w="252000">
                  <a:extLst>
                    <a:ext uri="{9D8B030D-6E8A-4147-A177-3AD203B41FA5}">
                      <a16:colId xmlns:a16="http://schemas.microsoft.com/office/drawing/2014/main" val="3172337553"/>
                    </a:ext>
                  </a:extLst>
                </a:gridCol>
                <a:gridCol w="252000">
                  <a:extLst>
                    <a:ext uri="{9D8B030D-6E8A-4147-A177-3AD203B41FA5}">
                      <a16:colId xmlns:a16="http://schemas.microsoft.com/office/drawing/2014/main" val="2852243037"/>
                    </a:ext>
                  </a:extLst>
                </a:gridCol>
                <a:gridCol w="252000">
                  <a:extLst>
                    <a:ext uri="{9D8B030D-6E8A-4147-A177-3AD203B41FA5}">
                      <a16:colId xmlns:a16="http://schemas.microsoft.com/office/drawing/2014/main" val="3926739433"/>
                    </a:ext>
                  </a:extLst>
                </a:gridCol>
                <a:gridCol w="252000">
                  <a:extLst>
                    <a:ext uri="{9D8B030D-6E8A-4147-A177-3AD203B41FA5}">
                      <a16:colId xmlns:a16="http://schemas.microsoft.com/office/drawing/2014/main" val="4210572719"/>
                    </a:ext>
                  </a:extLst>
                </a:gridCol>
                <a:gridCol w="252000">
                  <a:extLst>
                    <a:ext uri="{9D8B030D-6E8A-4147-A177-3AD203B41FA5}">
                      <a16:colId xmlns:a16="http://schemas.microsoft.com/office/drawing/2014/main" val="3659291142"/>
                    </a:ext>
                  </a:extLst>
                </a:gridCol>
              </a:tblGrid>
              <a:tr h="252000">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extLst>
                  <a:ext uri="{0D108BD9-81ED-4DB2-BD59-A6C34878D82A}">
                    <a16:rowId xmlns:a16="http://schemas.microsoft.com/office/drawing/2014/main" val="2112444898"/>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extLst>
                  <a:ext uri="{0D108BD9-81ED-4DB2-BD59-A6C34878D82A}">
                    <a16:rowId xmlns:a16="http://schemas.microsoft.com/office/drawing/2014/main" val="3745581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333375964"/>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147866933"/>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275836023"/>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406014240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3201742264"/>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478036500"/>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85753622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4044082104"/>
                  </a:ext>
                </a:extLst>
              </a:tr>
            </a:tbl>
          </a:graphicData>
        </a:graphic>
      </p:graphicFrame>
      <p:graphicFrame>
        <p:nvGraphicFramePr>
          <p:cNvPr id="27" name="Table 26">
            <a:extLst>
              <a:ext uri="{FF2B5EF4-FFF2-40B4-BE49-F238E27FC236}">
                <a16:creationId xmlns:a16="http://schemas.microsoft.com/office/drawing/2014/main" id="{530FD0BC-25A0-46AC-8509-431BED046413}"/>
              </a:ext>
            </a:extLst>
          </p:cNvPr>
          <p:cNvGraphicFramePr>
            <a:graphicFrameLocks noGrp="1"/>
          </p:cNvGraphicFramePr>
          <p:nvPr>
            <p:extLst>
              <p:ext uri="{D42A27DB-BD31-4B8C-83A1-F6EECF244321}">
                <p14:modId xmlns:p14="http://schemas.microsoft.com/office/powerpoint/2010/main" val="334074714"/>
              </p:ext>
            </p:extLst>
          </p:nvPr>
        </p:nvGraphicFramePr>
        <p:xfrm>
          <a:off x="6208902" y="2565399"/>
          <a:ext cx="2520000" cy="2520000"/>
        </p:xfrm>
        <a:graphic>
          <a:graphicData uri="http://schemas.openxmlformats.org/drawingml/2006/table">
            <a:tbl>
              <a:tblPr firstRow="1" bandRow="1">
                <a:tableStyleId>{5940675A-B579-460E-94D1-54222C63F5DA}</a:tableStyleId>
              </a:tblPr>
              <a:tblGrid>
                <a:gridCol w="252000">
                  <a:extLst>
                    <a:ext uri="{9D8B030D-6E8A-4147-A177-3AD203B41FA5}">
                      <a16:colId xmlns:a16="http://schemas.microsoft.com/office/drawing/2014/main" val="364844062"/>
                    </a:ext>
                  </a:extLst>
                </a:gridCol>
                <a:gridCol w="252000">
                  <a:extLst>
                    <a:ext uri="{9D8B030D-6E8A-4147-A177-3AD203B41FA5}">
                      <a16:colId xmlns:a16="http://schemas.microsoft.com/office/drawing/2014/main" val="3086847741"/>
                    </a:ext>
                  </a:extLst>
                </a:gridCol>
                <a:gridCol w="252000">
                  <a:extLst>
                    <a:ext uri="{9D8B030D-6E8A-4147-A177-3AD203B41FA5}">
                      <a16:colId xmlns:a16="http://schemas.microsoft.com/office/drawing/2014/main" val="1397643251"/>
                    </a:ext>
                  </a:extLst>
                </a:gridCol>
                <a:gridCol w="252000">
                  <a:extLst>
                    <a:ext uri="{9D8B030D-6E8A-4147-A177-3AD203B41FA5}">
                      <a16:colId xmlns:a16="http://schemas.microsoft.com/office/drawing/2014/main" val="25427001"/>
                    </a:ext>
                  </a:extLst>
                </a:gridCol>
                <a:gridCol w="252000">
                  <a:extLst>
                    <a:ext uri="{9D8B030D-6E8A-4147-A177-3AD203B41FA5}">
                      <a16:colId xmlns:a16="http://schemas.microsoft.com/office/drawing/2014/main" val="1546883901"/>
                    </a:ext>
                  </a:extLst>
                </a:gridCol>
                <a:gridCol w="252000">
                  <a:extLst>
                    <a:ext uri="{9D8B030D-6E8A-4147-A177-3AD203B41FA5}">
                      <a16:colId xmlns:a16="http://schemas.microsoft.com/office/drawing/2014/main" val="3172337553"/>
                    </a:ext>
                  </a:extLst>
                </a:gridCol>
                <a:gridCol w="252000">
                  <a:extLst>
                    <a:ext uri="{9D8B030D-6E8A-4147-A177-3AD203B41FA5}">
                      <a16:colId xmlns:a16="http://schemas.microsoft.com/office/drawing/2014/main" val="2852243037"/>
                    </a:ext>
                  </a:extLst>
                </a:gridCol>
                <a:gridCol w="252000">
                  <a:extLst>
                    <a:ext uri="{9D8B030D-6E8A-4147-A177-3AD203B41FA5}">
                      <a16:colId xmlns:a16="http://schemas.microsoft.com/office/drawing/2014/main" val="3926739433"/>
                    </a:ext>
                  </a:extLst>
                </a:gridCol>
                <a:gridCol w="252000">
                  <a:extLst>
                    <a:ext uri="{9D8B030D-6E8A-4147-A177-3AD203B41FA5}">
                      <a16:colId xmlns:a16="http://schemas.microsoft.com/office/drawing/2014/main" val="4210572719"/>
                    </a:ext>
                  </a:extLst>
                </a:gridCol>
                <a:gridCol w="252000">
                  <a:extLst>
                    <a:ext uri="{9D8B030D-6E8A-4147-A177-3AD203B41FA5}">
                      <a16:colId xmlns:a16="http://schemas.microsoft.com/office/drawing/2014/main" val="3659291142"/>
                    </a:ext>
                  </a:extLst>
                </a:gridCol>
              </a:tblGrid>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112444898"/>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3745581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333375964"/>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147866933"/>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2275836023"/>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406014240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3201742264"/>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478036500"/>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285753622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4044082104"/>
                  </a:ext>
                </a:extLst>
              </a:tr>
            </a:tbl>
          </a:graphicData>
        </a:graphic>
      </p:graphicFrame>
    </p:spTree>
    <p:extLst>
      <p:ext uri="{BB962C8B-B14F-4D97-AF65-F5344CB8AC3E}">
        <p14:creationId xmlns:p14="http://schemas.microsoft.com/office/powerpoint/2010/main" val="1181430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3"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rPr>
              <a:t>Introduction</a:t>
            </a:r>
            <a:endParaRPr kumimoji="0" lang="en-GB" sz="20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000" b="1" i="0" u="sng" strike="noStrike" kern="1200" cap="none" spc="0" normalizeH="0" baseline="0" noProof="0" dirty="0">
              <a:ln>
                <a:noFill/>
              </a:ln>
              <a:solidFill>
                <a:srgbClr val="E7E6E6">
                  <a:lumMod val="50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number bonds are represented by the hundred squares?</a:t>
            </a: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a:p>
            <a:pPr marL="88900" marR="0" lvl="0" indent="0" algn="l" defTabSz="4572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E7E6E6">
                  <a:lumMod val="25000"/>
                </a:srgbClr>
              </a:solidFill>
              <a:effectLst/>
              <a:uLnTx/>
              <a:uFillTx/>
              <a:latin typeface="Century Gothic" panose="020B0502020202020204" pitchFamily="34" charset="0"/>
              <a:ea typeface="+mn-ea"/>
              <a:cs typeface="+mn-cs"/>
            </a:endParaRPr>
          </a:p>
        </p:txBody>
      </p:sp>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charset="0"/>
              </a:rPr>
              <a:t>© Classroom Secrets Limited 2018</a:t>
            </a:r>
          </a:p>
        </p:txBody>
      </p:sp>
      <p:graphicFrame>
        <p:nvGraphicFramePr>
          <p:cNvPr id="3" name="Table 2">
            <a:extLst>
              <a:ext uri="{FF2B5EF4-FFF2-40B4-BE49-F238E27FC236}">
                <a16:creationId xmlns:a16="http://schemas.microsoft.com/office/drawing/2014/main" id="{3130FA13-C4A8-4B81-A4EB-036D9443B3A1}"/>
              </a:ext>
            </a:extLst>
          </p:cNvPr>
          <p:cNvGraphicFramePr>
            <a:graphicFrameLocks noGrp="1"/>
          </p:cNvGraphicFramePr>
          <p:nvPr/>
        </p:nvGraphicFramePr>
        <p:xfrm>
          <a:off x="438728" y="2565399"/>
          <a:ext cx="2520000" cy="2520000"/>
        </p:xfrm>
        <a:graphic>
          <a:graphicData uri="http://schemas.openxmlformats.org/drawingml/2006/table">
            <a:tbl>
              <a:tblPr firstRow="1" bandRow="1">
                <a:tableStyleId>{5940675A-B579-460E-94D1-54222C63F5DA}</a:tableStyleId>
              </a:tblPr>
              <a:tblGrid>
                <a:gridCol w="252000">
                  <a:extLst>
                    <a:ext uri="{9D8B030D-6E8A-4147-A177-3AD203B41FA5}">
                      <a16:colId xmlns:a16="http://schemas.microsoft.com/office/drawing/2014/main" val="364844062"/>
                    </a:ext>
                  </a:extLst>
                </a:gridCol>
                <a:gridCol w="252000">
                  <a:extLst>
                    <a:ext uri="{9D8B030D-6E8A-4147-A177-3AD203B41FA5}">
                      <a16:colId xmlns:a16="http://schemas.microsoft.com/office/drawing/2014/main" val="3086847741"/>
                    </a:ext>
                  </a:extLst>
                </a:gridCol>
                <a:gridCol w="252000">
                  <a:extLst>
                    <a:ext uri="{9D8B030D-6E8A-4147-A177-3AD203B41FA5}">
                      <a16:colId xmlns:a16="http://schemas.microsoft.com/office/drawing/2014/main" val="1397643251"/>
                    </a:ext>
                  </a:extLst>
                </a:gridCol>
                <a:gridCol w="252000">
                  <a:extLst>
                    <a:ext uri="{9D8B030D-6E8A-4147-A177-3AD203B41FA5}">
                      <a16:colId xmlns:a16="http://schemas.microsoft.com/office/drawing/2014/main" val="25427001"/>
                    </a:ext>
                  </a:extLst>
                </a:gridCol>
                <a:gridCol w="252000">
                  <a:extLst>
                    <a:ext uri="{9D8B030D-6E8A-4147-A177-3AD203B41FA5}">
                      <a16:colId xmlns:a16="http://schemas.microsoft.com/office/drawing/2014/main" val="1546883901"/>
                    </a:ext>
                  </a:extLst>
                </a:gridCol>
                <a:gridCol w="252000">
                  <a:extLst>
                    <a:ext uri="{9D8B030D-6E8A-4147-A177-3AD203B41FA5}">
                      <a16:colId xmlns:a16="http://schemas.microsoft.com/office/drawing/2014/main" val="3172337553"/>
                    </a:ext>
                  </a:extLst>
                </a:gridCol>
                <a:gridCol w="252000">
                  <a:extLst>
                    <a:ext uri="{9D8B030D-6E8A-4147-A177-3AD203B41FA5}">
                      <a16:colId xmlns:a16="http://schemas.microsoft.com/office/drawing/2014/main" val="2852243037"/>
                    </a:ext>
                  </a:extLst>
                </a:gridCol>
                <a:gridCol w="252000">
                  <a:extLst>
                    <a:ext uri="{9D8B030D-6E8A-4147-A177-3AD203B41FA5}">
                      <a16:colId xmlns:a16="http://schemas.microsoft.com/office/drawing/2014/main" val="3926739433"/>
                    </a:ext>
                  </a:extLst>
                </a:gridCol>
                <a:gridCol w="252000">
                  <a:extLst>
                    <a:ext uri="{9D8B030D-6E8A-4147-A177-3AD203B41FA5}">
                      <a16:colId xmlns:a16="http://schemas.microsoft.com/office/drawing/2014/main" val="4210572719"/>
                    </a:ext>
                  </a:extLst>
                </a:gridCol>
                <a:gridCol w="252000">
                  <a:extLst>
                    <a:ext uri="{9D8B030D-6E8A-4147-A177-3AD203B41FA5}">
                      <a16:colId xmlns:a16="http://schemas.microsoft.com/office/drawing/2014/main" val="3659291142"/>
                    </a:ext>
                  </a:extLst>
                </a:gridCol>
              </a:tblGrid>
              <a:tr h="252000">
                <a:tc>
                  <a:txBody>
                    <a:bodyPr/>
                    <a:lstStyle/>
                    <a:p>
                      <a:pPr algn="ctr"/>
                      <a:r>
                        <a:rPr lang="en-GB" sz="1000" b="1" dirty="0">
                          <a:latin typeface="Century Gothic" panose="020B0502020202020204" pitchFamily="34" charset="0"/>
                        </a:rPr>
                        <a:t>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10</a:t>
                      </a:r>
                    </a:p>
                  </a:txBody>
                  <a:tcPr marL="0" marR="0" marT="0" marB="0" anchor="ctr">
                    <a:solidFill>
                      <a:schemeClr val="accent4">
                        <a:lumMod val="40000"/>
                        <a:lumOff val="60000"/>
                      </a:schemeClr>
                    </a:solidFill>
                  </a:tcPr>
                </a:tc>
                <a:extLst>
                  <a:ext uri="{0D108BD9-81ED-4DB2-BD59-A6C34878D82A}">
                    <a16:rowId xmlns:a16="http://schemas.microsoft.com/office/drawing/2014/main" val="2112444898"/>
                  </a:ext>
                </a:extLst>
              </a:tr>
              <a:tr h="252000">
                <a:tc>
                  <a:txBody>
                    <a:bodyPr/>
                    <a:lstStyle/>
                    <a:p>
                      <a:pPr algn="ctr"/>
                      <a:r>
                        <a:rPr lang="en-GB" sz="1000" b="1" dirty="0">
                          <a:latin typeface="Century Gothic" panose="020B0502020202020204" pitchFamily="34" charset="0"/>
                        </a:rPr>
                        <a:t>11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19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20</a:t>
                      </a:r>
                    </a:p>
                  </a:txBody>
                  <a:tcPr marL="0" marR="0" marT="0" marB="0" anchor="ctr">
                    <a:solidFill>
                      <a:schemeClr val="accent4">
                        <a:lumMod val="40000"/>
                        <a:lumOff val="60000"/>
                      </a:schemeClr>
                    </a:solidFill>
                  </a:tcPr>
                </a:tc>
                <a:extLst>
                  <a:ext uri="{0D108BD9-81ED-4DB2-BD59-A6C34878D82A}">
                    <a16:rowId xmlns:a16="http://schemas.microsoft.com/office/drawing/2014/main" val="37455815"/>
                  </a:ext>
                </a:extLst>
              </a:tr>
              <a:tr h="252000">
                <a:tc>
                  <a:txBody>
                    <a:bodyPr/>
                    <a:lstStyle/>
                    <a:p>
                      <a:pPr algn="ctr"/>
                      <a:r>
                        <a:rPr lang="en-GB" sz="1000" b="1" dirty="0">
                          <a:latin typeface="Century Gothic" panose="020B0502020202020204" pitchFamily="34" charset="0"/>
                        </a:rPr>
                        <a:t>21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29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30</a:t>
                      </a:r>
                    </a:p>
                  </a:txBody>
                  <a:tcPr marL="0" marR="0" marT="0" marB="0" anchor="ctr">
                    <a:solidFill>
                      <a:schemeClr val="accent4">
                        <a:lumMod val="40000"/>
                        <a:lumOff val="60000"/>
                      </a:schemeClr>
                    </a:solidFill>
                  </a:tcPr>
                </a:tc>
                <a:extLst>
                  <a:ext uri="{0D108BD9-81ED-4DB2-BD59-A6C34878D82A}">
                    <a16:rowId xmlns:a16="http://schemas.microsoft.com/office/drawing/2014/main" val="2333375964"/>
                  </a:ext>
                </a:extLst>
              </a:tr>
              <a:tr h="252000">
                <a:tc>
                  <a:txBody>
                    <a:bodyPr/>
                    <a:lstStyle/>
                    <a:p>
                      <a:pPr algn="ctr"/>
                      <a:r>
                        <a:rPr lang="en-GB" sz="1000" b="1" dirty="0">
                          <a:latin typeface="Century Gothic" panose="020B0502020202020204" pitchFamily="34" charset="0"/>
                        </a:rPr>
                        <a:t>31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39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40</a:t>
                      </a:r>
                    </a:p>
                  </a:txBody>
                  <a:tcPr marL="0" marR="0" marT="0" marB="0" anchor="ctr">
                    <a:solidFill>
                      <a:schemeClr val="accent4">
                        <a:lumMod val="40000"/>
                        <a:lumOff val="60000"/>
                      </a:schemeClr>
                    </a:solidFill>
                  </a:tcPr>
                </a:tc>
                <a:extLst>
                  <a:ext uri="{0D108BD9-81ED-4DB2-BD59-A6C34878D82A}">
                    <a16:rowId xmlns:a16="http://schemas.microsoft.com/office/drawing/2014/main" val="2147866933"/>
                  </a:ext>
                </a:extLst>
              </a:tr>
              <a:tr h="252000">
                <a:tc>
                  <a:txBody>
                    <a:bodyPr/>
                    <a:lstStyle/>
                    <a:p>
                      <a:pPr algn="ctr"/>
                      <a:r>
                        <a:rPr lang="en-GB" sz="1000" b="1" dirty="0">
                          <a:latin typeface="Century Gothic" panose="020B0502020202020204" pitchFamily="34" charset="0"/>
                        </a:rPr>
                        <a:t>41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49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50</a:t>
                      </a:r>
                    </a:p>
                  </a:txBody>
                  <a:tcPr marL="0" marR="0" marT="0" marB="0" anchor="ctr">
                    <a:solidFill>
                      <a:schemeClr val="accent4">
                        <a:lumMod val="40000"/>
                        <a:lumOff val="60000"/>
                      </a:schemeClr>
                    </a:solidFill>
                  </a:tcPr>
                </a:tc>
                <a:extLst>
                  <a:ext uri="{0D108BD9-81ED-4DB2-BD59-A6C34878D82A}">
                    <a16:rowId xmlns:a16="http://schemas.microsoft.com/office/drawing/2014/main" val="2275836023"/>
                  </a:ext>
                </a:extLst>
              </a:tr>
              <a:tr h="252000">
                <a:tc>
                  <a:txBody>
                    <a:bodyPr/>
                    <a:lstStyle/>
                    <a:p>
                      <a:pPr algn="ctr"/>
                      <a:r>
                        <a:rPr lang="en-GB" sz="1000" b="1" dirty="0">
                          <a:latin typeface="Century Gothic" panose="020B0502020202020204" pitchFamily="34" charset="0"/>
                        </a:rPr>
                        <a:t>51</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52</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53</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54</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55</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56</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57</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58</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59</a:t>
                      </a:r>
                    </a:p>
                  </a:txBody>
                  <a:tcPr marL="0" marR="0" marT="0" marB="0" anchor="ctr">
                    <a:solidFill>
                      <a:schemeClr val="accent4">
                        <a:lumMod val="40000"/>
                        <a:lumOff val="60000"/>
                      </a:schemeClr>
                    </a:solidFill>
                  </a:tcPr>
                </a:tc>
                <a:tc>
                  <a:txBody>
                    <a:bodyPr/>
                    <a:lstStyle/>
                    <a:p>
                      <a:pPr algn="ctr"/>
                      <a:r>
                        <a:rPr lang="en-GB" sz="1000" b="1" dirty="0">
                          <a:latin typeface="Century Gothic" panose="020B0502020202020204" pitchFamily="34" charset="0"/>
                        </a:rPr>
                        <a:t>60</a:t>
                      </a:r>
                    </a:p>
                  </a:txBody>
                  <a:tcPr marL="0" marR="0" marT="0" marB="0" anchor="ctr">
                    <a:solidFill>
                      <a:schemeClr val="accent4">
                        <a:lumMod val="40000"/>
                        <a:lumOff val="60000"/>
                      </a:schemeClr>
                    </a:solidFill>
                  </a:tcPr>
                </a:tc>
                <a:extLst>
                  <a:ext uri="{0D108BD9-81ED-4DB2-BD59-A6C34878D82A}">
                    <a16:rowId xmlns:a16="http://schemas.microsoft.com/office/drawing/2014/main" val="4060142405"/>
                  </a:ext>
                </a:extLst>
              </a:tr>
              <a:tr h="252000">
                <a:tc>
                  <a:txBody>
                    <a:bodyPr/>
                    <a:lstStyle/>
                    <a:p>
                      <a:pPr algn="ctr"/>
                      <a:r>
                        <a:rPr lang="en-GB" sz="1000" b="1" dirty="0">
                          <a:latin typeface="Century Gothic" panose="020B0502020202020204" pitchFamily="34" charset="0"/>
                        </a:rPr>
                        <a:t>61</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62</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63</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64</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65</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66</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67</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68</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69</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70</a:t>
                      </a:r>
                    </a:p>
                  </a:txBody>
                  <a:tcPr marL="0" marR="0" marT="0" marB="0" anchor="ctr">
                    <a:solidFill>
                      <a:schemeClr val="accent5">
                        <a:lumMod val="40000"/>
                        <a:lumOff val="60000"/>
                      </a:schemeClr>
                    </a:solidFill>
                  </a:tcPr>
                </a:tc>
                <a:extLst>
                  <a:ext uri="{0D108BD9-81ED-4DB2-BD59-A6C34878D82A}">
                    <a16:rowId xmlns:a16="http://schemas.microsoft.com/office/drawing/2014/main" val="3201742264"/>
                  </a:ext>
                </a:extLst>
              </a:tr>
              <a:tr h="252000">
                <a:tc>
                  <a:txBody>
                    <a:bodyPr/>
                    <a:lstStyle/>
                    <a:p>
                      <a:pPr algn="ctr"/>
                      <a:r>
                        <a:rPr lang="en-GB" sz="1000" b="1" dirty="0">
                          <a:latin typeface="Century Gothic" panose="020B0502020202020204" pitchFamily="34" charset="0"/>
                        </a:rPr>
                        <a:t>71</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72</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73</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74</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75</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76</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77</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78</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79</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80</a:t>
                      </a:r>
                    </a:p>
                  </a:txBody>
                  <a:tcPr marL="0" marR="0" marT="0" marB="0" anchor="ctr">
                    <a:solidFill>
                      <a:schemeClr val="accent5">
                        <a:lumMod val="40000"/>
                        <a:lumOff val="60000"/>
                      </a:schemeClr>
                    </a:solidFill>
                  </a:tcPr>
                </a:tc>
                <a:extLst>
                  <a:ext uri="{0D108BD9-81ED-4DB2-BD59-A6C34878D82A}">
                    <a16:rowId xmlns:a16="http://schemas.microsoft.com/office/drawing/2014/main" val="478036500"/>
                  </a:ext>
                </a:extLst>
              </a:tr>
              <a:tr h="252000">
                <a:tc>
                  <a:txBody>
                    <a:bodyPr/>
                    <a:lstStyle/>
                    <a:p>
                      <a:pPr algn="ctr"/>
                      <a:r>
                        <a:rPr lang="en-GB" sz="1000" b="1" dirty="0">
                          <a:latin typeface="Century Gothic" panose="020B0502020202020204" pitchFamily="34" charset="0"/>
                        </a:rPr>
                        <a:t>81</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82</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83</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84</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85</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86</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87</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88</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89</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90</a:t>
                      </a:r>
                    </a:p>
                  </a:txBody>
                  <a:tcPr marL="0" marR="0" marT="0" marB="0" anchor="ctr">
                    <a:solidFill>
                      <a:schemeClr val="accent5">
                        <a:lumMod val="40000"/>
                        <a:lumOff val="60000"/>
                      </a:schemeClr>
                    </a:solidFill>
                  </a:tcPr>
                </a:tc>
                <a:extLst>
                  <a:ext uri="{0D108BD9-81ED-4DB2-BD59-A6C34878D82A}">
                    <a16:rowId xmlns:a16="http://schemas.microsoft.com/office/drawing/2014/main" val="2857536225"/>
                  </a:ext>
                </a:extLst>
              </a:tr>
              <a:tr h="252000">
                <a:tc>
                  <a:txBody>
                    <a:bodyPr/>
                    <a:lstStyle/>
                    <a:p>
                      <a:pPr algn="ctr"/>
                      <a:r>
                        <a:rPr lang="en-GB" sz="1000" b="1" dirty="0">
                          <a:latin typeface="Century Gothic" panose="020B0502020202020204" pitchFamily="34" charset="0"/>
                        </a:rPr>
                        <a:t>91</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92</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93</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94</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95</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96</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97</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98</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99</a:t>
                      </a:r>
                    </a:p>
                  </a:txBody>
                  <a:tcPr marL="0" marR="0" marT="0" marB="0" anchor="ctr">
                    <a:solidFill>
                      <a:schemeClr val="accent5">
                        <a:lumMod val="40000"/>
                        <a:lumOff val="60000"/>
                      </a:schemeClr>
                    </a:solidFill>
                  </a:tcPr>
                </a:tc>
                <a:tc>
                  <a:txBody>
                    <a:bodyPr/>
                    <a:lstStyle/>
                    <a:p>
                      <a:pPr algn="ctr"/>
                      <a:r>
                        <a:rPr lang="en-GB" sz="1000" b="1" dirty="0">
                          <a:latin typeface="Century Gothic" panose="020B0502020202020204" pitchFamily="34" charset="0"/>
                        </a:rPr>
                        <a:t>100</a:t>
                      </a:r>
                    </a:p>
                  </a:txBody>
                  <a:tcPr marL="0" marR="0" marT="0" marB="0" anchor="ctr">
                    <a:solidFill>
                      <a:schemeClr val="accent5">
                        <a:lumMod val="40000"/>
                        <a:lumOff val="60000"/>
                      </a:schemeClr>
                    </a:solidFill>
                  </a:tcPr>
                </a:tc>
                <a:extLst>
                  <a:ext uri="{0D108BD9-81ED-4DB2-BD59-A6C34878D82A}">
                    <a16:rowId xmlns:a16="http://schemas.microsoft.com/office/drawing/2014/main" val="4044082104"/>
                  </a:ext>
                </a:extLst>
              </a:tr>
            </a:tbl>
          </a:graphicData>
        </a:graphic>
      </p:graphicFrame>
      <p:sp>
        <p:nvSpPr>
          <p:cNvPr id="2" name="TextBox 1">
            <a:extLst>
              <a:ext uri="{FF2B5EF4-FFF2-40B4-BE49-F238E27FC236}">
                <a16:creationId xmlns:a16="http://schemas.microsoft.com/office/drawing/2014/main" id="{A2E02447-A0C6-482A-8ED7-E8DA06A636D9}"/>
              </a:ext>
            </a:extLst>
          </p:cNvPr>
          <p:cNvSpPr txBox="1"/>
          <p:nvPr/>
        </p:nvSpPr>
        <p:spPr>
          <a:xfrm>
            <a:off x="438728" y="5157731"/>
            <a:ext cx="2520000" cy="400110"/>
          </a:xfrm>
          <a:prstGeom prst="rect">
            <a:avLst/>
          </a:prstGeom>
          <a:noFill/>
        </p:spPr>
        <p:txBody>
          <a:bodyPr wrap="square" rtlCol="0">
            <a:spAutoFit/>
          </a:bodyPr>
          <a:lstStyle/>
          <a:p>
            <a:pPr algn="ctr"/>
            <a:r>
              <a:rPr lang="en-GB" sz="2000" b="1" dirty="0">
                <a:solidFill>
                  <a:srgbClr val="FF0000"/>
                </a:solidFill>
                <a:latin typeface="Century Gothic" panose="020B0502020202020204" pitchFamily="34" charset="0"/>
              </a:rPr>
              <a:t>60 + 40 = 100</a:t>
            </a:r>
          </a:p>
        </p:txBody>
      </p:sp>
      <p:sp>
        <p:nvSpPr>
          <p:cNvPr id="10" name="TextBox 9">
            <a:extLst>
              <a:ext uri="{FF2B5EF4-FFF2-40B4-BE49-F238E27FC236}">
                <a16:creationId xmlns:a16="http://schemas.microsoft.com/office/drawing/2014/main" id="{BFB6E4E9-9399-4C23-928D-0D7F377B4260}"/>
              </a:ext>
            </a:extLst>
          </p:cNvPr>
          <p:cNvSpPr txBox="1"/>
          <p:nvPr/>
        </p:nvSpPr>
        <p:spPr>
          <a:xfrm>
            <a:off x="3311999" y="4126986"/>
            <a:ext cx="2520000" cy="400110"/>
          </a:xfrm>
          <a:prstGeom prst="rect">
            <a:avLst/>
          </a:prstGeom>
          <a:noFill/>
        </p:spPr>
        <p:txBody>
          <a:bodyPr wrap="square" rtlCol="0">
            <a:spAutoFit/>
          </a:bodyPr>
          <a:lstStyle/>
          <a:p>
            <a:pPr algn="ctr"/>
            <a:r>
              <a:rPr lang="en-GB" sz="2000" b="1" dirty="0">
                <a:solidFill>
                  <a:srgbClr val="FF0000"/>
                </a:solidFill>
                <a:latin typeface="Century Gothic" panose="020B0502020202020204" pitchFamily="34" charset="0"/>
              </a:rPr>
              <a:t>20 + 80 = 100</a:t>
            </a:r>
          </a:p>
        </p:txBody>
      </p:sp>
      <p:sp>
        <p:nvSpPr>
          <p:cNvPr id="11" name="TextBox 10">
            <a:extLst>
              <a:ext uri="{FF2B5EF4-FFF2-40B4-BE49-F238E27FC236}">
                <a16:creationId xmlns:a16="http://schemas.microsoft.com/office/drawing/2014/main" id="{FC642A6E-F423-4E47-9200-105021F7AAD2}"/>
              </a:ext>
            </a:extLst>
          </p:cNvPr>
          <p:cNvSpPr txBox="1"/>
          <p:nvPr/>
        </p:nvSpPr>
        <p:spPr>
          <a:xfrm>
            <a:off x="6210149" y="5157731"/>
            <a:ext cx="2520000" cy="400110"/>
          </a:xfrm>
          <a:prstGeom prst="rect">
            <a:avLst/>
          </a:prstGeom>
          <a:noFill/>
        </p:spPr>
        <p:txBody>
          <a:bodyPr wrap="square" rtlCol="0">
            <a:spAutoFit/>
          </a:bodyPr>
          <a:lstStyle/>
          <a:p>
            <a:pPr algn="ctr"/>
            <a:r>
              <a:rPr lang="en-GB" sz="2000" b="1" dirty="0">
                <a:solidFill>
                  <a:srgbClr val="FF0000"/>
                </a:solidFill>
                <a:latin typeface="Century Gothic" panose="020B0502020202020204" pitchFamily="34" charset="0"/>
              </a:rPr>
              <a:t>43 + 57 = 100</a:t>
            </a:r>
          </a:p>
        </p:txBody>
      </p:sp>
      <p:graphicFrame>
        <p:nvGraphicFramePr>
          <p:cNvPr id="12" name="Table 11">
            <a:extLst>
              <a:ext uri="{FF2B5EF4-FFF2-40B4-BE49-F238E27FC236}">
                <a16:creationId xmlns:a16="http://schemas.microsoft.com/office/drawing/2014/main" id="{6166028B-9DE7-4EEC-A7E2-A4C9AE1CBD01}"/>
              </a:ext>
            </a:extLst>
          </p:cNvPr>
          <p:cNvGraphicFramePr>
            <a:graphicFrameLocks noGrp="1"/>
          </p:cNvGraphicFramePr>
          <p:nvPr>
            <p:extLst>
              <p:ext uri="{D42A27DB-BD31-4B8C-83A1-F6EECF244321}">
                <p14:modId xmlns:p14="http://schemas.microsoft.com/office/powerpoint/2010/main" val="2690495083"/>
              </p:ext>
            </p:extLst>
          </p:nvPr>
        </p:nvGraphicFramePr>
        <p:xfrm>
          <a:off x="3323815" y="1549400"/>
          <a:ext cx="2520000" cy="2520000"/>
        </p:xfrm>
        <a:graphic>
          <a:graphicData uri="http://schemas.openxmlformats.org/drawingml/2006/table">
            <a:tbl>
              <a:tblPr firstRow="1" bandRow="1">
                <a:tableStyleId>{5940675A-B579-460E-94D1-54222C63F5DA}</a:tableStyleId>
              </a:tblPr>
              <a:tblGrid>
                <a:gridCol w="252000">
                  <a:extLst>
                    <a:ext uri="{9D8B030D-6E8A-4147-A177-3AD203B41FA5}">
                      <a16:colId xmlns:a16="http://schemas.microsoft.com/office/drawing/2014/main" val="364844062"/>
                    </a:ext>
                  </a:extLst>
                </a:gridCol>
                <a:gridCol w="252000">
                  <a:extLst>
                    <a:ext uri="{9D8B030D-6E8A-4147-A177-3AD203B41FA5}">
                      <a16:colId xmlns:a16="http://schemas.microsoft.com/office/drawing/2014/main" val="3086847741"/>
                    </a:ext>
                  </a:extLst>
                </a:gridCol>
                <a:gridCol w="252000">
                  <a:extLst>
                    <a:ext uri="{9D8B030D-6E8A-4147-A177-3AD203B41FA5}">
                      <a16:colId xmlns:a16="http://schemas.microsoft.com/office/drawing/2014/main" val="1397643251"/>
                    </a:ext>
                  </a:extLst>
                </a:gridCol>
                <a:gridCol w="252000">
                  <a:extLst>
                    <a:ext uri="{9D8B030D-6E8A-4147-A177-3AD203B41FA5}">
                      <a16:colId xmlns:a16="http://schemas.microsoft.com/office/drawing/2014/main" val="25427001"/>
                    </a:ext>
                  </a:extLst>
                </a:gridCol>
                <a:gridCol w="252000">
                  <a:extLst>
                    <a:ext uri="{9D8B030D-6E8A-4147-A177-3AD203B41FA5}">
                      <a16:colId xmlns:a16="http://schemas.microsoft.com/office/drawing/2014/main" val="1546883901"/>
                    </a:ext>
                  </a:extLst>
                </a:gridCol>
                <a:gridCol w="252000">
                  <a:extLst>
                    <a:ext uri="{9D8B030D-6E8A-4147-A177-3AD203B41FA5}">
                      <a16:colId xmlns:a16="http://schemas.microsoft.com/office/drawing/2014/main" val="3172337553"/>
                    </a:ext>
                  </a:extLst>
                </a:gridCol>
                <a:gridCol w="252000">
                  <a:extLst>
                    <a:ext uri="{9D8B030D-6E8A-4147-A177-3AD203B41FA5}">
                      <a16:colId xmlns:a16="http://schemas.microsoft.com/office/drawing/2014/main" val="2852243037"/>
                    </a:ext>
                  </a:extLst>
                </a:gridCol>
                <a:gridCol w="252000">
                  <a:extLst>
                    <a:ext uri="{9D8B030D-6E8A-4147-A177-3AD203B41FA5}">
                      <a16:colId xmlns:a16="http://schemas.microsoft.com/office/drawing/2014/main" val="3926739433"/>
                    </a:ext>
                  </a:extLst>
                </a:gridCol>
                <a:gridCol w="252000">
                  <a:extLst>
                    <a:ext uri="{9D8B030D-6E8A-4147-A177-3AD203B41FA5}">
                      <a16:colId xmlns:a16="http://schemas.microsoft.com/office/drawing/2014/main" val="4210572719"/>
                    </a:ext>
                  </a:extLst>
                </a:gridCol>
                <a:gridCol w="252000">
                  <a:extLst>
                    <a:ext uri="{9D8B030D-6E8A-4147-A177-3AD203B41FA5}">
                      <a16:colId xmlns:a16="http://schemas.microsoft.com/office/drawing/2014/main" val="3659291142"/>
                    </a:ext>
                  </a:extLst>
                </a:gridCol>
              </a:tblGrid>
              <a:tr h="252000">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extLst>
                  <a:ext uri="{0D108BD9-81ED-4DB2-BD59-A6C34878D82A}">
                    <a16:rowId xmlns:a16="http://schemas.microsoft.com/office/drawing/2014/main" val="2112444898"/>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6">
                        <a:lumMod val="60000"/>
                        <a:lumOff val="40000"/>
                      </a:schemeClr>
                    </a:solidFill>
                  </a:tcPr>
                </a:tc>
                <a:extLst>
                  <a:ext uri="{0D108BD9-81ED-4DB2-BD59-A6C34878D82A}">
                    <a16:rowId xmlns:a16="http://schemas.microsoft.com/office/drawing/2014/main" val="3745581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333375964"/>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147866933"/>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275836023"/>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406014240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3201742264"/>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478036500"/>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85753622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4044082104"/>
                  </a:ext>
                </a:extLst>
              </a:tr>
            </a:tbl>
          </a:graphicData>
        </a:graphic>
      </p:graphicFrame>
      <p:graphicFrame>
        <p:nvGraphicFramePr>
          <p:cNvPr id="13" name="Table 12">
            <a:extLst>
              <a:ext uri="{FF2B5EF4-FFF2-40B4-BE49-F238E27FC236}">
                <a16:creationId xmlns:a16="http://schemas.microsoft.com/office/drawing/2014/main" id="{D203B7BA-EE30-4EC4-83F0-A27C79A16B80}"/>
              </a:ext>
            </a:extLst>
          </p:cNvPr>
          <p:cNvGraphicFramePr>
            <a:graphicFrameLocks noGrp="1"/>
          </p:cNvGraphicFramePr>
          <p:nvPr>
            <p:extLst>
              <p:ext uri="{D42A27DB-BD31-4B8C-83A1-F6EECF244321}">
                <p14:modId xmlns:p14="http://schemas.microsoft.com/office/powerpoint/2010/main" val="4120941512"/>
              </p:ext>
            </p:extLst>
          </p:nvPr>
        </p:nvGraphicFramePr>
        <p:xfrm>
          <a:off x="6208902" y="2565399"/>
          <a:ext cx="2520000" cy="2520000"/>
        </p:xfrm>
        <a:graphic>
          <a:graphicData uri="http://schemas.openxmlformats.org/drawingml/2006/table">
            <a:tbl>
              <a:tblPr firstRow="1" bandRow="1">
                <a:tableStyleId>{5940675A-B579-460E-94D1-54222C63F5DA}</a:tableStyleId>
              </a:tblPr>
              <a:tblGrid>
                <a:gridCol w="252000">
                  <a:extLst>
                    <a:ext uri="{9D8B030D-6E8A-4147-A177-3AD203B41FA5}">
                      <a16:colId xmlns:a16="http://schemas.microsoft.com/office/drawing/2014/main" val="364844062"/>
                    </a:ext>
                  </a:extLst>
                </a:gridCol>
                <a:gridCol w="252000">
                  <a:extLst>
                    <a:ext uri="{9D8B030D-6E8A-4147-A177-3AD203B41FA5}">
                      <a16:colId xmlns:a16="http://schemas.microsoft.com/office/drawing/2014/main" val="3086847741"/>
                    </a:ext>
                  </a:extLst>
                </a:gridCol>
                <a:gridCol w="252000">
                  <a:extLst>
                    <a:ext uri="{9D8B030D-6E8A-4147-A177-3AD203B41FA5}">
                      <a16:colId xmlns:a16="http://schemas.microsoft.com/office/drawing/2014/main" val="1397643251"/>
                    </a:ext>
                  </a:extLst>
                </a:gridCol>
                <a:gridCol w="252000">
                  <a:extLst>
                    <a:ext uri="{9D8B030D-6E8A-4147-A177-3AD203B41FA5}">
                      <a16:colId xmlns:a16="http://schemas.microsoft.com/office/drawing/2014/main" val="25427001"/>
                    </a:ext>
                  </a:extLst>
                </a:gridCol>
                <a:gridCol w="252000">
                  <a:extLst>
                    <a:ext uri="{9D8B030D-6E8A-4147-A177-3AD203B41FA5}">
                      <a16:colId xmlns:a16="http://schemas.microsoft.com/office/drawing/2014/main" val="1546883901"/>
                    </a:ext>
                  </a:extLst>
                </a:gridCol>
                <a:gridCol w="252000">
                  <a:extLst>
                    <a:ext uri="{9D8B030D-6E8A-4147-A177-3AD203B41FA5}">
                      <a16:colId xmlns:a16="http://schemas.microsoft.com/office/drawing/2014/main" val="3172337553"/>
                    </a:ext>
                  </a:extLst>
                </a:gridCol>
                <a:gridCol w="252000">
                  <a:extLst>
                    <a:ext uri="{9D8B030D-6E8A-4147-A177-3AD203B41FA5}">
                      <a16:colId xmlns:a16="http://schemas.microsoft.com/office/drawing/2014/main" val="2852243037"/>
                    </a:ext>
                  </a:extLst>
                </a:gridCol>
                <a:gridCol w="252000">
                  <a:extLst>
                    <a:ext uri="{9D8B030D-6E8A-4147-A177-3AD203B41FA5}">
                      <a16:colId xmlns:a16="http://schemas.microsoft.com/office/drawing/2014/main" val="3926739433"/>
                    </a:ext>
                  </a:extLst>
                </a:gridCol>
                <a:gridCol w="252000">
                  <a:extLst>
                    <a:ext uri="{9D8B030D-6E8A-4147-A177-3AD203B41FA5}">
                      <a16:colId xmlns:a16="http://schemas.microsoft.com/office/drawing/2014/main" val="4210572719"/>
                    </a:ext>
                  </a:extLst>
                </a:gridCol>
                <a:gridCol w="252000">
                  <a:extLst>
                    <a:ext uri="{9D8B030D-6E8A-4147-A177-3AD203B41FA5}">
                      <a16:colId xmlns:a16="http://schemas.microsoft.com/office/drawing/2014/main" val="3659291142"/>
                    </a:ext>
                  </a:extLst>
                </a:gridCol>
              </a:tblGrid>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112444898"/>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3745581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333375964"/>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2147866933"/>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5">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2275836023"/>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406014240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3201742264"/>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478036500"/>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2857536225"/>
                  </a:ext>
                </a:extLst>
              </a:tr>
              <a:tr h="252000">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tc>
                  <a:txBody>
                    <a:bodyPr/>
                    <a:lstStyle/>
                    <a:p>
                      <a:pPr algn="ctr"/>
                      <a:endParaRPr lang="en-GB" sz="1000" b="1" dirty="0">
                        <a:latin typeface="Century Gothic" panose="020B0502020202020204" pitchFamily="34" charset="0"/>
                      </a:endParaRPr>
                    </a:p>
                  </a:txBody>
                  <a:tcPr marL="0" marR="0" marT="0" marB="0" anchor="ctr">
                    <a:solidFill>
                      <a:schemeClr val="accent4">
                        <a:lumMod val="40000"/>
                        <a:lumOff val="60000"/>
                      </a:schemeClr>
                    </a:solidFill>
                  </a:tcPr>
                </a:tc>
                <a:extLst>
                  <a:ext uri="{0D108BD9-81ED-4DB2-BD59-A6C34878D82A}">
                    <a16:rowId xmlns:a16="http://schemas.microsoft.com/office/drawing/2014/main" val="4044082104"/>
                  </a:ext>
                </a:extLst>
              </a:tr>
            </a:tbl>
          </a:graphicData>
        </a:graphic>
      </p:graphicFrame>
    </p:spTree>
    <p:extLst>
      <p:ext uri="{BB962C8B-B14F-4D97-AF65-F5344CB8AC3E}">
        <p14:creationId xmlns:p14="http://schemas.microsoft.com/office/powerpoint/2010/main" val="3839171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Connect the bonds to 100.</a:t>
            </a:r>
            <a:endParaRPr lang="en-GB" sz="2000" b="1" u="sng"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50405701-93BB-471D-AB68-129CBB66A9C6}"/>
              </a:ext>
            </a:extLst>
          </p:cNvPr>
          <p:cNvGraphicFramePr>
            <a:graphicFrameLocks noGrp="1"/>
          </p:cNvGraphicFramePr>
          <p:nvPr>
            <p:extLst>
              <p:ext uri="{D42A27DB-BD31-4B8C-83A1-F6EECF244321}">
                <p14:modId xmlns:p14="http://schemas.microsoft.com/office/powerpoint/2010/main" val="3823729254"/>
              </p:ext>
            </p:extLst>
          </p:nvPr>
        </p:nvGraphicFramePr>
        <p:xfrm>
          <a:off x="2312381" y="2115068"/>
          <a:ext cx="4519238" cy="2627864"/>
        </p:xfrm>
        <a:graphic>
          <a:graphicData uri="http://schemas.openxmlformats.org/drawingml/2006/table">
            <a:tbl>
              <a:tblPr firstRow="1" bandRow="1">
                <a:tableStyleId>{5940675A-B579-460E-94D1-54222C63F5DA}</a:tableStyleId>
              </a:tblPr>
              <a:tblGrid>
                <a:gridCol w="2259619">
                  <a:extLst>
                    <a:ext uri="{9D8B030D-6E8A-4147-A177-3AD203B41FA5}">
                      <a16:colId xmlns:a16="http://schemas.microsoft.com/office/drawing/2014/main" val="2448144469"/>
                    </a:ext>
                  </a:extLst>
                </a:gridCol>
                <a:gridCol w="2259619">
                  <a:extLst>
                    <a:ext uri="{9D8B030D-6E8A-4147-A177-3AD203B41FA5}">
                      <a16:colId xmlns:a16="http://schemas.microsoft.com/office/drawing/2014/main" val="788126089"/>
                    </a:ext>
                  </a:extLst>
                </a:gridCol>
              </a:tblGrid>
              <a:tr h="656966">
                <a:tc>
                  <a:txBody>
                    <a:bodyPr/>
                    <a:lstStyle/>
                    <a:p>
                      <a:pPr algn="ctr"/>
                      <a:r>
                        <a:rPr lang="en-GB" sz="2500" b="1" dirty="0">
                          <a:latin typeface="Century Gothic" panose="020B0502020202020204" pitchFamily="34" charset="0"/>
                        </a:rPr>
                        <a:t>35</a:t>
                      </a:r>
                    </a:p>
                  </a:txBody>
                  <a:tcPr marL="178191" marR="178191" marT="80995" marB="80995"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GB" sz="2500" b="1" dirty="0">
                          <a:latin typeface="Century Gothic" panose="020B0502020202020204" pitchFamily="34" charset="0"/>
                        </a:rPr>
                        <a:t>75</a:t>
                      </a:r>
                    </a:p>
                  </a:txBody>
                  <a:tcPr marL="178191" marR="178191" marT="80995" marB="80995"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3303828"/>
                  </a:ext>
                </a:extLst>
              </a:tr>
              <a:tr h="656966">
                <a:tc>
                  <a:txBody>
                    <a:bodyPr/>
                    <a:lstStyle/>
                    <a:p>
                      <a:pPr algn="ctr"/>
                      <a:r>
                        <a:rPr lang="en-GB" sz="2500" b="1" dirty="0">
                          <a:latin typeface="Century Gothic" panose="020B0502020202020204" pitchFamily="34" charset="0"/>
                        </a:rPr>
                        <a:t>70</a:t>
                      </a:r>
                    </a:p>
                  </a:txBody>
                  <a:tcPr marL="178191" marR="178191" marT="80995" marB="80995"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500" b="1" dirty="0">
                          <a:latin typeface="Century Gothic" panose="020B0502020202020204" pitchFamily="34" charset="0"/>
                        </a:rPr>
                        <a:t>20</a:t>
                      </a:r>
                    </a:p>
                  </a:txBody>
                  <a:tcPr marL="178191" marR="178191" marT="80995" marB="80995"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94609135"/>
                  </a:ext>
                </a:extLst>
              </a:tr>
              <a:tr h="656966">
                <a:tc>
                  <a:txBody>
                    <a:bodyPr/>
                    <a:lstStyle/>
                    <a:p>
                      <a:pPr algn="ctr"/>
                      <a:r>
                        <a:rPr lang="en-GB" sz="2500" b="1" dirty="0">
                          <a:latin typeface="Century Gothic" panose="020B0502020202020204" pitchFamily="34" charset="0"/>
                        </a:rPr>
                        <a:t>25</a:t>
                      </a:r>
                    </a:p>
                  </a:txBody>
                  <a:tcPr marL="178191" marR="178191" marT="80995" marB="80995"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500" b="1" dirty="0">
                          <a:latin typeface="Century Gothic" panose="020B0502020202020204" pitchFamily="34" charset="0"/>
                        </a:rPr>
                        <a:t>65</a:t>
                      </a:r>
                    </a:p>
                  </a:txBody>
                  <a:tcPr marL="178191" marR="178191" marT="80995" marB="80995"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1994659"/>
                  </a:ext>
                </a:extLst>
              </a:tr>
              <a:tr h="656966">
                <a:tc>
                  <a:txBody>
                    <a:bodyPr/>
                    <a:lstStyle/>
                    <a:p>
                      <a:pPr algn="ctr"/>
                      <a:r>
                        <a:rPr lang="en-GB" sz="2500" b="1" dirty="0">
                          <a:latin typeface="Century Gothic" panose="020B0502020202020204" pitchFamily="34" charset="0"/>
                        </a:rPr>
                        <a:t>80</a:t>
                      </a:r>
                    </a:p>
                  </a:txBody>
                  <a:tcPr marL="178191" marR="178191" marT="80995" marB="80995"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500" b="1" dirty="0">
                          <a:latin typeface="Century Gothic" panose="020B0502020202020204" pitchFamily="34" charset="0"/>
                        </a:rPr>
                        <a:t>30</a:t>
                      </a:r>
                    </a:p>
                  </a:txBody>
                  <a:tcPr marL="178191" marR="178191" marT="80995" marB="80995"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77101076"/>
                  </a:ext>
                </a:extLst>
              </a:tr>
            </a:tbl>
          </a:graphicData>
        </a:graphic>
      </p:graphicFrame>
    </p:spTree>
    <p:extLst>
      <p:ext uri="{BB962C8B-B14F-4D97-AF65-F5344CB8AC3E}">
        <p14:creationId xmlns:p14="http://schemas.microsoft.com/office/powerpoint/2010/main" val="2113721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Connect the bonds to 100.</a:t>
            </a:r>
            <a:endParaRPr lang="en-GB" sz="2000" b="1" u="sng" dirty="0">
              <a:solidFill>
                <a:schemeClr val="tx1"/>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50405701-93BB-471D-AB68-129CBB66A9C6}"/>
              </a:ext>
            </a:extLst>
          </p:cNvPr>
          <p:cNvGraphicFramePr>
            <a:graphicFrameLocks noGrp="1"/>
          </p:cNvGraphicFramePr>
          <p:nvPr>
            <p:extLst/>
          </p:nvPr>
        </p:nvGraphicFramePr>
        <p:xfrm>
          <a:off x="2312381" y="2115068"/>
          <a:ext cx="4519238" cy="2627864"/>
        </p:xfrm>
        <a:graphic>
          <a:graphicData uri="http://schemas.openxmlformats.org/drawingml/2006/table">
            <a:tbl>
              <a:tblPr firstRow="1" bandRow="1">
                <a:tableStyleId>{5940675A-B579-460E-94D1-54222C63F5DA}</a:tableStyleId>
              </a:tblPr>
              <a:tblGrid>
                <a:gridCol w="2259619">
                  <a:extLst>
                    <a:ext uri="{9D8B030D-6E8A-4147-A177-3AD203B41FA5}">
                      <a16:colId xmlns:a16="http://schemas.microsoft.com/office/drawing/2014/main" val="2448144469"/>
                    </a:ext>
                  </a:extLst>
                </a:gridCol>
                <a:gridCol w="2259619">
                  <a:extLst>
                    <a:ext uri="{9D8B030D-6E8A-4147-A177-3AD203B41FA5}">
                      <a16:colId xmlns:a16="http://schemas.microsoft.com/office/drawing/2014/main" val="788126089"/>
                    </a:ext>
                  </a:extLst>
                </a:gridCol>
              </a:tblGrid>
              <a:tr h="656966">
                <a:tc>
                  <a:txBody>
                    <a:bodyPr/>
                    <a:lstStyle/>
                    <a:p>
                      <a:pPr algn="ctr"/>
                      <a:r>
                        <a:rPr lang="en-GB" sz="2500" b="1" dirty="0">
                          <a:latin typeface="Century Gothic" panose="020B0502020202020204" pitchFamily="34" charset="0"/>
                        </a:rPr>
                        <a:t>35</a:t>
                      </a:r>
                    </a:p>
                  </a:txBody>
                  <a:tcPr marL="178191" marR="178191" marT="80995" marB="80995"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GB" sz="2500" b="1" dirty="0">
                          <a:latin typeface="Century Gothic" panose="020B0502020202020204" pitchFamily="34" charset="0"/>
                        </a:rPr>
                        <a:t>75</a:t>
                      </a:r>
                    </a:p>
                  </a:txBody>
                  <a:tcPr marL="178191" marR="178191" marT="80995" marB="80995"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3303828"/>
                  </a:ext>
                </a:extLst>
              </a:tr>
              <a:tr h="656966">
                <a:tc>
                  <a:txBody>
                    <a:bodyPr/>
                    <a:lstStyle/>
                    <a:p>
                      <a:pPr algn="ctr"/>
                      <a:r>
                        <a:rPr lang="en-GB" sz="2500" b="1" dirty="0">
                          <a:latin typeface="Century Gothic" panose="020B0502020202020204" pitchFamily="34" charset="0"/>
                        </a:rPr>
                        <a:t>70</a:t>
                      </a:r>
                    </a:p>
                  </a:txBody>
                  <a:tcPr marL="178191" marR="178191" marT="80995" marB="80995"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500" b="1" dirty="0">
                          <a:latin typeface="Century Gothic" panose="020B0502020202020204" pitchFamily="34" charset="0"/>
                        </a:rPr>
                        <a:t>20</a:t>
                      </a:r>
                    </a:p>
                  </a:txBody>
                  <a:tcPr marL="178191" marR="178191" marT="80995" marB="80995"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94609135"/>
                  </a:ext>
                </a:extLst>
              </a:tr>
              <a:tr h="656966">
                <a:tc>
                  <a:txBody>
                    <a:bodyPr/>
                    <a:lstStyle/>
                    <a:p>
                      <a:pPr algn="ctr"/>
                      <a:r>
                        <a:rPr lang="en-GB" sz="2500" b="1" dirty="0">
                          <a:latin typeface="Century Gothic" panose="020B0502020202020204" pitchFamily="34" charset="0"/>
                        </a:rPr>
                        <a:t>25</a:t>
                      </a:r>
                    </a:p>
                  </a:txBody>
                  <a:tcPr marL="178191" marR="178191" marT="80995" marB="80995"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500" b="1" dirty="0">
                          <a:latin typeface="Century Gothic" panose="020B0502020202020204" pitchFamily="34" charset="0"/>
                        </a:rPr>
                        <a:t>65</a:t>
                      </a:r>
                    </a:p>
                  </a:txBody>
                  <a:tcPr marL="178191" marR="178191" marT="80995" marB="80995"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1994659"/>
                  </a:ext>
                </a:extLst>
              </a:tr>
              <a:tr h="656966">
                <a:tc>
                  <a:txBody>
                    <a:bodyPr/>
                    <a:lstStyle/>
                    <a:p>
                      <a:pPr algn="ctr"/>
                      <a:r>
                        <a:rPr lang="en-GB" sz="2500" b="1" dirty="0">
                          <a:latin typeface="Century Gothic" panose="020B0502020202020204" pitchFamily="34" charset="0"/>
                        </a:rPr>
                        <a:t>80</a:t>
                      </a:r>
                    </a:p>
                  </a:txBody>
                  <a:tcPr marL="178191" marR="178191" marT="80995" marB="80995"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500" b="1" dirty="0">
                          <a:latin typeface="Century Gothic" panose="020B0502020202020204" pitchFamily="34" charset="0"/>
                        </a:rPr>
                        <a:t>30</a:t>
                      </a:r>
                    </a:p>
                  </a:txBody>
                  <a:tcPr marL="178191" marR="178191" marT="80995" marB="80995"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77101076"/>
                  </a:ext>
                </a:extLst>
              </a:tr>
            </a:tbl>
          </a:graphicData>
        </a:graphic>
      </p:graphicFrame>
      <p:cxnSp>
        <p:nvCxnSpPr>
          <p:cNvPr id="3" name="Straight Connector 2">
            <a:extLst>
              <a:ext uri="{FF2B5EF4-FFF2-40B4-BE49-F238E27FC236}">
                <a16:creationId xmlns:a16="http://schemas.microsoft.com/office/drawing/2014/main" id="{761DD8AC-24B9-4271-97A4-4690B6645849}"/>
              </a:ext>
            </a:extLst>
          </p:cNvPr>
          <p:cNvCxnSpPr/>
          <p:nvPr/>
        </p:nvCxnSpPr>
        <p:spPr>
          <a:xfrm>
            <a:off x="3648722" y="2423604"/>
            <a:ext cx="1837678" cy="132277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EBCE6B9-1F74-48F2-9CF5-B20209F3BAD8}"/>
              </a:ext>
            </a:extLst>
          </p:cNvPr>
          <p:cNvCxnSpPr>
            <a:cxnSpLocks/>
          </p:cNvCxnSpPr>
          <p:nvPr/>
        </p:nvCxnSpPr>
        <p:spPr>
          <a:xfrm>
            <a:off x="3648722" y="3124940"/>
            <a:ext cx="1837678" cy="128726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4F0DC1A-A7CF-480E-AFE5-29C7C7A5D439}"/>
              </a:ext>
            </a:extLst>
          </p:cNvPr>
          <p:cNvCxnSpPr>
            <a:cxnSpLocks/>
          </p:cNvCxnSpPr>
          <p:nvPr/>
        </p:nvCxnSpPr>
        <p:spPr>
          <a:xfrm flipV="1">
            <a:off x="3648722" y="2423604"/>
            <a:ext cx="1837678" cy="132277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FF29DA5-F181-4AC5-A054-924D9045F911}"/>
              </a:ext>
            </a:extLst>
          </p:cNvPr>
          <p:cNvCxnSpPr>
            <a:cxnSpLocks/>
          </p:cNvCxnSpPr>
          <p:nvPr/>
        </p:nvCxnSpPr>
        <p:spPr>
          <a:xfrm flipV="1">
            <a:off x="3648722" y="3124940"/>
            <a:ext cx="1837678" cy="132277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2108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number bonds below.</a:t>
            </a:r>
          </a:p>
          <a:p>
            <a:pPr algn="ct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27" name="Group 26">
            <a:extLst>
              <a:ext uri="{FF2B5EF4-FFF2-40B4-BE49-F238E27FC236}">
                <a16:creationId xmlns:a16="http://schemas.microsoft.com/office/drawing/2014/main" id="{773EA699-83A3-4C17-8F83-A73BC0A2E860}"/>
              </a:ext>
            </a:extLst>
          </p:cNvPr>
          <p:cNvGrpSpPr/>
          <p:nvPr/>
        </p:nvGrpSpPr>
        <p:grpSpPr>
          <a:xfrm>
            <a:off x="1216807" y="2118191"/>
            <a:ext cx="6710387" cy="2327624"/>
            <a:chOff x="1252164" y="2118191"/>
            <a:chExt cx="6710387" cy="2327624"/>
          </a:xfrm>
        </p:grpSpPr>
        <p:grpSp>
          <p:nvGrpSpPr>
            <p:cNvPr id="4" name="Group 3">
              <a:extLst>
                <a:ext uri="{FF2B5EF4-FFF2-40B4-BE49-F238E27FC236}">
                  <a16:creationId xmlns:a16="http://schemas.microsoft.com/office/drawing/2014/main" id="{D9FFB850-1619-4A52-B7E5-64D669C4EE76}"/>
                </a:ext>
              </a:extLst>
            </p:cNvPr>
            <p:cNvGrpSpPr/>
            <p:nvPr/>
          </p:nvGrpSpPr>
          <p:grpSpPr>
            <a:xfrm>
              <a:off x="1252164" y="2120048"/>
              <a:ext cx="2581479" cy="2323910"/>
              <a:chOff x="901519" y="2063852"/>
              <a:chExt cx="2581479" cy="2323910"/>
            </a:xfrm>
          </p:grpSpPr>
          <p:sp>
            <p:nvSpPr>
              <p:cNvPr id="6" name="Oval 5">
                <a:extLst>
                  <a:ext uri="{FF2B5EF4-FFF2-40B4-BE49-F238E27FC236}">
                    <a16:creationId xmlns:a16="http://schemas.microsoft.com/office/drawing/2014/main" id="{B6AA4E88-724D-491A-8341-D030C022351B}"/>
                  </a:ext>
                </a:extLst>
              </p:cNvPr>
              <p:cNvSpPr/>
              <p:nvPr/>
            </p:nvSpPr>
            <p:spPr>
              <a:xfrm>
                <a:off x="1742282" y="2063852"/>
                <a:ext cx="899952" cy="877455"/>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latin typeface="Century Gothic" panose="020B0502020202020204" pitchFamily="34" charset="0"/>
                  </a:rPr>
                  <a:t>100</a:t>
                </a:r>
              </a:p>
            </p:txBody>
          </p:sp>
          <p:sp>
            <p:nvSpPr>
              <p:cNvPr id="9" name="Oval 8">
                <a:extLst>
                  <a:ext uri="{FF2B5EF4-FFF2-40B4-BE49-F238E27FC236}">
                    <a16:creationId xmlns:a16="http://schemas.microsoft.com/office/drawing/2014/main" id="{91D98336-B6EA-4741-9089-69564E9825F0}"/>
                  </a:ext>
                </a:extLst>
              </p:cNvPr>
              <p:cNvSpPr/>
              <p:nvPr/>
            </p:nvSpPr>
            <p:spPr>
              <a:xfrm>
                <a:off x="2583046" y="3510307"/>
                <a:ext cx="899952" cy="877455"/>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endParaRPr lang="en-GB" sz="2400" b="1">
                  <a:latin typeface="Century Gothic" panose="020B0502020202020204" pitchFamily="34" charset="0"/>
                </a:endParaRPr>
              </a:p>
            </p:txBody>
          </p:sp>
          <p:sp>
            <p:nvSpPr>
              <p:cNvPr id="10" name="Oval 9">
                <a:extLst>
                  <a:ext uri="{FF2B5EF4-FFF2-40B4-BE49-F238E27FC236}">
                    <a16:creationId xmlns:a16="http://schemas.microsoft.com/office/drawing/2014/main" id="{716E8631-337C-42F5-A3E1-3A178B2A1493}"/>
                  </a:ext>
                </a:extLst>
              </p:cNvPr>
              <p:cNvSpPr/>
              <p:nvPr/>
            </p:nvSpPr>
            <p:spPr>
              <a:xfrm>
                <a:off x="901519" y="3510307"/>
                <a:ext cx="899952" cy="877455"/>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solidFill>
                      <a:schemeClr val="tx1"/>
                    </a:solidFill>
                    <a:latin typeface="Century Gothic" panose="020B0502020202020204" pitchFamily="34" charset="0"/>
                  </a:rPr>
                  <a:t>55</a:t>
                </a:r>
              </a:p>
            </p:txBody>
          </p:sp>
          <p:cxnSp>
            <p:nvCxnSpPr>
              <p:cNvPr id="11" name="Straight Connector 10">
                <a:extLst>
                  <a:ext uri="{FF2B5EF4-FFF2-40B4-BE49-F238E27FC236}">
                    <a16:creationId xmlns:a16="http://schemas.microsoft.com/office/drawing/2014/main" id="{DB672B3E-34C8-47A4-824F-ADFA9BC3FFD9}"/>
                  </a:ext>
                </a:extLst>
              </p:cNvPr>
              <p:cNvCxnSpPr>
                <a:cxnSpLocks/>
                <a:stCxn id="10" idx="0"/>
                <a:endCxn id="6" idx="3"/>
              </p:cNvCxnSpPr>
              <p:nvPr/>
            </p:nvCxnSpPr>
            <p:spPr>
              <a:xfrm flipV="1">
                <a:off x="1351495" y="2812807"/>
                <a:ext cx="522582" cy="69750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871798F6-6004-4084-A336-87B356B67ED4}"/>
                  </a:ext>
                </a:extLst>
              </p:cNvPr>
              <p:cNvCxnSpPr>
                <a:cxnSpLocks/>
                <a:stCxn id="6" idx="5"/>
                <a:endCxn id="9" idx="0"/>
              </p:cNvCxnSpPr>
              <p:nvPr/>
            </p:nvCxnSpPr>
            <p:spPr>
              <a:xfrm>
                <a:off x="2510439" y="2812807"/>
                <a:ext cx="522583" cy="697500"/>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5" name="Group 4">
              <a:extLst>
                <a:ext uri="{FF2B5EF4-FFF2-40B4-BE49-F238E27FC236}">
                  <a16:creationId xmlns:a16="http://schemas.microsoft.com/office/drawing/2014/main" id="{BB0489E1-6BB5-4495-A8D9-065744F4EF4E}"/>
                </a:ext>
              </a:extLst>
            </p:cNvPr>
            <p:cNvGrpSpPr/>
            <p:nvPr/>
          </p:nvGrpSpPr>
          <p:grpSpPr>
            <a:xfrm>
              <a:off x="4890685" y="2118191"/>
              <a:ext cx="3071866" cy="2327624"/>
              <a:chOff x="5381173" y="1780063"/>
              <a:chExt cx="3071866" cy="2327624"/>
            </a:xfrm>
          </p:grpSpPr>
          <p:sp>
            <p:nvSpPr>
              <p:cNvPr id="15" name="Oval 14">
                <a:extLst>
                  <a:ext uri="{FF2B5EF4-FFF2-40B4-BE49-F238E27FC236}">
                    <a16:creationId xmlns:a16="http://schemas.microsoft.com/office/drawing/2014/main" id="{FE4F85FE-305A-4E00-95EB-4D9231EE4F99}"/>
                  </a:ext>
                </a:extLst>
              </p:cNvPr>
              <p:cNvSpPr/>
              <p:nvPr/>
            </p:nvSpPr>
            <p:spPr>
              <a:xfrm>
                <a:off x="6467130" y="1780063"/>
                <a:ext cx="899952" cy="877454"/>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latin typeface="Century Gothic" panose="020B0502020202020204" pitchFamily="34" charset="0"/>
                  </a:rPr>
                  <a:t>100</a:t>
                </a:r>
              </a:p>
            </p:txBody>
          </p:sp>
          <p:sp>
            <p:nvSpPr>
              <p:cNvPr id="16" name="Oval 15">
                <a:extLst>
                  <a:ext uri="{FF2B5EF4-FFF2-40B4-BE49-F238E27FC236}">
                    <a16:creationId xmlns:a16="http://schemas.microsoft.com/office/drawing/2014/main" id="{C9048A10-0D47-4609-94FA-117E991880A8}"/>
                  </a:ext>
                </a:extLst>
              </p:cNvPr>
              <p:cNvSpPr/>
              <p:nvPr/>
            </p:nvSpPr>
            <p:spPr>
              <a:xfrm>
                <a:off x="7553087" y="3230233"/>
                <a:ext cx="899952" cy="877454"/>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latin typeface="Century Gothic" panose="020B0502020202020204" pitchFamily="34" charset="0"/>
                  </a:rPr>
                  <a:t>40</a:t>
                </a:r>
              </a:p>
            </p:txBody>
          </p:sp>
          <p:sp>
            <p:nvSpPr>
              <p:cNvPr id="17" name="Oval 16">
                <a:extLst>
                  <a:ext uri="{FF2B5EF4-FFF2-40B4-BE49-F238E27FC236}">
                    <a16:creationId xmlns:a16="http://schemas.microsoft.com/office/drawing/2014/main" id="{E58CDDF2-2776-4984-81DC-39B0A50D62CA}"/>
                  </a:ext>
                </a:extLst>
              </p:cNvPr>
              <p:cNvSpPr/>
              <p:nvPr/>
            </p:nvSpPr>
            <p:spPr>
              <a:xfrm>
                <a:off x="5381173" y="3225808"/>
                <a:ext cx="899952" cy="877454"/>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latin typeface="Century Gothic" panose="020B0502020202020204" pitchFamily="34" charset="0"/>
                  </a:rPr>
                  <a:t>5</a:t>
                </a:r>
              </a:p>
            </p:txBody>
          </p:sp>
          <p:cxnSp>
            <p:nvCxnSpPr>
              <p:cNvPr id="20" name="Straight Connector 19">
                <a:extLst>
                  <a:ext uri="{FF2B5EF4-FFF2-40B4-BE49-F238E27FC236}">
                    <a16:creationId xmlns:a16="http://schemas.microsoft.com/office/drawing/2014/main" id="{6E505B4B-8197-480E-94E3-155941448080}"/>
                  </a:ext>
                </a:extLst>
              </p:cNvPr>
              <p:cNvCxnSpPr>
                <a:cxnSpLocks/>
                <a:stCxn id="17" idx="0"/>
                <a:endCxn id="15" idx="3"/>
              </p:cNvCxnSpPr>
              <p:nvPr/>
            </p:nvCxnSpPr>
            <p:spPr>
              <a:xfrm flipV="1">
                <a:off x="5831149" y="2529017"/>
                <a:ext cx="767776" cy="696791"/>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5D8E6E18-3DD0-4E9B-BEBB-38907BDA3F9E}"/>
                  </a:ext>
                </a:extLst>
              </p:cNvPr>
              <p:cNvCxnSpPr>
                <a:cxnSpLocks/>
                <a:stCxn id="15" idx="5"/>
                <a:endCxn id="16" idx="0"/>
              </p:cNvCxnSpPr>
              <p:nvPr/>
            </p:nvCxnSpPr>
            <p:spPr>
              <a:xfrm>
                <a:off x="7235287" y="2529017"/>
                <a:ext cx="767776" cy="701216"/>
              </a:xfrm>
              <a:prstGeom prst="line">
                <a:avLst/>
              </a:prstGeom>
              <a:ln w="28575"/>
            </p:spPr>
            <p:style>
              <a:lnRef idx="1">
                <a:schemeClr val="dk1"/>
              </a:lnRef>
              <a:fillRef idx="0">
                <a:schemeClr val="dk1"/>
              </a:fillRef>
              <a:effectRef idx="0">
                <a:schemeClr val="dk1"/>
              </a:effectRef>
              <a:fontRef idx="minor">
                <a:schemeClr val="tx1"/>
              </a:fontRef>
            </p:style>
          </p:cxnSp>
          <p:sp>
            <p:nvSpPr>
              <p:cNvPr id="24" name="Oval 23">
                <a:extLst>
                  <a:ext uri="{FF2B5EF4-FFF2-40B4-BE49-F238E27FC236}">
                    <a16:creationId xmlns:a16="http://schemas.microsoft.com/office/drawing/2014/main" id="{47AA64A3-6054-4A58-AD6B-C3FD4ECA4BE1}"/>
                  </a:ext>
                </a:extLst>
              </p:cNvPr>
              <p:cNvSpPr/>
              <p:nvPr/>
            </p:nvSpPr>
            <p:spPr>
              <a:xfrm>
                <a:off x="6467130" y="3225808"/>
                <a:ext cx="899952" cy="877454"/>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endParaRPr lang="en-GB" sz="2400" b="1">
                  <a:latin typeface="Century Gothic" panose="020B0502020202020204" pitchFamily="34" charset="0"/>
                </a:endParaRPr>
              </a:p>
            </p:txBody>
          </p:sp>
          <p:cxnSp>
            <p:nvCxnSpPr>
              <p:cNvPr id="25" name="Straight Connector 24">
                <a:extLst>
                  <a:ext uri="{FF2B5EF4-FFF2-40B4-BE49-F238E27FC236}">
                    <a16:creationId xmlns:a16="http://schemas.microsoft.com/office/drawing/2014/main" id="{8FCAD96B-AA13-4DE5-8A52-04334AE108BB}"/>
                  </a:ext>
                </a:extLst>
              </p:cNvPr>
              <p:cNvCxnSpPr>
                <a:cxnSpLocks/>
                <a:stCxn id="15" idx="4"/>
                <a:endCxn id="24" idx="0"/>
              </p:cNvCxnSpPr>
              <p:nvPr/>
            </p:nvCxnSpPr>
            <p:spPr>
              <a:xfrm>
                <a:off x="6917106" y="2657517"/>
                <a:ext cx="0" cy="568291"/>
              </a:xfrm>
              <a:prstGeom prst="line">
                <a:avLst/>
              </a:prstGeom>
              <a:ln w="28575"/>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3934545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number bonds below.</a:t>
            </a:r>
          </a:p>
          <a:p>
            <a:pPr algn="ct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27" name="Group 26">
            <a:extLst>
              <a:ext uri="{FF2B5EF4-FFF2-40B4-BE49-F238E27FC236}">
                <a16:creationId xmlns:a16="http://schemas.microsoft.com/office/drawing/2014/main" id="{773EA699-83A3-4C17-8F83-A73BC0A2E860}"/>
              </a:ext>
            </a:extLst>
          </p:cNvPr>
          <p:cNvGrpSpPr/>
          <p:nvPr/>
        </p:nvGrpSpPr>
        <p:grpSpPr>
          <a:xfrm>
            <a:off x="1216807" y="2118191"/>
            <a:ext cx="6710387" cy="2327624"/>
            <a:chOff x="1252164" y="2118191"/>
            <a:chExt cx="6710387" cy="2327624"/>
          </a:xfrm>
        </p:grpSpPr>
        <p:grpSp>
          <p:nvGrpSpPr>
            <p:cNvPr id="4" name="Group 3">
              <a:extLst>
                <a:ext uri="{FF2B5EF4-FFF2-40B4-BE49-F238E27FC236}">
                  <a16:creationId xmlns:a16="http://schemas.microsoft.com/office/drawing/2014/main" id="{D9FFB850-1619-4A52-B7E5-64D669C4EE76}"/>
                </a:ext>
              </a:extLst>
            </p:cNvPr>
            <p:cNvGrpSpPr/>
            <p:nvPr/>
          </p:nvGrpSpPr>
          <p:grpSpPr>
            <a:xfrm>
              <a:off x="1252164" y="2120048"/>
              <a:ext cx="2581479" cy="2323910"/>
              <a:chOff x="901519" y="2063852"/>
              <a:chExt cx="2581479" cy="2323910"/>
            </a:xfrm>
          </p:grpSpPr>
          <p:sp>
            <p:nvSpPr>
              <p:cNvPr id="6" name="Oval 5">
                <a:extLst>
                  <a:ext uri="{FF2B5EF4-FFF2-40B4-BE49-F238E27FC236}">
                    <a16:creationId xmlns:a16="http://schemas.microsoft.com/office/drawing/2014/main" id="{B6AA4E88-724D-491A-8341-D030C022351B}"/>
                  </a:ext>
                </a:extLst>
              </p:cNvPr>
              <p:cNvSpPr/>
              <p:nvPr/>
            </p:nvSpPr>
            <p:spPr>
              <a:xfrm>
                <a:off x="1742282" y="2063852"/>
                <a:ext cx="899952" cy="877455"/>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latin typeface="Century Gothic" panose="020B0502020202020204" pitchFamily="34" charset="0"/>
                  </a:rPr>
                  <a:t>100</a:t>
                </a:r>
              </a:p>
            </p:txBody>
          </p:sp>
          <p:sp>
            <p:nvSpPr>
              <p:cNvPr id="9" name="Oval 8">
                <a:extLst>
                  <a:ext uri="{FF2B5EF4-FFF2-40B4-BE49-F238E27FC236}">
                    <a16:creationId xmlns:a16="http://schemas.microsoft.com/office/drawing/2014/main" id="{91D98336-B6EA-4741-9089-69564E9825F0}"/>
                  </a:ext>
                </a:extLst>
              </p:cNvPr>
              <p:cNvSpPr/>
              <p:nvPr/>
            </p:nvSpPr>
            <p:spPr>
              <a:xfrm>
                <a:off x="2583046" y="3510307"/>
                <a:ext cx="899952" cy="877455"/>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solidFill>
                      <a:srgbClr val="FF0000"/>
                    </a:solidFill>
                    <a:latin typeface="Century Gothic" panose="020B0502020202020204" pitchFamily="34" charset="0"/>
                  </a:rPr>
                  <a:t>45</a:t>
                </a:r>
              </a:p>
            </p:txBody>
          </p:sp>
          <p:sp>
            <p:nvSpPr>
              <p:cNvPr id="10" name="Oval 9">
                <a:extLst>
                  <a:ext uri="{FF2B5EF4-FFF2-40B4-BE49-F238E27FC236}">
                    <a16:creationId xmlns:a16="http://schemas.microsoft.com/office/drawing/2014/main" id="{716E8631-337C-42F5-A3E1-3A178B2A1493}"/>
                  </a:ext>
                </a:extLst>
              </p:cNvPr>
              <p:cNvSpPr/>
              <p:nvPr/>
            </p:nvSpPr>
            <p:spPr>
              <a:xfrm>
                <a:off x="901519" y="3510307"/>
                <a:ext cx="899952" cy="877455"/>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solidFill>
                      <a:schemeClr val="tx1"/>
                    </a:solidFill>
                    <a:latin typeface="Century Gothic" panose="020B0502020202020204" pitchFamily="34" charset="0"/>
                  </a:rPr>
                  <a:t>55</a:t>
                </a:r>
              </a:p>
            </p:txBody>
          </p:sp>
          <p:cxnSp>
            <p:nvCxnSpPr>
              <p:cNvPr id="11" name="Straight Connector 10">
                <a:extLst>
                  <a:ext uri="{FF2B5EF4-FFF2-40B4-BE49-F238E27FC236}">
                    <a16:creationId xmlns:a16="http://schemas.microsoft.com/office/drawing/2014/main" id="{DB672B3E-34C8-47A4-824F-ADFA9BC3FFD9}"/>
                  </a:ext>
                </a:extLst>
              </p:cNvPr>
              <p:cNvCxnSpPr>
                <a:cxnSpLocks/>
                <a:stCxn id="10" idx="0"/>
                <a:endCxn id="6" idx="3"/>
              </p:cNvCxnSpPr>
              <p:nvPr/>
            </p:nvCxnSpPr>
            <p:spPr>
              <a:xfrm flipV="1">
                <a:off x="1351495" y="2812807"/>
                <a:ext cx="522582" cy="69750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871798F6-6004-4084-A336-87B356B67ED4}"/>
                  </a:ext>
                </a:extLst>
              </p:cNvPr>
              <p:cNvCxnSpPr>
                <a:cxnSpLocks/>
                <a:stCxn id="6" idx="5"/>
                <a:endCxn id="9" idx="0"/>
              </p:cNvCxnSpPr>
              <p:nvPr/>
            </p:nvCxnSpPr>
            <p:spPr>
              <a:xfrm>
                <a:off x="2510439" y="2812807"/>
                <a:ext cx="522583" cy="697500"/>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5" name="Group 4">
              <a:extLst>
                <a:ext uri="{FF2B5EF4-FFF2-40B4-BE49-F238E27FC236}">
                  <a16:creationId xmlns:a16="http://schemas.microsoft.com/office/drawing/2014/main" id="{BB0489E1-6BB5-4495-A8D9-065744F4EF4E}"/>
                </a:ext>
              </a:extLst>
            </p:cNvPr>
            <p:cNvGrpSpPr/>
            <p:nvPr/>
          </p:nvGrpSpPr>
          <p:grpSpPr>
            <a:xfrm>
              <a:off x="4890685" y="2118191"/>
              <a:ext cx="3071866" cy="2327624"/>
              <a:chOff x="5381173" y="1780063"/>
              <a:chExt cx="3071866" cy="2327624"/>
            </a:xfrm>
          </p:grpSpPr>
          <p:sp>
            <p:nvSpPr>
              <p:cNvPr id="15" name="Oval 14">
                <a:extLst>
                  <a:ext uri="{FF2B5EF4-FFF2-40B4-BE49-F238E27FC236}">
                    <a16:creationId xmlns:a16="http://schemas.microsoft.com/office/drawing/2014/main" id="{FE4F85FE-305A-4E00-95EB-4D9231EE4F99}"/>
                  </a:ext>
                </a:extLst>
              </p:cNvPr>
              <p:cNvSpPr/>
              <p:nvPr/>
            </p:nvSpPr>
            <p:spPr>
              <a:xfrm>
                <a:off x="6467130" y="1780063"/>
                <a:ext cx="899952" cy="877454"/>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latin typeface="Century Gothic" panose="020B0502020202020204" pitchFamily="34" charset="0"/>
                  </a:rPr>
                  <a:t>100</a:t>
                </a:r>
              </a:p>
            </p:txBody>
          </p:sp>
          <p:sp>
            <p:nvSpPr>
              <p:cNvPr id="16" name="Oval 15">
                <a:extLst>
                  <a:ext uri="{FF2B5EF4-FFF2-40B4-BE49-F238E27FC236}">
                    <a16:creationId xmlns:a16="http://schemas.microsoft.com/office/drawing/2014/main" id="{C9048A10-0D47-4609-94FA-117E991880A8}"/>
                  </a:ext>
                </a:extLst>
              </p:cNvPr>
              <p:cNvSpPr/>
              <p:nvPr/>
            </p:nvSpPr>
            <p:spPr>
              <a:xfrm>
                <a:off x="7553087" y="3230233"/>
                <a:ext cx="899952" cy="877454"/>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latin typeface="Century Gothic" panose="020B0502020202020204" pitchFamily="34" charset="0"/>
                  </a:rPr>
                  <a:t>40</a:t>
                </a:r>
              </a:p>
            </p:txBody>
          </p:sp>
          <p:sp>
            <p:nvSpPr>
              <p:cNvPr id="17" name="Oval 16">
                <a:extLst>
                  <a:ext uri="{FF2B5EF4-FFF2-40B4-BE49-F238E27FC236}">
                    <a16:creationId xmlns:a16="http://schemas.microsoft.com/office/drawing/2014/main" id="{E58CDDF2-2776-4984-81DC-39B0A50D62CA}"/>
                  </a:ext>
                </a:extLst>
              </p:cNvPr>
              <p:cNvSpPr/>
              <p:nvPr/>
            </p:nvSpPr>
            <p:spPr>
              <a:xfrm>
                <a:off x="5381173" y="3225808"/>
                <a:ext cx="899952" cy="877454"/>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latin typeface="Century Gothic" panose="020B0502020202020204" pitchFamily="34" charset="0"/>
                  </a:rPr>
                  <a:t>5</a:t>
                </a:r>
              </a:p>
            </p:txBody>
          </p:sp>
          <p:cxnSp>
            <p:nvCxnSpPr>
              <p:cNvPr id="20" name="Straight Connector 19">
                <a:extLst>
                  <a:ext uri="{FF2B5EF4-FFF2-40B4-BE49-F238E27FC236}">
                    <a16:creationId xmlns:a16="http://schemas.microsoft.com/office/drawing/2014/main" id="{6E505B4B-8197-480E-94E3-155941448080}"/>
                  </a:ext>
                </a:extLst>
              </p:cNvPr>
              <p:cNvCxnSpPr>
                <a:cxnSpLocks/>
                <a:stCxn id="17" idx="0"/>
                <a:endCxn id="15" idx="3"/>
              </p:cNvCxnSpPr>
              <p:nvPr/>
            </p:nvCxnSpPr>
            <p:spPr>
              <a:xfrm flipV="1">
                <a:off x="5831149" y="2529017"/>
                <a:ext cx="767776" cy="696791"/>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5D8E6E18-3DD0-4E9B-BEBB-38907BDA3F9E}"/>
                  </a:ext>
                </a:extLst>
              </p:cNvPr>
              <p:cNvCxnSpPr>
                <a:cxnSpLocks/>
                <a:stCxn id="15" idx="5"/>
                <a:endCxn id="16" idx="0"/>
              </p:cNvCxnSpPr>
              <p:nvPr/>
            </p:nvCxnSpPr>
            <p:spPr>
              <a:xfrm>
                <a:off x="7235287" y="2529017"/>
                <a:ext cx="767776" cy="701216"/>
              </a:xfrm>
              <a:prstGeom prst="line">
                <a:avLst/>
              </a:prstGeom>
              <a:ln w="28575"/>
            </p:spPr>
            <p:style>
              <a:lnRef idx="1">
                <a:schemeClr val="dk1"/>
              </a:lnRef>
              <a:fillRef idx="0">
                <a:schemeClr val="dk1"/>
              </a:fillRef>
              <a:effectRef idx="0">
                <a:schemeClr val="dk1"/>
              </a:effectRef>
              <a:fontRef idx="minor">
                <a:schemeClr val="tx1"/>
              </a:fontRef>
            </p:style>
          </p:cxnSp>
          <p:sp>
            <p:nvSpPr>
              <p:cNvPr id="24" name="Oval 23">
                <a:extLst>
                  <a:ext uri="{FF2B5EF4-FFF2-40B4-BE49-F238E27FC236}">
                    <a16:creationId xmlns:a16="http://schemas.microsoft.com/office/drawing/2014/main" id="{47AA64A3-6054-4A58-AD6B-C3FD4ECA4BE1}"/>
                  </a:ext>
                </a:extLst>
              </p:cNvPr>
              <p:cNvSpPr/>
              <p:nvPr/>
            </p:nvSpPr>
            <p:spPr>
              <a:xfrm>
                <a:off x="6467130" y="3225808"/>
                <a:ext cx="899952" cy="877454"/>
              </a:xfrm>
              <a:prstGeom prst="ellipse">
                <a:avLst/>
              </a:prstGeom>
              <a:ln w="28575"/>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en-GB" sz="2400" b="1" dirty="0">
                    <a:solidFill>
                      <a:srgbClr val="FF0000"/>
                    </a:solidFill>
                    <a:latin typeface="Century Gothic" panose="020B0502020202020204" pitchFamily="34" charset="0"/>
                  </a:rPr>
                  <a:t>55</a:t>
                </a:r>
              </a:p>
            </p:txBody>
          </p:sp>
          <p:cxnSp>
            <p:nvCxnSpPr>
              <p:cNvPr id="25" name="Straight Connector 24">
                <a:extLst>
                  <a:ext uri="{FF2B5EF4-FFF2-40B4-BE49-F238E27FC236}">
                    <a16:creationId xmlns:a16="http://schemas.microsoft.com/office/drawing/2014/main" id="{8FCAD96B-AA13-4DE5-8A52-04334AE108BB}"/>
                  </a:ext>
                </a:extLst>
              </p:cNvPr>
              <p:cNvCxnSpPr>
                <a:cxnSpLocks/>
                <a:stCxn id="15" idx="4"/>
                <a:endCxn id="24" idx="0"/>
              </p:cNvCxnSpPr>
              <p:nvPr/>
            </p:nvCxnSpPr>
            <p:spPr>
              <a:xfrm>
                <a:off x="6917106" y="2657517"/>
                <a:ext cx="0" cy="568291"/>
              </a:xfrm>
              <a:prstGeom prst="line">
                <a:avLst/>
              </a:prstGeom>
              <a:ln w="28575"/>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3080184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Find 3 pairs of bonds to 100 in the grid below.</a:t>
            </a:r>
          </a:p>
          <a:p>
            <a:pPr algn="ctr"/>
            <a:endParaRPr lang="en-GB" sz="2000" b="1" u="sng" dirty="0">
              <a:solidFill>
                <a:schemeClr val="bg2">
                  <a:lumMod val="50000"/>
                </a:schemeClr>
              </a:solidFill>
              <a:latin typeface="Century Gothic" panose="020B0502020202020204" pitchFamily="34" charset="0"/>
            </a:endParaRPr>
          </a:p>
          <a:p>
            <a:pPr algn="ctr"/>
            <a:endParaRPr lang="en-GB" sz="2000" u="sng" dirty="0">
              <a:solidFill>
                <a:schemeClr val="bg2">
                  <a:lumMod val="50000"/>
                </a:schemeClr>
              </a:solidFill>
              <a:latin typeface="SassoonCRInfantMedium" panose="02000603020000020003" pitchFamily="2"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576F3FAA-474C-4B7C-927E-571B68DA2A37}"/>
              </a:ext>
            </a:extLst>
          </p:cNvPr>
          <p:cNvGraphicFramePr>
            <a:graphicFrameLocks noGrp="1"/>
          </p:cNvGraphicFramePr>
          <p:nvPr>
            <p:extLst>
              <p:ext uri="{D42A27DB-BD31-4B8C-83A1-F6EECF244321}">
                <p14:modId xmlns:p14="http://schemas.microsoft.com/office/powerpoint/2010/main" val="3755306778"/>
              </p:ext>
            </p:extLst>
          </p:nvPr>
        </p:nvGraphicFramePr>
        <p:xfrm>
          <a:off x="3168956" y="1862125"/>
          <a:ext cx="2806088" cy="2713620"/>
        </p:xfrm>
        <a:graphic>
          <a:graphicData uri="http://schemas.openxmlformats.org/drawingml/2006/table">
            <a:tbl>
              <a:tblPr firstRow="1" bandRow="1">
                <a:tableStyleId>{5940675A-B579-460E-94D1-54222C63F5DA}</a:tableStyleId>
              </a:tblPr>
              <a:tblGrid>
                <a:gridCol w="701522">
                  <a:extLst>
                    <a:ext uri="{9D8B030D-6E8A-4147-A177-3AD203B41FA5}">
                      <a16:colId xmlns:a16="http://schemas.microsoft.com/office/drawing/2014/main" val="1053203803"/>
                    </a:ext>
                  </a:extLst>
                </a:gridCol>
                <a:gridCol w="701522">
                  <a:extLst>
                    <a:ext uri="{9D8B030D-6E8A-4147-A177-3AD203B41FA5}">
                      <a16:colId xmlns:a16="http://schemas.microsoft.com/office/drawing/2014/main" val="2789515958"/>
                    </a:ext>
                  </a:extLst>
                </a:gridCol>
                <a:gridCol w="701522">
                  <a:extLst>
                    <a:ext uri="{9D8B030D-6E8A-4147-A177-3AD203B41FA5}">
                      <a16:colId xmlns:a16="http://schemas.microsoft.com/office/drawing/2014/main" val="2051059067"/>
                    </a:ext>
                  </a:extLst>
                </a:gridCol>
                <a:gridCol w="701522">
                  <a:extLst>
                    <a:ext uri="{9D8B030D-6E8A-4147-A177-3AD203B41FA5}">
                      <a16:colId xmlns:a16="http://schemas.microsoft.com/office/drawing/2014/main" val="563622613"/>
                    </a:ext>
                  </a:extLst>
                </a:gridCol>
              </a:tblGrid>
              <a:tr h="678405">
                <a:tc>
                  <a:txBody>
                    <a:bodyPr/>
                    <a:lstStyle/>
                    <a:p>
                      <a:pPr algn="ctr"/>
                      <a:r>
                        <a:rPr lang="en-GB" sz="2800" b="1" dirty="0">
                          <a:latin typeface="Century Gothic" panose="020B0502020202020204" pitchFamily="34" charset="0"/>
                        </a:rPr>
                        <a:t>35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75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55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15</a:t>
                      </a:r>
                    </a:p>
                  </a:txBody>
                  <a:tcPr marL="110644" marR="110644" marT="60853" marB="60853" anchor="ctr">
                    <a:solidFill>
                      <a:schemeClr val="bg1"/>
                    </a:solidFill>
                  </a:tcPr>
                </a:tc>
                <a:extLst>
                  <a:ext uri="{0D108BD9-81ED-4DB2-BD59-A6C34878D82A}">
                    <a16:rowId xmlns:a16="http://schemas.microsoft.com/office/drawing/2014/main" val="362563249"/>
                  </a:ext>
                </a:extLst>
              </a:tr>
              <a:tr h="678405">
                <a:tc>
                  <a:txBody>
                    <a:bodyPr/>
                    <a:lstStyle/>
                    <a:p>
                      <a:pPr algn="ctr"/>
                      <a:r>
                        <a:rPr lang="en-GB" sz="2800" b="1" dirty="0">
                          <a:latin typeface="Century Gothic" panose="020B0502020202020204" pitchFamily="34" charset="0"/>
                        </a:rPr>
                        <a:t>65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20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45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5</a:t>
                      </a:r>
                    </a:p>
                  </a:txBody>
                  <a:tcPr marL="110644" marR="110644" marT="60853" marB="60853" anchor="ctr">
                    <a:solidFill>
                      <a:schemeClr val="bg1"/>
                    </a:solidFill>
                  </a:tcPr>
                </a:tc>
                <a:extLst>
                  <a:ext uri="{0D108BD9-81ED-4DB2-BD59-A6C34878D82A}">
                    <a16:rowId xmlns:a16="http://schemas.microsoft.com/office/drawing/2014/main" val="406940617"/>
                  </a:ext>
                </a:extLst>
              </a:tr>
              <a:tr h="678405">
                <a:tc>
                  <a:txBody>
                    <a:bodyPr/>
                    <a:lstStyle/>
                    <a:p>
                      <a:pPr algn="ctr"/>
                      <a:r>
                        <a:rPr lang="en-GB" sz="2800" b="1" dirty="0">
                          <a:latin typeface="Century Gothic" panose="020B0502020202020204" pitchFamily="34" charset="0"/>
                        </a:rPr>
                        <a:t>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70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35</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25</a:t>
                      </a:r>
                    </a:p>
                  </a:txBody>
                  <a:tcPr marL="110644" marR="110644" marT="60853" marB="60853" anchor="ctr">
                    <a:solidFill>
                      <a:schemeClr val="bg1"/>
                    </a:solidFill>
                  </a:tcPr>
                </a:tc>
                <a:extLst>
                  <a:ext uri="{0D108BD9-81ED-4DB2-BD59-A6C34878D82A}">
                    <a16:rowId xmlns:a16="http://schemas.microsoft.com/office/drawing/2014/main" val="1097343032"/>
                  </a:ext>
                </a:extLst>
              </a:tr>
              <a:tr h="678405">
                <a:tc>
                  <a:txBody>
                    <a:bodyPr/>
                    <a:lstStyle/>
                    <a:p>
                      <a:pPr algn="ctr"/>
                      <a:r>
                        <a:rPr lang="en-GB" sz="2800" b="1" dirty="0">
                          <a:latin typeface="Century Gothic" panose="020B0502020202020204" pitchFamily="34" charset="0"/>
                        </a:rPr>
                        <a:t>10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60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10</a:t>
                      </a:r>
                    </a:p>
                  </a:txBody>
                  <a:tcPr marL="110644" marR="110644" marT="60853" marB="60853" anchor="ctr">
                    <a:solidFill>
                      <a:schemeClr val="bg1"/>
                    </a:solidFill>
                  </a:tcPr>
                </a:tc>
                <a:tc>
                  <a:txBody>
                    <a:bodyPr/>
                    <a:lstStyle/>
                    <a:p>
                      <a:pPr algn="ctr"/>
                      <a:r>
                        <a:rPr lang="en-GB" sz="2800" b="1" dirty="0">
                          <a:latin typeface="Century Gothic" panose="020B0502020202020204" pitchFamily="34" charset="0"/>
                        </a:rPr>
                        <a:t>90</a:t>
                      </a:r>
                    </a:p>
                  </a:txBody>
                  <a:tcPr marL="110644" marR="110644" marT="60853" marB="60853" anchor="ctr">
                    <a:solidFill>
                      <a:schemeClr val="bg1"/>
                    </a:solidFill>
                  </a:tcPr>
                </a:tc>
                <a:extLst>
                  <a:ext uri="{0D108BD9-81ED-4DB2-BD59-A6C34878D82A}">
                    <a16:rowId xmlns:a16="http://schemas.microsoft.com/office/drawing/2014/main" val="2580134967"/>
                  </a:ext>
                </a:extLst>
              </a:tr>
            </a:tbl>
          </a:graphicData>
        </a:graphic>
      </p:graphicFrame>
    </p:spTree>
    <p:extLst>
      <p:ext uri="{BB962C8B-B14F-4D97-AF65-F5344CB8AC3E}">
        <p14:creationId xmlns:p14="http://schemas.microsoft.com/office/powerpoint/2010/main" val="407296653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F8F11D-A449-4684-B8E0-461263A2E192}">
  <ds:schemaRefs>
    <ds:schemaRef ds:uri="http://schemas.microsoft.com/office/infopath/2007/PartnerControls"/>
    <ds:schemaRef ds:uri="86144f90-c7b6-48d0-aae5-f5e9e48cc3df"/>
    <ds:schemaRef ds:uri="http://purl.org/dc/elements/1.1/"/>
    <ds:schemaRef ds:uri="http://schemas.microsoft.com/office/2006/metadata/properties"/>
    <ds:schemaRef ds:uri="http://schemas.microsoft.com/sharepoint/v3"/>
    <ds:schemaRef ds:uri="http://purl.org/dc/terms/"/>
    <ds:schemaRef ds:uri="http://www.w3.org/XML/1998/namespace"/>
    <ds:schemaRef ds:uri="http://schemas.microsoft.com/office/2006/documentManagement/types"/>
    <ds:schemaRef ds:uri="http://schemas.openxmlformats.org/package/2006/metadata/core-properties"/>
    <ds:schemaRef ds:uri="0f0ae0ff-29c4-4766-b250-c1a9bee8d430"/>
    <ds:schemaRef ds:uri="http://purl.org/dc/dcmitype/"/>
  </ds:schemaRefs>
</ds:datastoreItem>
</file>

<file path=customXml/itemProps2.xml><?xml version="1.0" encoding="utf-8"?>
<ds:datastoreItem xmlns:ds="http://schemas.openxmlformats.org/officeDocument/2006/customXml" ds:itemID="{801DAFAA-ACDD-45CA-838A-5D451CFFA2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2352</TotalTime>
  <Words>961</Words>
  <Application>Microsoft Office PowerPoint</Application>
  <PresentationFormat>On-screen Show (4:3)</PresentationFormat>
  <Paragraphs>493</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Century Gothic</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Christina Hulme</cp:lastModifiedBy>
  <cp:revision>48</cp:revision>
  <dcterms:created xsi:type="dcterms:W3CDTF">2018-03-17T10:08:43Z</dcterms:created>
  <dcterms:modified xsi:type="dcterms:W3CDTF">2019-01-04T10:30:46Z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