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 id="301" r:id="rId6"/>
    <p:sldId id="308" r:id="rId7"/>
    <p:sldId id="361" r:id="rId8"/>
    <p:sldId id="384" r:id="rId9"/>
    <p:sldId id="365" r:id="rId10"/>
    <p:sldId id="389" r:id="rId11"/>
    <p:sldId id="388" r:id="rId12"/>
    <p:sldId id="390" r:id="rId13"/>
    <p:sldId id="391" r:id="rId14"/>
    <p:sldId id="392" r:id="rId15"/>
    <p:sldId id="393" r:id="rId16"/>
    <p:sldId id="355" r:id="rId17"/>
    <p:sldId id="378" r:id="rId18"/>
    <p:sldId id="385" r:id="rId19"/>
    <p:sldId id="386" r:id="rId20"/>
    <p:sldId id="387" r:id="rId21"/>
    <p:sldId id="394" r:id="rId22"/>
    <p:sldId id="395" r:id="rId23"/>
    <p:sldId id="396"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3FD851-3933-428E-AF79-A62852000F77}" v="4" dt="2018-11-09T11:51:36.12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12" autoAdjust="0"/>
    <p:restoredTop sz="94660"/>
  </p:normalViewPr>
  <p:slideViewPr>
    <p:cSldViewPr snapToGrid="0">
      <p:cViewPr varScale="1">
        <p:scale>
          <a:sx n="72" d="100"/>
          <a:sy n="72" d="100"/>
        </p:scale>
        <p:origin x="117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Worthington" userId="3602fdab-493b-4fe0-87da-353562330a36" providerId="ADAL" clId="{67634458-861A-47A9-ADD5-81F82F5493C3}"/>
    <pc:docChg chg="modSld">
      <pc:chgData name="Victoria Worthington" userId="3602fdab-493b-4fe0-87da-353562330a36" providerId="ADAL" clId="{67634458-861A-47A9-ADD5-81F82F5493C3}" dt="2018-11-05T11:17:17.129" v="3" actId="207"/>
      <pc:docMkLst>
        <pc:docMk/>
      </pc:docMkLst>
      <pc:sldChg chg="modSp">
        <pc:chgData name="Victoria Worthington" userId="3602fdab-493b-4fe0-87da-353562330a36" providerId="ADAL" clId="{67634458-861A-47A9-ADD5-81F82F5493C3}" dt="2018-11-05T11:17:17.129" v="3" actId="207"/>
        <pc:sldMkLst>
          <pc:docMk/>
          <pc:sldMk cId="2637481266" sldId="256"/>
        </pc:sldMkLst>
        <pc:spChg chg="mod">
          <ac:chgData name="Victoria Worthington" userId="3602fdab-493b-4fe0-87da-353562330a36" providerId="ADAL" clId="{67634458-861A-47A9-ADD5-81F82F5493C3}" dt="2018-11-05T11:17:17.129" v="3" actId="207"/>
          <ac:spMkLst>
            <pc:docMk/>
            <pc:sldMk cId="2637481266" sldId="256"/>
            <ac:spMk id="19" creationId="{5252A847-DE45-4FA3-A1F8-EEBEB845FF8E}"/>
          </ac:spMkLst>
        </pc:spChg>
      </pc:sldChg>
    </pc:docChg>
  </pc:docChgLst>
  <pc:docChgLst>
    <pc:chgData name="Lee Peckover" userId="5895743b-be28-4676-8a25-8aee7e374520" providerId="ADAL" clId="{573FD851-3933-428E-AF79-A62852000F77}"/>
    <pc:docChg chg="modSld">
      <pc:chgData name="Lee Peckover" userId="5895743b-be28-4676-8a25-8aee7e374520" providerId="ADAL" clId="{573FD851-3933-428E-AF79-A62852000F77}" dt="2018-11-09T11:52:53.866" v="35" actId="20577"/>
      <pc:docMkLst>
        <pc:docMk/>
      </pc:docMkLst>
      <pc:sldChg chg="modSp">
        <pc:chgData name="Lee Peckover" userId="5895743b-be28-4676-8a25-8aee7e374520" providerId="ADAL" clId="{573FD851-3933-428E-AF79-A62852000F77}" dt="2018-11-09T11:43:37.776" v="0" actId="207"/>
        <pc:sldMkLst>
          <pc:docMk/>
          <pc:sldMk cId="273723392" sldId="308"/>
        </pc:sldMkLst>
        <pc:spChg chg="mod">
          <ac:chgData name="Lee Peckover" userId="5895743b-be28-4676-8a25-8aee7e374520" providerId="ADAL" clId="{573FD851-3933-428E-AF79-A62852000F77}" dt="2018-11-09T11:43:37.776" v="0" actId="207"/>
          <ac:spMkLst>
            <pc:docMk/>
            <pc:sldMk cId="273723392" sldId="308"/>
            <ac:spMk id="19" creationId="{5252A847-DE45-4FA3-A1F8-EEBEB845FF8E}"/>
          </ac:spMkLst>
        </pc:spChg>
      </pc:sldChg>
      <pc:sldChg chg="modSp">
        <pc:chgData name="Lee Peckover" userId="5895743b-be28-4676-8a25-8aee7e374520" providerId="ADAL" clId="{573FD851-3933-428E-AF79-A62852000F77}" dt="2018-11-09T11:52:46.670" v="31" actId="20577"/>
        <pc:sldMkLst>
          <pc:docMk/>
          <pc:sldMk cId="1071900124" sldId="355"/>
        </pc:sldMkLst>
        <pc:spChg chg="mod">
          <ac:chgData name="Lee Peckover" userId="5895743b-be28-4676-8a25-8aee7e374520" providerId="ADAL" clId="{573FD851-3933-428E-AF79-A62852000F77}" dt="2018-11-09T11:52:46.670" v="31" actId="20577"/>
          <ac:spMkLst>
            <pc:docMk/>
            <pc:sldMk cId="1071900124" sldId="355"/>
            <ac:spMk id="19" creationId="{5252A847-DE45-4FA3-A1F8-EEBEB845FF8E}"/>
          </ac:spMkLst>
        </pc:spChg>
      </pc:sldChg>
      <pc:sldChg chg="modSp">
        <pc:chgData name="Lee Peckover" userId="5895743b-be28-4676-8a25-8aee7e374520" providerId="ADAL" clId="{573FD851-3933-428E-AF79-A62852000F77}" dt="2018-11-09T11:51:36.120" v="3" actId="207"/>
        <pc:sldMkLst>
          <pc:docMk/>
          <pc:sldMk cId="2271889552" sldId="361"/>
        </pc:sldMkLst>
        <pc:spChg chg="mod">
          <ac:chgData name="Lee Peckover" userId="5895743b-be28-4676-8a25-8aee7e374520" providerId="ADAL" clId="{573FD851-3933-428E-AF79-A62852000F77}" dt="2018-11-09T11:51:36.120" v="3" actId="207"/>
          <ac:spMkLst>
            <pc:docMk/>
            <pc:sldMk cId="2271889552" sldId="361"/>
            <ac:spMk id="19" creationId="{5252A847-DE45-4FA3-A1F8-EEBEB845FF8E}"/>
          </ac:spMkLst>
        </pc:spChg>
      </pc:sldChg>
      <pc:sldChg chg="modSp">
        <pc:chgData name="Lee Peckover" userId="5895743b-be28-4676-8a25-8aee7e374520" providerId="ADAL" clId="{573FD851-3933-428E-AF79-A62852000F77}" dt="2018-11-09T11:52:33.982" v="27" actId="120"/>
        <pc:sldMkLst>
          <pc:docMk/>
          <pc:sldMk cId="3859711122" sldId="376"/>
        </pc:sldMkLst>
        <pc:spChg chg="mod">
          <ac:chgData name="Lee Peckover" userId="5895743b-be28-4676-8a25-8aee7e374520" providerId="ADAL" clId="{573FD851-3933-428E-AF79-A62852000F77}" dt="2018-11-09T11:52:33.982" v="27" actId="120"/>
          <ac:spMkLst>
            <pc:docMk/>
            <pc:sldMk cId="3859711122" sldId="376"/>
            <ac:spMk id="19" creationId="{5252A847-DE45-4FA3-A1F8-EEBEB845FF8E}"/>
          </ac:spMkLst>
        </pc:spChg>
      </pc:sldChg>
      <pc:sldChg chg="modSp">
        <pc:chgData name="Lee Peckover" userId="5895743b-be28-4676-8a25-8aee7e374520" providerId="ADAL" clId="{573FD851-3933-428E-AF79-A62852000F77}" dt="2018-11-09T11:52:53.866" v="35" actId="20577"/>
        <pc:sldMkLst>
          <pc:docMk/>
          <pc:sldMk cId="1279126294" sldId="378"/>
        </pc:sldMkLst>
        <pc:spChg chg="mod">
          <ac:chgData name="Lee Peckover" userId="5895743b-be28-4676-8a25-8aee7e374520" providerId="ADAL" clId="{573FD851-3933-428E-AF79-A62852000F77}" dt="2018-11-09T11:52:53.866" v="35" actId="20577"/>
          <ac:spMkLst>
            <pc:docMk/>
            <pc:sldMk cId="1279126294" sldId="378"/>
            <ac:spMk id="19" creationId="{5252A847-DE45-4FA3-A1F8-EEBEB845FF8E}"/>
          </ac:spMkLst>
        </pc:spChg>
      </pc:sldChg>
    </pc:docChg>
  </pc:docChgLst>
  <pc:docChgLst>
    <pc:chgData name="Victoria Worthington" userId="3602fdab-493b-4fe0-87da-353562330a36" providerId="ADAL" clId="{2CC5A2F7-C0DA-4987-923F-4A53AF65067B}"/>
    <pc:docChg chg="undo custSel addSld delSld modSld sldOrd">
      <pc:chgData name="Victoria Worthington" userId="3602fdab-493b-4fe0-87da-353562330a36" providerId="ADAL" clId="{2CC5A2F7-C0DA-4987-923F-4A53AF65067B}" dt="2018-11-07T20:17:37.166" v="883" actId="20577"/>
      <pc:docMkLst>
        <pc:docMk/>
      </pc:docMkLst>
      <pc:sldChg chg="modSp">
        <pc:chgData name="Victoria Worthington" userId="3602fdab-493b-4fe0-87da-353562330a36" providerId="ADAL" clId="{2CC5A2F7-C0DA-4987-923F-4A53AF65067B}" dt="2018-11-07T19:23:29.450" v="4" actId="255"/>
        <pc:sldMkLst>
          <pc:docMk/>
          <pc:sldMk cId="273723392" sldId="308"/>
        </pc:sldMkLst>
        <pc:spChg chg="mod">
          <ac:chgData name="Victoria Worthington" userId="3602fdab-493b-4fe0-87da-353562330a36" providerId="ADAL" clId="{2CC5A2F7-C0DA-4987-923F-4A53AF65067B}" dt="2018-11-07T19:23:29.450" v="4" actId="255"/>
          <ac:spMkLst>
            <pc:docMk/>
            <pc:sldMk cId="273723392" sldId="308"/>
            <ac:spMk id="19" creationId="{5252A847-DE45-4FA3-A1F8-EEBEB845FF8E}"/>
          </ac:spMkLst>
        </pc:spChg>
      </pc:sldChg>
      <pc:sldChg chg="addSp modSp">
        <pc:chgData name="Victoria Worthington" userId="3602fdab-493b-4fe0-87da-353562330a36" providerId="ADAL" clId="{2CC5A2F7-C0DA-4987-923F-4A53AF65067B}" dt="2018-11-07T20:17:37.166" v="883" actId="20577"/>
        <pc:sldMkLst>
          <pc:docMk/>
          <pc:sldMk cId="1071900124" sldId="355"/>
        </pc:sldMkLst>
        <pc:spChg chg="mod">
          <ac:chgData name="Victoria Worthington" userId="3602fdab-493b-4fe0-87da-353562330a36" providerId="ADAL" clId="{2CC5A2F7-C0DA-4987-923F-4A53AF65067B}" dt="2018-11-07T19:34:27.969" v="358" actId="164"/>
          <ac:spMkLst>
            <pc:docMk/>
            <pc:sldMk cId="1071900124" sldId="355"/>
            <ac:spMk id="6" creationId="{55905ECF-DC14-1D41-8D11-4C44F9DA9402}"/>
          </ac:spMkLst>
        </pc:spChg>
        <pc:spChg chg="mod">
          <ac:chgData name="Victoria Worthington" userId="3602fdab-493b-4fe0-87da-353562330a36" providerId="ADAL" clId="{2CC5A2F7-C0DA-4987-923F-4A53AF65067B}" dt="2018-11-07T19:34:27.969" v="358" actId="164"/>
          <ac:spMkLst>
            <pc:docMk/>
            <pc:sldMk cId="1071900124" sldId="355"/>
            <ac:spMk id="9" creationId="{C99EB34E-0526-C342-A492-DE780AB96B45}"/>
          </ac:spMkLst>
        </pc:spChg>
        <pc:spChg chg="mod">
          <ac:chgData name="Victoria Worthington" userId="3602fdab-493b-4fe0-87da-353562330a36" providerId="ADAL" clId="{2CC5A2F7-C0DA-4987-923F-4A53AF65067B}" dt="2018-11-07T19:34:27.969" v="358" actId="164"/>
          <ac:spMkLst>
            <pc:docMk/>
            <pc:sldMk cId="1071900124" sldId="355"/>
            <ac:spMk id="10" creationId="{7A7B52EE-39A3-164B-B58E-C06005B6F0D0}"/>
          </ac:spMkLst>
        </pc:spChg>
        <pc:spChg chg="mod">
          <ac:chgData name="Victoria Worthington" userId="3602fdab-493b-4fe0-87da-353562330a36" providerId="ADAL" clId="{2CC5A2F7-C0DA-4987-923F-4A53AF65067B}" dt="2018-11-07T20:17:37.166" v="883" actId="20577"/>
          <ac:spMkLst>
            <pc:docMk/>
            <pc:sldMk cId="1071900124" sldId="355"/>
            <ac:spMk id="19" creationId="{5252A847-DE45-4FA3-A1F8-EEBEB845FF8E}"/>
          </ac:spMkLst>
        </pc:spChg>
        <pc:grpChg chg="add mod">
          <ac:chgData name="Victoria Worthington" userId="3602fdab-493b-4fe0-87da-353562330a36" providerId="ADAL" clId="{2CC5A2F7-C0DA-4987-923F-4A53AF65067B}" dt="2018-11-07T19:34:31.671" v="359" actId="12788"/>
          <ac:grpSpMkLst>
            <pc:docMk/>
            <pc:sldMk cId="1071900124" sldId="355"/>
            <ac:grpSpMk id="2" creationId="{C38F0604-32EA-47D9-92CE-91FE35DB5363}"/>
          </ac:grpSpMkLst>
        </pc:grpChg>
      </pc:sldChg>
      <pc:sldChg chg="modSp">
        <pc:chgData name="Victoria Worthington" userId="3602fdab-493b-4fe0-87da-353562330a36" providerId="ADAL" clId="{2CC5A2F7-C0DA-4987-923F-4A53AF65067B}" dt="2018-11-07T19:23:42.708" v="6" actId="255"/>
        <pc:sldMkLst>
          <pc:docMk/>
          <pc:sldMk cId="2271889552" sldId="361"/>
        </pc:sldMkLst>
        <pc:spChg chg="mod">
          <ac:chgData name="Victoria Worthington" userId="3602fdab-493b-4fe0-87da-353562330a36" providerId="ADAL" clId="{2CC5A2F7-C0DA-4987-923F-4A53AF65067B}" dt="2018-11-07T19:23:42.708" v="6" actId="255"/>
          <ac:spMkLst>
            <pc:docMk/>
            <pc:sldMk cId="2271889552" sldId="361"/>
            <ac:spMk id="19" creationId="{5252A847-DE45-4FA3-A1F8-EEBEB845FF8E}"/>
          </ac:spMkLst>
        </pc:spChg>
      </pc:sldChg>
      <pc:sldChg chg="modSp">
        <pc:chgData name="Victoria Worthington" userId="3602fdab-493b-4fe0-87da-353562330a36" providerId="ADAL" clId="{2CC5A2F7-C0DA-4987-923F-4A53AF65067B}" dt="2018-11-07T19:25:24.962" v="31" actId="12788"/>
        <pc:sldMkLst>
          <pc:docMk/>
          <pc:sldMk cId="3600449426" sldId="362"/>
        </pc:sldMkLst>
        <pc:spChg chg="mod">
          <ac:chgData name="Victoria Worthington" userId="3602fdab-493b-4fe0-87da-353562330a36" providerId="ADAL" clId="{2CC5A2F7-C0DA-4987-923F-4A53AF65067B}" dt="2018-11-07T19:25:24.962" v="31" actId="12788"/>
          <ac:spMkLst>
            <pc:docMk/>
            <pc:sldMk cId="3600449426" sldId="362"/>
            <ac:spMk id="29" creationId="{48757D92-9BF2-CF46-883C-03DA563111FA}"/>
          </ac:spMkLst>
        </pc:spChg>
        <pc:spChg chg="mod">
          <ac:chgData name="Victoria Worthington" userId="3602fdab-493b-4fe0-87da-353562330a36" providerId="ADAL" clId="{2CC5A2F7-C0DA-4987-923F-4A53AF65067B}" dt="2018-11-07T19:25:21.471" v="30" actId="12788"/>
          <ac:spMkLst>
            <pc:docMk/>
            <pc:sldMk cId="3600449426" sldId="362"/>
            <ac:spMk id="30" creationId="{88CF346A-3CA1-1C48-82C7-4A1971CE7066}"/>
          </ac:spMkLst>
        </pc:spChg>
        <pc:spChg chg="mod">
          <ac:chgData name="Victoria Worthington" userId="3602fdab-493b-4fe0-87da-353562330a36" providerId="ADAL" clId="{2CC5A2F7-C0DA-4987-923F-4A53AF65067B}" dt="2018-11-07T19:25:21.471" v="30" actId="12788"/>
          <ac:spMkLst>
            <pc:docMk/>
            <pc:sldMk cId="3600449426" sldId="362"/>
            <ac:spMk id="31" creationId="{20EA6972-71FD-114F-9478-B274636E7A21}"/>
          </ac:spMkLst>
        </pc:spChg>
        <pc:grpChg chg="mod">
          <ac:chgData name="Victoria Worthington" userId="3602fdab-493b-4fe0-87da-353562330a36" providerId="ADAL" clId="{2CC5A2F7-C0DA-4987-923F-4A53AF65067B}" dt="2018-11-07T19:25:00.974" v="25" actId="1076"/>
          <ac:grpSpMkLst>
            <pc:docMk/>
            <pc:sldMk cId="3600449426" sldId="362"/>
            <ac:grpSpMk id="6" creationId="{AF226B88-D2DC-694C-AE44-79A03A6FF389}"/>
          </ac:grpSpMkLst>
        </pc:grpChg>
      </pc:sldChg>
      <pc:sldChg chg="addSp modSp">
        <pc:chgData name="Victoria Worthington" userId="3602fdab-493b-4fe0-87da-353562330a36" providerId="ADAL" clId="{2CC5A2F7-C0DA-4987-923F-4A53AF65067B}" dt="2018-11-07T19:26:49.571" v="59" actId="12788"/>
        <pc:sldMkLst>
          <pc:docMk/>
          <pc:sldMk cId="3185521985" sldId="363"/>
        </pc:sldMkLst>
        <pc:spChg chg="mod">
          <ac:chgData name="Victoria Worthington" userId="3602fdab-493b-4fe0-87da-353562330a36" providerId="ADAL" clId="{2CC5A2F7-C0DA-4987-923F-4A53AF65067B}" dt="2018-11-07T19:26:46.431" v="58" actId="164"/>
          <ac:spMkLst>
            <pc:docMk/>
            <pc:sldMk cId="3185521985" sldId="363"/>
            <ac:spMk id="6" creationId="{6441B96B-2A19-FA4E-BF7F-092DD08CC175}"/>
          </ac:spMkLst>
        </pc:spChg>
        <pc:grpChg chg="add mod">
          <ac:chgData name="Victoria Worthington" userId="3602fdab-493b-4fe0-87da-353562330a36" providerId="ADAL" clId="{2CC5A2F7-C0DA-4987-923F-4A53AF65067B}" dt="2018-11-07T19:26:49.571" v="59" actId="12788"/>
          <ac:grpSpMkLst>
            <pc:docMk/>
            <pc:sldMk cId="3185521985" sldId="363"/>
            <ac:grpSpMk id="2" creationId="{EBBC55F5-BF34-4512-A57B-66F256D58896}"/>
          </ac:grpSpMkLst>
        </pc:grpChg>
        <pc:picChg chg="mod">
          <ac:chgData name="Victoria Worthington" userId="3602fdab-493b-4fe0-87da-353562330a36" providerId="ADAL" clId="{2CC5A2F7-C0DA-4987-923F-4A53AF65067B}" dt="2018-11-07T19:26:46.431" v="58" actId="164"/>
          <ac:picMkLst>
            <pc:docMk/>
            <pc:sldMk cId="3185521985" sldId="363"/>
            <ac:picMk id="9" creationId="{69173013-FC06-5D44-9271-C1D8339BEF08}"/>
          </ac:picMkLst>
        </pc:picChg>
      </pc:sldChg>
      <pc:sldChg chg="addSp delSp modSp">
        <pc:chgData name="Victoria Worthington" userId="3602fdab-493b-4fe0-87da-353562330a36" providerId="ADAL" clId="{2CC5A2F7-C0DA-4987-923F-4A53AF65067B}" dt="2018-11-07T19:33:22.353" v="326" actId="1036"/>
        <pc:sldMkLst>
          <pc:docMk/>
          <pc:sldMk cId="63416603" sldId="364"/>
        </pc:sldMkLst>
        <pc:spChg chg="mod">
          <ac:chgData name="Victoria Worthington" userId="3602fdab-493b-4fe0-87da-353562330a36" providerId="ADAL" clId="{2CC5A2F7-C0DA-4987-923F-4A53AF65067B}" dt="2018-11-07T19:30:24.638" v="106" actId="208"/>
          <ac:spMkLst>
            <pc:docMk/>
            <pc:sldMk cId="63416603" sldId="364"/>
            <ac:spMk id="6" creationId="{B9118CB3-CE04-594F-9D1E-73121FDAFA07}"/>
          </ac:spMkLst>
        </pc:spChg>
        <pc:spChg chg="mod">
          <ac:chgData name="Victoria Worthington" userId="3602fdab-493b-4fe0-87da-353562330a36" providerId="ADAL" clId="{2CC5A2F7-C0DA-4987-923F-4A53AF65067B}" dt="2018-11-07T19:30:24.638" v="106" actId="208"/>
          <ac:spMkLst>
            <pc:docMk/>
            <pc:sldMk cId="63416603" sldId="364"/>
            <ac:spMk id="9" creationId="{0159CABF-0ED0-D546-A8DC-398DC3070DB3}"/>
          </ac:spMkLst>
        </pc:spChg>
        <pc:spChg chg="mod">
          <ac:chgData name="Victoria Worthington" userId="3602fdab-493b-4fe0-87da-353562330a36" providerId="ADAL" clId="{2CC5A2F7-C0DA-4987-923F-4A53AF65067B}" dt="2018-11-07T19:32:48.607" v="307" actId="20577"/>
          <ac:spMkLst>
            <pc:docMk/>
            <pc:sldMk cId="63416603" sldId="364"/>
            <ac:spMk id="19" creationId="{5252A847-DE45-4FA3-A1F8-EEBEB845FF8E}"/>
          </ac:spMkLst>
        </pc:spChg>
        <pc:grpChg chg="add del mod">
          <ac:chgData name="Victoria Worthington" userId="3602fdab-493b-4fe0-87da-353562330a36" providerId="ADAL" clId="{2CC5A2F7-C0DA-4987-923F-4A53AF65067B}" dt="2018-11-07T19:32:49.374" v="308" actId="478"/>
          <ac:grpSpMkLst>
            <pc:docMk/>
            <pc:sldMk cId="63416603" sldId="364"/>
            <ac:grpSpMk id="2" creationId="{2E0B8A45-696F-4F5D-BEFB-0311D38F8F07}"/>
          </ac:grpSpMkLst>
        </pc:grpChg>
        <pc:graphicFrameChg chg="mod">
          <ac:chgData name="Victoria Worthington" userId="3602fdab-493b-4fe0-87da-353562330a36" providerId="ADAL" clId="{2CC5A2F7-C0DA-4987-923F-4A53AF65067B}" dt="2018-11-07T19:33:22.353" v="326" actId="1036"/>
          <ac:graphicFrameMkLst>
            <pc:docMk/>
            <pc:sldMk cId="63416603" sldId="364"/>
            <ac:graphicFrameMk id="10" creationId="{38F5D6A5-E2D2-5C4E-BDDD-534F658F3D83}"/>
          </ac:graphicFrameMkLst>
        </pc:graphicFrameChg>
        <pc:graphicFrameChg chg="add mod modGraphic">
          <ac:chgData name="Victoria Worthington" userId="3602fdab-493b-4fe0-87da-353562330a36" providerId="ADAL" clId="{2CC5A2F7-C0DA-4987-923F-4A53AF65067B}" dt="2018-11-07T19:33:10.505" v="313" actId="12788"/>
          <ac:graphicFrameMkLst>
            <pc:docMk/>
            <pc:sldMk cId="63416603" sldId="364"/>
            <ac:graphicFrameMk id="40" creationId="{A3F56DDD-06D3-48B5-9BCA-6B57615992C3}"/>
          </ac:graphicFrameMkLst>
        </pc:graphicFrameChg>
        <pc:picChg chg="add del">
          <ac:chgData name="Victoria Worthington" userId="3602fdab-493b-4fe0-87da-353562330a36" providerId="ADAL" clId="{2CC5A2F7-C0DA-4987-923F-4A53AF65067B}" dt="2018-11-07T19:30:45.859" v="111" actId="478"/>
          <ac:picMkLst>
            <pc:docMk/>
            <pc:sldMk cId="63416603" sldId="364"/>
            <ac:picMk id="3" creationId="{713C11DA-0320-43EC-AF3E-9089B73DF440}"/>
          </ac:picMkLst>
        </pc:picChg>
      </pc:sldChg>
      <pc:sldChg chg="modSp">
        <pc:chgData name="Victoria Worthington" userId="3602fdab-493b-4fe0-87da-353562330a36" providerId="ADAL" clId="{2CC5A2F7-C0DA-4987-923F-4A53AF65067B}" dt="2018-11-07T19:24:22.778" v="15"/>
        <pc:sldMkLst>
          <pc:docMk/>
          <pc:sldMk cId="724358671" sldId="365"/>
        </pc:sldMkLst>
        <pc:graphicFrameChg chg="mod">
          <ac:chgData name="Victoria Worthington" userId="3602fdab-493b-4fe0-87da-353562330a36" providerId="ADAL" clId="{2CC5A2F7-C0DA-4987-923F-4A53AF65067B}" dt="2018-11-07T19:24:22.778" v="15"/>
          <ac:graphicFrameMkLst>
            <pc:docMk/>
            <pc:sldMk cId="724358671" sldId="365"/>
            <ac:graphicFrameMk id="20" creationId="{01306A96-B955-BF40-A13D-3A28A71887AB}"/>
          </ac:graphicFrameMkLst>
        </pc:graphicFrameChg>
        <pc:cxnChg chg="mod">
          <ac:chgData name="Victoria Worthington" userId="3602fdab-493b-4fe0-87da-353562330a36" providerId="ADAL" clId="{2CC5A2F7-C0DA-4987-923F-4A53AF65067B}" dt="2018-11-07T19:24:03.125" v="7" actId="1582"/>
          <ac:cxnSpMkLst>
            <pc:docMk/>
            <pc:sldMk cId="724358671" sldId="365"/>
            <ac:cxnSpMk id="10" creationId="{CA9D2BE7-A944-914D-90AC-CA4F8CC1FD5E}"/>
          </ac:cxnSpMkLst>
        </pc:cxnChg>
        <pc:cxnChg chg="mod">
          <ac:chgData name="Victoria Worthington" userId="3602fdab-493b-4fe0-87da-353562330a36" providerId="ADAL" clId="{2CC5A2F7-C0DA-4987-923F-4A53AF65067B}" dt="2018-11-07T19:24:03.125" v="7" actId="1582"/>
          <ac:cxnSpMkLst>
            <pc:docMk/>
            <pc:sldMk cId="724358671" sldId="365"/>
            <ac:cxnSpMk id="11" creationId="{CF1945B9-98D6-3346-8A00-C724E930676A}"/>
          </ac:cxnSpMkLst>
        </pc:cxnChg>
        <pc:cxnChg chg="mod">
          <ac:chgData name="Victoria Worthington" userId="3602fdab-493b-4fe0-87da-353562330a36" providerId="ADAL" clId="{2CC5A2F7-C0DA-4987-923F-4A53AF65067B}" dt="2018-11-07T19:24:03.125" v="7" actId="1582"/>
          <ac:cxnSpMkLst>
            <pc:docMk/>
            <pc:sldMk cId="724358671" sldId="365"/>
            <ac:cxnSpMk id="12" creationId="{D2590BE3-C391-BF41-A530-963FE72D4551}"/>
          </ac:cxnSpMkLst>
        </pc:cxnChg>
      </pc:sldChg>
      <pc:sldChg chg="addSp delSp modSp">
        <pc:chgData name="Victoria Worthington" userId="3602fdab-493b-4fe0-87da-353562330a36" providerId="ADAL" clId="{2CC5A2F7-C0DA-4987-923F-4A53AF65067B}" dt="2018-11-07T19:41:01.422" v="831" actId="403"/>
        <pc:sldMkLst>
          <pc:docMk/>
          <pc:sldMk cId="3589478652" sldId="369"/>
        </pc:sldMkLst>
        <pc:spChg chg="mod topLvl">
          <ac:chgData name="Victoria Worthington" userId="3602fdab-493b-4fe0-87da-353562330a36" providerId="ADAL" clId="{2CC5A2F7-C0DA-4987-923F-4A53AF65067B}" dt="2018-11-07T19:39:23.490" v="686" actId="1582"/>
          <ac:spMkLst>
            <pc:docMk/>
            <pc:sldMk cId="3589478652" sldId="369"/>
            <ac:spMk id="13" creationId="{F2F1E74A-23C3-4941-B2AF-74888E64B66F}"/>
          </ac:spMkLst>
        </pc:spChg>
        <pc:spChg chg="mod topLvl">
          <ac:chgData name="Victoria Worthington" userId="3602fdab-493b-4fe0-87da-353562330a36" providerId="ADAL" clId="{2CC5A2F7-C0DA-4987-923F-4A53AF65067B}" dt="2018-11-07T19:39:23.490" v="686" actId="1582"/>
          <ac:spMkLst>
            <pc:docMk/>
            <pc:sldMk cId="3589478652" sldId="369"/>
            <ac:spMk id="14" creationId="{1DB385A3-FF11-EE41-9FA3-298C150E2B37}"/>
          </ac:spMkLst>
        </pc:spChg>
        <pc:spChg chg="mod">
          <ac:chgData name="Victoria Worthington" userId="3602fdab-493b-4fe0-87da-353562330a36" providerId="ADAL" clId="{2CC5A2F7-C0DA-4987-923F-4A53AF65067B}" dt="2018-11-07T19:41:01.422" v="831" actId="403"/>
          <ac:spMkLst>
            <pc:docMk/>
            <pc:sldMk cId="3589478652" sldId="369"/>
            <ac:spMk id="19" creationId="{5252A847-DE45-4FA3-A1F8-EEBEB845FF8E}"/>
          </ac:spMkLst>
        </pc:spChg>
        <pc:grpChg chg="mod topLvl">
          <ac:chgData name="Victoria Worthington" userId="3602fdab-493b-4fe0-87da-353562330a36" providerId="ADAL" clId="{2CC5A2F7-C0DA-4987-923F-4A53AF65067B}" dt="2018-11-07T19:39:14.252" v="684" actId="165"/>
          <ac:grpSpMkLst>
            <pc:docMk/>
            <pc:sldMk cId="3589478652" sldId="369"/>
            <ac:grpSpMk id="2" creationId="{CED5DA8A-5392-6E4A-B939-D4AEB0E69BEC}"/>
          </ac:grpSpMkLst>
        </pc:grpChg>
        <pc:grpChg chg="mod topLvl">
          <ac:chgData name="Victoria Worthington" userId="3602fdab-493b-4fe0-87da-353562330a36" providerId="ADAL" clId="{2CC5A2F7-C0DA-4987-923F-4A53AF65067B}" dt="2018-11-07T19:39:16.240" v="685" actId="165"/>
          <ac:grpSpMkLst>
            <pc:docMk/>
            <pc:sldMk cId="3589478652" sldId="369"/>
            <ac:grpSpMk id="3" creationId="{1E56D8C2-359A-FF4E-B4BE-5806EA98AE0F}"/>
          </ac:grpSpMkLst>
        </pc:grpChg>
        <pc:grpChg chg="add del mod">
          <ac:chgData name="Victoria Worthington" userId="3602fdab-493b-4fe0-87da-353562330a36" providerId="ADAL" clId="{2CC5A2F7-C0DA-4987-923F-4A53AF65067B}" dt="2018-11-07T19:39:14.252" v="684" actId="165"/>
          <ac:grpSpMkLst>
            <pc:docMk/>
            <pc:sldMk cId="3589478652" sldId="369"/>
            <ac:grpSpMk id="4" creationId="{5166315B-22A1-4021-ABF4-0DDFFD04279C}"/>
          </ac:grpSpMkLst>
        </pc:grpChg>
        <pc:grpChg chg="add del mod">
          <ac:chgData name="Victoria Worthington" userId="3602fdab-493b-4fe0-87da-353562330a36" providerId="ADAL" clId="{2CC5A2F7-C0DA-4987-923F-4A53AF65067B}" dt="2018-11-07T19:39:16.240" v="685" actId="165"/>
          <ac:grpSpMkLst>
            <pc:docMk/>
            <pc:sldMk cId="3589478652" sldId="369"/>
            <ac:grpSpMk id="5" creationId="{D3887F06-27CA-48C1-9D89-20B1ED47D677}"/>
          </ac:grpSpMkLst>
        </pc:grpChg>
      </pc:sldChg>
      <pc:sldChg chg="addSp modSp add">
        <pc:chgData name="Victoria Worthington" userId="3602fdab-493b-4fe0-87da-353562330a36" providerId="ADAL" clId="{2CC5A2F7-C0DA-4987-923F-4A53AF65067B}" dt="2018-11-07T19:42:20.508" v="841" actId="207"/>
        <pc:sldMkLst>
          <pc:docMk/>
          <pc:sldMk cId="2627678945" sldId="375"/>
        </pc:sldMkLst>
        <pc:spChg chg="add mod">
          <ac:chgData name="Victoria Worthington" userId="3602fdab-493b-4fe0-87da-353562330a36" providerId="ADAL" clId="{2CC5A2F7-C0DA-4987-923F-4A53AF65067B}" dt="2018-11-07T19:42:10.222" v="837" actId="14100"/>
          <ac:spMkLst>
            <pc:docMk/>
            <pc:sldMk cId="2627678945" sldId="375"/>
            <ac:spMk id="2" creationId="{367602E7-B528-4285-8926-9F8636C5F3F1}"/>
          </ac:spMkLst>
        </pc:spChg>
        <pc:spChg chg="mod">
          <ac:chgData name="Victoria Worthington" userId="3602fdab-493b-4fe0-87da-353562330a36" providerId="ADAL" clId="{2CC5A2F7-C0DA-4987-923F-4A53AF65067B}" dt="2018-11-07T19:26:26.153" v="56" actId="208"/>
          <ac:spMkLst>
            <pc:docMk/>
            <pc:sldMk cId="2627678945" sldId="375"/>
            <ac:spMk id="29" creationId="{48757D92-9BF2-CF46-883C-03DA563111FA}"/>
          </ac:spMkLst>
        </pc:spChg>
        <pc:spChg chg="mod">
          <ac:chgData name="Victoria Worthington" userId="3602fdab-493b-4fe0-87da-353562330a36" providerId="ADAL" clId="{2CC5A2F7-C0DA-4987-923F-4A53AF65067B}" dt="2018-11-07T19:42:20.508" v="841" actId="207"/>
          <ac:spMkLst>
            <pc:docMk/>
            <pc:sldMk cId="2627678945" sldId="375"/>
            <ac:spMk id="30" creationId="{88CF346A-3CA1-1C48-82C7-4A1971CE7066}"/>
          </ac:spMkLst>
        </pc:spChg>
        <pc:spChg chg="mod">
          <ac:chgData name="Victoria Worthington" userId="3602fdab-493b-4fe0-87da-353562330a36" providerId="ADAL" clId="{2CC5A2F7-C0DA-4987-923F-4A53AF65067B}" dt="2018-11-07T19:42:15.172" v="839" actId="208"/>
          <ac:spMkLst>
            <pc:docMk/>
            <pc:sldMk cId="2627678945" sldId="375"/>
            <ac:spMk id="31" creationId="{20EA6972-71FD-114F-9478-B274636E7A21}"/>
          </ac:spMkLst>
        </pc:spChg>
        <pc:grpChg chg="mod">
          <ac:chgData name="Victoria Worthington" userId="3602fdab-493b-4fe0-87da-353562330a36" providerId="ADAL" clId="{2CC5A2F7-C0DA-4987-923F-4A53AF65067B}" dt="2018-11-07T19:26:30.490" v="57" actId="1366"/>
          <ac:grpSpMkLst>
            <pc:docMk/>
            <pc:sldMk cId="2627678945" sldId="375"/>
            <ac:grpSpMk id="6" creationId="{AF226B88-D2DC-694C-AE44-79A03A6FF389}"/>
          </ac:grpSpMkLst>
        </pc:grpChg>
      </pc:sldChg>
      <pc:sldChg chg="modSp add">
        <pc:chgData name="Victoria Worthington" userId="3602fdab-493b-4fe0-87da-353562330a36" providerId="ADAL" clId="{2CC5A2F7-C0DA-4987-923F-4A53AF65067B}" dt="2018-11-07T19:27:10.568" v="75"/>
        <pc:sldMkLst>
          <pc:docMk/>
          <pc:sldMk cId="3859711122" sldId="376"/>
        </pc:sldMkLst>
        <pc:spChg chg="mod">
          <ac:chgData name="Victoria Worthington" userId="3602fdab-493b-4fe0-87da-353562330a36" providerId="ADAL" clId="{2CC5A2F7-C0DA-4987-923F-4A53AF65067B}" dt="2018-11-07T19:27:10.568" v="75"/>
          <ac:spMkLst>
            <pc:docMk/>
            <pc:sldMk cId="3859711122" sldId="376"/>
            <ac:spMk id="19" creationId="{5252A847-DE45-4FA3-A1F8-EEBEB845FF8E}"/>
          </ac:spMkLst>
        </pc:spChg>
      </pc:sldChg>
      <pc:sldChg chg="modSp add">
        <pc:chgData name="Victoria Worthington" userId="3602fdab-493b-4fe0-87da-353562330a36" providerId="ADAL" clId="{2CC5A2F7-C0DA-4987-923F-4A53AF65067B}" dt="2018-11-07T19:34:14.096" v="350"/>
        <pc:sldMkLst>
          <pc:docMk/>
          <pc:sldMk cId="1553268163" sldId="377"/>
        </pc:sldMkLst>
        <pc:graphicFrameChg chg="mod modGraphic">
          <ac:chgData name="Victoria Worthington" userId="3602fdab-493b-4fe0-87da-353562330a36" providerId="ADAL" clId="{2CC5A2F7-C0DA-4987-923F-4A53AF65067B}" dt="2018-11-07T19:34:10.455" v="348"/>
          <ac:graphicFrameMkLst>
            <pc:docMk/>
            <pc:sldMk cId="1553268163" sldId="377"/>
            <ac:graphicFrameMk id="10" creationId="{38F5D6A5-E2D2-5C4E-BDDD-534F658F3D83}"/>
          </ac:graphicFrameMkLst>
        </pc:graphicFrameChg>
        <pc:graphicFrameChg chg="mod modGraphic">
          <ac:chgData name="Victoria Worthington" userId="3602fdab-493b-4fe0-87da-353562330a36" providerId="ADAL" clId="{2CC5A2F7-C0DA-4987-923F-4A53AF65067B}" dt="2018-11-07T19:34:14.096" v="350"/>
          <ac:graphicFrameMkLst>
            <pc:docMk/>
            <pc:sldMk cId="1553268163" sldId="377"/>
            <ac:graphicFrameMk id="40" creationId="{A3F56DDD-06D3-48B5-9BCA-6B57615992C3}"/>
          </ac:graphicFrameMkLst>
        </pc:graphicFrameChg>
      </pc:sldChg>
      <pc:sldChg chg="modSp add">
        <pc:chgData name="Victoria Worthington" userId="3602fdab-493b-4fe0-87da-353562330a36" providerId="ADAL" clId="{2CC5A2F7-C0DA-4987-923F-4A53AF65067B}" dt="2018-11-07T20:17:25.086" v="879" actId="20577"/>
        <pc:sldMkLst>
          <pc:docMk/>
          <pc:sldMk cId="1279126294" sldId="378"/>
        </pc:sldMkLst>
        <pc:spChg chg="mod">
          <ac:chgData name="Victoria Worthington" userId="3602fdab-493b-4fe0-87da-353562330a36" providerId="ADAL" clId="{2CC5A2F7-C0DA-4987-923F-4A53AF65067B}" dt="2018-11-07T20:17:25.086" v="879" actId="20577"/>
          <ac:spMkLst>
            <pc:docMk/>
            <pc:sldMk cId="1279126294" sldId="378"/>
            <ac:spMk id="19" creationId="{5252A847-DE45-4FA3-A1F8-EEBEB845FF8E}"/>
          </ac:spMkLst>
        </pc:spChg>
      </pc:sldChg>
      <pc:sldChg chg="modSp add">
        <pc:chgData name="Victoria Worthington" userId="3602fdab-493b-4fe0-87da-353562330a36" providerId="ADAL" clId="{2CC5A2F7-C0DA-4987-923F-4A53AF65067B}" dt="2018-11-07T19:40:58.740" v="829" actId="403"/>
        <pc:sldMkLst>
          <pc:docMk/>
          <pc:sldMk cId="2973712187" sldId="382"/>
        </pc:sldMkLst>
        <pc:spChg chg="mod">
          <ac:chgData name="Victoria Worthington" userId="3602fdab-493b-4fe0-87da-353562330a36" providerId="ADAL" clId="{2CC5A2F7-C0DA-4987-923F-4A53AF65067B}" dt="2018-11-07T19:40:58.740" v="829" actId="403"/>
          <ac:spMkLst>
            <pc:docMk/>
            <pc:sldMk cId="2973712187" sldId="382"/>
            <ac:spMk id="19" creationId="{5252A847-DE45-4FA3-A1F8-EEBEB845FF8E}"/>
          </ac:spMkLst>
        </pc:spChg>
      </pc:sldChg>
      <pc:sldChg chg="modSp add">
        <pc:chgData name="Victoria Worthington" userId="3602fdab-493b-4fe0-87da-353562330a36" providerId="ADAL" clId="{2CC5A2F7-C0DA-4987-923F-4A53AF65067B}" dt="2018-11-07T19:40:55.568" v="827" actId="403"/>
        <pc:sldMkLst>
          <pc:docMk/>
          <pc:sldMk cId="955256769" sldId="383"/>
        </pc:sldMkLst>
        <pc:spChg chg="mod">
          <ac:chgData name="Victoria Worthington" userId="3602fdab-493b-4fe0-87da-353562330a36" providerId="ADAL" clId="{2CC5A2F7-C0DA-4987-923F-4A53AF65067B}" dt="2018-11-07T19:40:55.568" v="827" actId="403"/>
          <ac:spMkLst>
            <pc:docMk/>
            <pc:sldMk cId="955256769" sldId="383"/>
            <ac:spMk id="19" creationId="{5252A847-DE45-4FA3-A1F8-EEBEB845FF8E}"/>
          </ac:spMkLst>
        </pc:spChg>
      </pc:sldChg>
      <pc:sldChg chg="delSp add ord">
        <pc:chgData name="Victoria Worthington" userId="3602fdab-493b-4fe0-87da-353562330a36" providerId="ADAL" clId="{2CC5A2F7-C0DA-4987-923F-4A53AF65067B}" dt="2018-11-07T19:41:38.433" v="834"/>
        <pc:sldMkLst>
          <pc:docMk/>
          <pc:sldMk cId="1839507453" sldId="384"/>
        </pc:sldMkLst>
        <pc:cxnChg chg="del">
          <ac:chgData name="Victoria Worthington" userId="3602fdab-493b-4fe0-87da-353562330a36" providerId="ADAL" clId="{2CC5A2F7-C0DA-4987-923F-4A53AF65067B}" dt="2018-11-07T19:41:36.870" v="833" actId="478"/>
          <ac:cxnSpMkLst>
            <pc:docMk/>
            <pc:sldMk cId="1839507453" sldId="384"/>
            <ac:cxnSpMk id="10" creationId="{CA9D2BE7-A944-914D-90AC-CA4F8CC1FD5E}"/>
          </ac:cxnSpMkLst>
        </pc:cxnChg>
        <pc:cxnChg chg="del">
          <ac:chgData name="Victoria Worthington" userId="3602fdab-493b-4fe0-87da-353562330a36" providerId="ADAL" clId="{2CC5A2F7-C0DA-4987-923F-4A53AF65067B}" dt="2018-11-07T19:41:36.870" v="833" actId="478"/>
          <ac:cxnSpMkLst>
            <pc:docMk/>
            <pc:sldMk cId="1839507453" sldId="384"/>
            <ac:cxnSpMk id="11" creationId="{CF1945B9-98D6-3346-8A00-C724E930676A}"/>
          </ac:cxnSpMkLst>
        </pc:cxnChg>
        <pc:cxnChg chg="del">
          <ac:chgData name="Victoria Worthington" userId="3602fdab-493b-4fe0-87da-353562330a36" providerId="ADAL" clId="{2CC5A2F7-C0DA-4987-923F-4A53AF65067B}" dt="2018-11-07T19:41:36.870" v="833" actId="478"/>
          <ac:cxnSpMkLst>
            <pc:docMk/>
            <pc:sldMk cId="1839507453" sldId="384"/>
            <ac:cxnSpMk id="12" creationId="{D2590BE3-C391-BF41-A530-963FE72D4551}"/>
          </ac:cxnSpMkLst>
        </pc:cxnChg>
      </pc:sldChg>
      <pc:sldChg chg="addSp delSp modSp add">
        <pc:chgData name="Victoria Worthington" userId="3602fdab-493b-4fe0-87da-353562330a36" providerId="ADAL" clId="{2CC5A2F7-C0DA-4987-923F-4A53AF65067B}" dt="2018-11-07T19:43:11.171" v="856"/>
        <pc:sldMkLst>
          <pc:docMk/>
          <pc:sldMk cId="3820842629" sldId="385"/>
        </pc:sldMkLst>
        <pc:spChg chg="add">
          <ac:chgData name="Victoria Worthington" userId="3602fdab-493b-4fe0-87da-353562330a36" providerId="ADAL" clId="{2CC5A2F7-C0DA-4987-923F-4A53AF65067B}" dt="2018-11-07T19:43:11.171" v="856"/>
          <ac:spMkLst>
            <pc:docMk/>
            <pc:sldMk cId="3820842629" sldId="385"/>
            <ac:spMk id="11" creationId="{34254AE0-0BF0-4106-89B3-212CB13BFD9A}"/>
          </ac:spMkLst>
        </pc:spChg>
        <pc:spChg chg="add">
          <ac:chgData name="Victoria Worthington" userId="3602fdab-493b-4fe0-87da-353562330a36" providerId="ADAL" clId="{2CC5A2F7-C0DA-4987-923F-4A53AF65067B}" dt="2018-11-07T19:43:11.171" v="856"/>
          <ac:spMkLst>
            <pc:docMk/>
            <pc:sldMk cId="3820842629" sldId="385"/>
            <ac:spMk id="12" creationId="{D30BDE16-63FE-447E-B2C6-B6EDE0A95324}"/>
          </ac:spMkLst>
        </pc:spChg>
        <pc:spChg chg="add">
          <ac:chgData name="Victoria Worthington" userId="3602fdab-493b-4fe0-87da-353562330a36" providerId="ADAL" clId="{2CC5A2F7-C0DA-4987-923F-4A53AF65067B}" dt="2018-11-07T19:43:11.171" v="856"/>
          <ac:spMkLst>
            <pc:docMk/>
            <pc:sldMk cId="3820842629" sldId="385"/>
            <ac:spMk id="13" creationId="{72D8F003-E4EE-4483-A89C-A0D3D4102CEB}"/>
          </ac:spMkLst>
        </pc:spChg>
        <pc:spChg chg="mod">
          <ac:chgData name="Victoria Worthington" userId="3602fdab-493b-4fe0-87da-353562330a36" providerId="ADAL" clId="{2CC5A2F7-C0DA-4987-923F-4A53AF65067B}" dt="2018-11-07T19:43:06.096" v="855"/>
          <ac:spMkLst>
            <pc:docMk/>
            <pc:sldMk cId="3820842629" sldId="385"/>
            <ac:spMk id="19" creationId="{5252A847-DE45-4FA3-A1F8-EEBEB845FF8E}"/>
          </ac:spMkLst>
        </pc:spChg>
        <pc:grpChg chg="del">
          <ac:chgData name="Victoria Worthington" userId="3602fdab-493b-4fe0-87da-353562330a36" providerId="ADAL" clId="{2CC5A2F7-C0DA-4987-923F-4A53AF65067B}" dt="2018-11-07T19:42:59.417" v="853" actId="478"/>
          <ac:grpSpMkLst>
            <pc:docMk/>
            <pc:sldMk cId="3820842629" sldId="385"/>
            <ac:grpSpMk id="2" creationId="{C38F0604-32EA-47D9-92CE-91FE35DB5363}"/>
          </ac:grpSpMkLst>
        </pc:grpChg>
      </pc:sldChg>
      <pc:sldChg chg="modSp add">
        <pc:chgData name="Victoria Worthington" userId="3602fdab-493b-4fe0-87da-353562330a36" providerId="ADAL" clId="{2CC5A2F7-C0DA-4987-923F-4A53AF65067B}" dt="2018-11-07T19:43:20.968" v="861"/>
        <pc:sldMkLst>
          <pc:docMk/>
          <pc:sldMk cId="722070158" sldId="386"/>
        </pc:sldMkLst>
        <pc:spChg chg="mod">
          <ac:chgData name="Victoria Worthington" userId="3602fdab-493b-4fe0-87da-353562330a36" providerId="ADAL" clId="{2CC5A2F7-C0DA-4987-923F-4A53AF65067B}" dt="2018-11-07T19:43:20.968" v="861"/>
          <ac:spMkLst>
            <pc:docMk/>
            <pc:sldMk cId="722070158" sldId="386"/>
            <ac:spMk id="19" creationId="{5252A847-DE45-4FA3-A1F8-EEBEB845FF8E}"/>
          </ac:spMkLst>
        </pc:spChg>
      </pc:sldChg>
      <pc:sldChg chg="modSp add">
        <pc:chgData name="Victoria Worthington" userId="3602fdab-493b-4fe0-87da-353562330a36" providerId="ADAL" clId="{2CC5A2F7-C0DA-4987-923F-4A53AF65067B}" dt="2018-11-07T19:43:29.445" v="864"/>
        <pc:sldMkLst>
          <pc:docMk/>
          <pc:sldMk cId="3952648841" sldId="387"/>
        </pc:sldMkLst>
        <pc:spChg chg="mod">
          <ac:chgData name="Victoria Worthington" userId="3602fdab-493b-4fe0-87da-353562330a36" providerId="ADAL" clId="{2CC5A2F7-C0DA-4987-923F-4A53AF65067B}" dt="2018-11-07T19:43:29.445" v="864"/>
          <ac:spMkLst>
            <pc:docMk/>
            <pc:sldMk cId="3952648841" sldId="387"/>
            <ac:spMk id="19" creationId="{5252A847-DE45-4FA3-A1F8-EEBEB845FF8E}"/>
          </ac:spMkLst>
        </pc:spChg>
      </pc:sldChg>
    </pc:docChg>
  </pc:docChgLst>
  <pc:docChgLst>
    <pc:chgData name="Lyndsey Burke" userId="eda88094-4037-4cc1-b03d-4fb7f1cff3f9" providerId="ADAL" clId="{7CFA7BE4-B3C1-8F4C-8024-4321ED792398}"/>
    <pc:docChg chg="undo custSel addSld delSld modSld sldOrd">
      <pc:chgData name="Lyndsey Burke" userId="eda88094-4037-4cc1-b03d-4fb7f1cff3f9" providerId="ADAL" clId="{7CFA7BE4-B3C1-8F4C-8024-4321ED792398}" dt="2018-11-06T12:10:20.939" v="811"/>
      <pc:docMkLst>
        <pc:docMk/>
      </pc:docMkLst>
      <pc:sldChg chg="addSp modSp ord">
        <pc:chgData name="Lyndsey Burke" userId="eda88094-4037-4cc1-b03d-4fb7f1cff3f9" providerId="ADAL" clId="{7CFA7BE4-B3C1-8F4C-8024-4321ED792398}" dt="2018-11-06T11:55:29.895" v="634" actId="1036"/>
        <pc:sldMkLst>
          <pc:docMk/>
          <pc:sldMk cId="1071900124" sldId="355"/>
        </pc:sldMkLst>
        <pc:spChg chg="add mod">
          <ac:chgData name="Lyndsey Burke" userId="eda88094-4037-4cc1-b03d-4fb7f1cff3f9" providerId="ADAL" clId="{7CFA7BE4-B3C1-8F4C-8024-4321ED792398}" dt="2018-11-06T11:55:29.895" v="634" actId="1036"/>
          <ac:spMkLst>
            <pc:docMk/>
            <pc:sldMk cId="1071900124" sldId="355"/>
            <ac:spMk id="6" creationId="{55905ECF-DC14-1D41-8D11-4C44F9DA9402}"/>
          </ac:spMkLst>
        </pc:spChg>
        <pc:spChg chg="add mod">
          <ac:chgData name="Lyndsey Burke" userId="eda88094-4037-4cc1-b03d-4fb7f1cff3f9" providerId="ADAL" clId="{7CFA7BE4-B3C1-8F4C-8024-4321ED792398}" dt="2018-11-06T11:55:29.895" v="634" actId="1036"/>
          <ac:spMkLst>
            <pc:docMk/>
            <pc:sldMk cId="1071900124" sldId="355"/>
            <ac:spMk id="9" creationId="{C99EB34E-0526-C342-A492-DE780AB96B45}"/>
          </ac:spMkLst>
        </pc:spChg>
        <pc:spChg chg="add mod">
          <ac:chgData name="Lyndsey Burke" userId="eda88094-4037-4cc1-b03d-4fb7f1cff3f9" providerId="ADAL" clId="{7CFA7BE4-B3C1-8F4C-8024-4321ED792398}" dt="2018-11-06T11:55:29.895" v="634" actId="1036"/>
          <ac:spMkLst>
            <pc:docMk/>
            <pc:sldMk cId="1071900124" sldId="355"/>
            <ac:spMk id="10" creationId="{7A7B52EE-39A3-164B-B58E-C06005B6F0D0}"/>
          </ac:spMkLst>
        </pc:spChg>
        <pc:spChg chg="mod">
          <ac:chgData name="Lyndsey Burke" userId="eda88094-4037-4cc1-b03d-4fb7f1cff3f9" providerId="ADAL" clId="{7CFA7BE4-B3C1-8F4C-8024-4321ED792398}" dt="2018-11-06T11:53:31.579" v="599" actId="20577"/>
          <ac:spMkLst>
            <pc:docMk/>
            <pc:sldMk cId="1071900124" sldId="355"/>
            <ac:spMk id="19" creationId="{5252A847-DE45-4FA3-A1F8-EEBEB845FF8E}"/>
          </ac:spMkLst>
        </pc:spChg>
      </pc:sldChg>
      <pc:sldChg chg="addSp modSp add">
        <pc:chgData name="Lyndsey Burke" userId="eda88094-4037-4cc1-b03d-4fb7f1cff3f9" providerId="ADAL" clId="{7CFA7BE4-B3C1-8F4C-8024-4321ED792398}" dt="2018-11-06T11:13:48.484" v="98" actId="1038"/>
        <pc:sldMkLst>
          <pc:docMk/>
          <pc:sldMk cId="3600449426" sldId="362"/>
        </pc:sldMkLst>
        <pc:spChg chg="mod">
          <ac:chgData name="Lyndsey Burke" userId="eda88094-4037-4cc1-b03d-4fb7f1cff3f9" providerId="ADAL" clId="{7CFA7BE4-B3C1-8F4C-8024-4321ED792398}" dt="2018-11-06T11:13:03.747" v="85" actId="1076"/>
          <ac:spMkLst>
            <pc:docMk/>
            <pc:sldMk cId="3600449426" sldId="362"/>
            <ac:spMk id="19" creationId="{5252A847-DE45-4FA3-A1F8-EEBEB845FF8E}"/>
          </ac:spMkLst>
        </pc:spChg>
        <pc:spChg chg="add mod">
          <ac:chgData name="Lyndsey Burke" userId="eda88094-4037-4cc1-b03d-4fb7f1cff3f9" providerId="ADAL" clId="{7CFA7BE4-B3C1-8F4C-8024-4321ED792398}" dt="2018-11-06T11:13:00.012" v="83" actId="1076"/>
          <ac:spMkLst>
            <pc:docMk/>
            <pc:sldMk cId="3600449426" sldId="362"/>
            <ac:spMk id="29" creationId="{48757D92-9BF2-CF46-883C-03DA563111FA}"/>
          </ac:spMkLst>
        </pc:spChg>
        <pc:spChg chg="add mod">
          <ac:chgData name="Lyndsey Burke" userId="eda88094-4037-4cc1-b03d-4fb7f1cff3f9" providerId="ADAL" clId="{7CFA7BE4-B3C1-8F4C-8024-4321ED792398}" dt="2018-11-06T11:13:19.250" v="87" actId="1076"/>
          <ac:spMkLst>
            <pc:docMk/>
            <pc:sldMk cId="3600449426" sldId="362"/>
            <ac:spMk id="30" creationId="{88CF346A-3CA1-1C48-82C7-4A1971CE7066}"/>
          </ac:spMkLst>
        </pc:spChg>
        <pc:spChg chg="add mod">
          <ac:chgData name="Lyndsey Burke" userId="eda88094-4037-4cc1-b03d-4fb7f1cff3f9" providerId="ADAL" clId="{7CFA7BE4-B3C1-8F4C-8024-4321ED792398}" dt="2018-11-06T11:13:29.436" v="88" actId="1076"/>
          <ac:spMkLst>
            <pc:docMk/>
            <pc:sldMk cId="3600449426" sldId="362"/>
            <ac:spMk id="31" creationId="{20EA6972-71FD-114F-9478-B274636E7A21}"/>
          </ac:spMkLst>
        </pc:spChg>
        <pc:grpChg chg="add mod">
          <ac:chgData name="Lyndsey Burke" userId="eda88094-4037-4cc1-b03d-4fb7f1cff3f9" providerId="ADAL" clId="{7CFA7BE4-B3C1-8F4C-8024-4321ED792398}" dt="2018-11-06T11:13:48.484" v="98" actId="1038"/>
          <ac:grpSpMkLst>
            <pc:docMk/>
            <pc:sldMk cId="3600449426" sldId="362"/>
            <ac:grpSpMk id="6" creationId="{AF226B88-D2DC-694C-AE44-79A03A6FF389}"/>
          </ac:grpSpMkLst>
        </pc:grpChg>
      </pc:sldChg>
      <pc:sldChg chg="addSp modSp add">
        <pc:chgData name="Lyndsey Burke" userId="eda88094-4037-4cc1-b03d-4fb7f1cff3f9" providerId="ADAL" clId="{7CFA7BE4-B3C1-8F4C-8024-4321ED792398}" dt="2018-11-06T11:16:20.037" v="119" actId="403"/>
        <pc:sldMkLst>
          <pc:docMk/>
          <pc:sldMk cId="3185521985" sldId="363"/>
        </pc:sldMkLst>
        <pc:spChg chg="add mod">
          <ac:chgData name="Lyndsey Burke" userId="eda88094-4037-4cc1-b03d-4fb7f1cff3f9" providerId="ADAL" clId="{7CFA7BE4-B3C1-8F4C-8024-4321ED792398}" dt="2018-11-06T11:16:20.037" v="119" actId="403"/>
          <ac:spMkLst>
            <pc:docMk/>
            <pc:sldMk cId="3185521985" sldId="363"/>
            <ac:spMk id="6" creationId="{6441B96B-2A19-FA4E-BF7F-092DD08CC175}"/>
          </ac:spMkLst>
        </pc:spChg>
        <pc:spChg chg="mod">
          <ac:chgData name="Lyndsey Burke" userId="eda88094-4037-4cc1-b03d-4fb7f1cff3f9" providerId="ADAL" clId="{7CFA7BE4-B3C1-8F4C-8024-4321ED792398}" dt="2018-11-06T11:15:39.156" v="110" actId="207"/>
          <ac:spMkLst>
            <pc:docMk/>
            <pc:sldMk cId="3185521985" sldId="363"/>
            <ac:spMk id="19" creationId="{5252A847-DE45-4FA3-A1F8-EEBEB845FF8E}"/>
          </ac:spMkLst>
        </pc:spChg>
        <pc:picChg chg="add mod">
          <ac:chgData name="Lyndsey Burke" userId="eda88094-4037-4cc1-b03d-4fb7f1cff3f9" providerId="ADAL" clId="{7CFA7BE4-B3C1-8F4C-8024-4321ED792398}" dt="2018-11-06T11:16:11.660" v="115" actId="1076"/>
          <ac:picMkLst>
            <pc:docMk/>
            <pc:sldMk cId="3185521985" sldId="363"/>
            <ac:picMk id="9" creationId="{69173013-FC06-5D44-9271-C1D8339BEF08}"/>
          </ac:picMkLst>
        </pc:picChg>
      </pc:sldChg>
      <pc:sldChg chg="addSp delSp modSp add ord">
        <pc:chgData name="Lyndsey Burke" userId="eda88094-4037-4cc1-b03d-4fb7f1cff3f9" providerId="ADAL" clId="{7CFA7BE4-B3C1-8F4C-8024-4321ED792398}" dt="2018-11-06T11:50:36.487" v="565" actId="207"/>
        <pc:sldMkLst>
          <pc:docMk/>
          <pc:sldMk cId="63416603" sldId="364"/>
        </pc:sldMkLst>
        <pc:spChg chg="add mod">
          <ac:chgData name="Lyndsey Burke" userId="eda88094-4037-4cc1-b03d-4fb7f1cff3f9" providerId="ADAL" clId="{7CFA7BE4-B3C1-8F4C-8024-4321ED792398}" dt="2018-11-06T11:20:28.549" v="163" actId="1582"/>
          <ac:spMkLst>
            <pc:docMk/>
            <pc:sldMk cId="63416603" sldId="364"/>
            <ac:spMk id="6" creationId="{B9118CB3-CE04-594F-9D1E-73121FDAFA07}"/>
          </ac:spMkLst>
        </pc:spChg>
        <pc:spChg chg="add mod">
          <ac:chgData name="Lyndsey Burke" userId="eda88094-4037-4cc1-b03d-4fb7f1cff3f9" providerId="ADAL" clId="{7CFA7BE4-B3C1-8F4C-8024-4321ED792398}" dt="2018-11-06T11:20:28.549" v="163" actId="1582"/>
          <ac:spMkLst>
            <pc:docMk/>
            <pc:sldMk cId="63416603" sldId="364"/>
            <ac:spMk id="9" creationId="{0159CABF-0ED0-D546-A8DC-398DC3070DB3}"/>
          </ac:spMkLst>
        </pc:spChg>
        <pc:spChg chg="mod">
          <ac:chgData name="Lyndsey Burke" userId="eda88094-4037-4cc1-b03d-4fb7f1cff3f9" providerId="ADAL" clId="{7CFA7BE4-B3C1-8F4C-8024-4321ED792398}" dt="2018-11-06T11:19:11.023" v="155" actId="20577"/>
          <ac:spMkLst>
            <pc:docMk/>
            <pc:sldMk cId="63416603" sldId="364"/>
            <ac:spMk id="19" creationId="{5252A847-DE45-4FA3-A1F8-EEBEB845FF8E}"/>
          </ac:spMkLst>
        </pc:spChg>
        <pc:grpChg chg="add mod">
          <ac:chgData name="Lyndsey Burke" userId="eda88094-4037-4cc1-b03d-4fb7f1cff3f9" providerId="ADAL" clId="{7CFA7BE4-B3C1-8F4C-8024-4321ED792398}" dt="2018-11-06T11:23:45.268" v="233" actId="1035"/>
          <ac:grpSpMkLst>
            <pc:docMk/>
            <pc:sldMk cId="63416603" sldId="364"/>
            <ac:grpSpMk id="11" creationId="{5B83D1FF-F416-2D47-9F31-EE6DBCABCC4B}"/>
          </ac:grpSpMkLst>
        </pc:grpChg>
        <pc:grpChg chg="add del mod">
          <ac:chgData name="Lyndsey Burke" userId="eda88094-4037-4cc1-b03d-4fb7f1cff3f9" providerId="ADAL" clId="{7CFA7BE4-B3C1-8F4C-8024-4321ED792398}" dt="2018-11-06T11:31:50.254" v="297" actId="478"/>
          <ac:grpSpMkLst>
            <pc:docMk/>
            <pc:sldMk cId="63416603" sldId="364"/>
            <ac:grpSpMk id="14" creationId="{CD23A007-EE66-A14F-9DD1-B33308F238AC}"/>
          </ac:grpSpMkLst>
        </pc:grpChg>
        <pc:grpChg chg="add mod">
          <ac:chgData name="Lyndsey Burke" userId="eda88094-4037-4cc1-b03d-4fb7f1cff3f9" providerId="ADAL" clId="{7CFA7BE4-B3C1-8F4C-8024-4321ED792398}" dt="2018-11-06T11:49:44.817" v="560" actId="408"/>
          <ac:grpSpMkLst>
            <pc:docMk/>
            <pc:sldMk cId="63416603" sldId="364"/>
            <ac:grpSpMk id="17" creationId="{6C37779F-0C93-8842-9883-E4DCCBBB5F7D}"/>
          </ac:grpSpMkLst>
        </pc:grpChg>
        <pc:grpChg chg="add mod">
          <ac:chgData name="Lyndsey Burke" userId="eda88094-4037-4cc1-b03d-4fb7f1cff3f9" providerId="ADAL" clId="{7CFA7BE4-B3C1-8F4C-8024-4321ED792398}" dt="2018-11-06T11:23:45.268" v="233" actId="1035"/>
          <ac:grpSpMkLst>
            <pc:docMk/>
            <pc:sldMk cId="63416603" sldId="364"/>
            <ac:grpSpMk id="22" creationId="{E3ACA138-F500-1840-A41B-14B4E4857B40}"/>
          </ac:grpSpMkLst>
        </pc:grpChg>
        <pc:grpChg chg="add mod">
          <ac:chgData name="Lyndsey Burke" userId="eda88094-4037-4cc1-b03d-4fb7f1cff3f9" providerId="ADAL" clId="{7CFA7BE4-B3C1-8F4C-8024-4321ED792398}" dt="2018-11-06T11:23:45.268" v="233" actId="1035"/>
          <ac:grpSpMkLst>
            <pc:docMk/>
            <pc:sldMk cId="63416603" sldId="364"/>
            <ac:grpSpMk id="25" creationId="{0A642073-2BA6-B449-9284-075B8ECDF22A}"/>
          </ac:grpSpMkLst>
        </pc:grpChg>
        <pc:grpChg chg="add mod">
          <ac:chgData name="Lyndsey Burke" userId="eda88094-4037-4cc1-b03d-4fb7f1cff3f9" providerId="ADAL" clId="{7CFA7BE4-B3C1-8F4C-8024-4321ED792398}" dt="2018-11-06T11:23:45.268" v="233" actId="1035"/>
          <ac:grpSpMkLst>
            <pc:docMk/>
            <pc:sldMk cId="63416603" sldId="364"/>
            <ac:grpSpMk id="28" creationId="{D36AB29A-ABAC-7D44-A3EF-6B222EDADBF0}"/>
          </ac:grpSpMkLst>
        </pc:grpChg>
        <pc:grpChg chg="add mod">
          <ac:chgData name="Lyndsey Burke" userId="eda88094-4037-4cc1-b03d-4fb7f1cff3f9" providerId="ADAL" clId="{7CFA7BE4-B3C1-8F4C-8024-4321ED792398}" dt="2018-11-06T11:23:45.268" v="233" actId="1035"/>
          <ac:grpSpMkLst>
            <pc:docMk/>
            <pc:sldMk cId="63416603" sldId="364"/>
            <ac:grpSpMk id="31" creationId="{DEF52D19-1024-AD4D-80AD-7E02E6316B74}"/>
          </ac:grpSpMkLst>
        </pc:grpChg>
        <pc:grpChg chg="add mod">
          <ac:chgData name="Lyndsey Burke" userId="eda88094-4037-4cc1-b03d-4fb7f1cff3f9" providerId="ADAL" clId="{7CFA7BE4-B3C1-8F4C-8024-4321ED792398}" dt="2018-11-06T11:23:45.268" v="233" actId="1035"/>
          <ac:grpSpMkLst>
            <pc:docMk/>
            <pc:sldMk cId="63416603" sldId="364"/>
            <ac:grpSpMk id="34" creationId="{79160826-F829-4F4E-9070-D7128EF05D97}"/>
          </ac:grpSpMkLst>
        </pc:grpChg>
        <pc:grpChg chg="add mod">
          <ac:chgData name="Lyndsey Burke" userId="eda88094-4037-4cc1-b03d-4fb7f1cff3f9" providerId="ADAL" clId="{7CFA7BE4-B3C1-8F4C-8024-4321ED792398}" dt="2018-11-06T11:49:44.817" v="560" actId="408"/>
          <ac:grpSpMkLst>
            <pc:docMk/>
            <pc:sldMk cId="63416603" sldId="364"/>
            <ac:grpSpMk id="37" creationId="{126C44AF-D970-8B40-B21D-D0F01C1EDD9D}"/>
          </ac:grpSpMkLst>
        </pc:grpChg>
        <pc:grpChg chg="add del mod">
          <ac:chgData name="Lyndsey Burke" userId="eda88094-4037-4cc1-b03d-4fb7f1cff3f9" providerId="ADAL" clId="{7CFA7BE4-B3C1-8F4C-8024-4321ED792398}" dt="2018-11-06T11:28:07.663" v="259" actId="478"/>
          <ac:grpSpMkLst>
            <pc:docMk/>
            <pc:sldMk cId="63416603" sldId="364"/>
            <ac:grpSpMk id="40" creationId="{4150F3BB-B935-E54B-9503-23E5EA7E9225}"/>
          </ac:grpSpMkLst>
        </pc:grpChg>
        <pc:grpChg chg="add mod">
          <ac:chgData name="Lyndsey Burke" userId="eda88094-4037-4cc1-b03d-4fb7f1cff3f9" providerId="ADAL" clId="{7CFA7BE4-B3C1-8F4C-8024-4321ED792398}" dt="2018-11-06T11:49:44.817" v="560" actId="408"/>
          <ac:grpSpMkLst>
            <pc:docMk/>
            <pc:sldMk cId="63416603" sldId="364"/>
            <ac:grpSpMk id="43" creationId="{428BC5E2-5D21-A146-B254-83E0E31BFB9E}"/>
          </ac:grpSpMkLst>
        </pc:grpChg>
        <pc:grpChg chg="add del">
          <ac:chgData name="Lyndsey Burke" userId="eda88094-4037-4cc1-b03d-4fb7f1cff3f9" providerId="ADAL" clId="{7CFA7BE4-B3C1-8F4C-8024-4321ED792398}" dt="2018-11-06T11:41:36.746" v="479"/>
          <ac:grpSpMkLst>
            <pc:docMk/>
            <pc:sldMk cId="63416603" sldId="364"/>
            <ac:grpSpMk id="46" creationId="{E649C9B4-D353-C64C-8B45-3955A27881FE}"/>
          </ac:grpSpMkLst>
        </pc:grpChg>
        <pc:graphicFrameChg chg="add mod modGraphic">
          <ac:chgData name="Lyndsey Burke" userId="eda88094-4037-4cc1-b03d-4fb7f1cff3f9" providerId="ADAL" clId="{7CFA7BE4-B3C1-8F4C-8024-4321ED792398}" dt="2018-11-06T11:50:36.487" v="565" actId="207"/>
          <ac:graphicFrameMkLst>
            <pc:docMk/>
            <pc:sldMk cId="63416603" sldId="364"/>
            <ac:graphicFrameMk id="10" creationId="{38F5D6A5-E2D2-5C4E-BDDD-534F658F3D83}"/>
          </ac:graphicFrameMkLst>
        </pc:graphicFrameChg>
        <pc:picChg chg="mod">
          <ac:chgData name="Lyndsey Burke" userId="eda88094-4037-4cc1-b03d-4fb7f1cff3f9" providerId="ADAL" clId="{7CFA7BE4-B3C1-8F4C-8024-4321ED792398}" dt="2018-11-06T11:38:26.080" v="422"/>
          <ac:picMkLst>
            <pc:docMk/>
            <pc:sldMk cId="63416603" sldId="364"/>
            <ac:picMk id="12" creationId="{C5C45633-60CD-0047-A5D2-BA46233FA8A6}"/>
          </ac:picMkLst>
        </pc:picChg>
        <pc:picChg chg="mod">
          <ac:chgData name="Lyndsey Burke" userId="eda88094-4037-4cc1-b03d-4fb7f1cff3f9" providerId="ADAL" clId="{7CFA7BE4-B3C1-8F4C-8024-4321ED792398}" dt="2018-11-06T11:40:42.170" v="474"/>
          <ac:picMkLst>
            <pc:docMk/>
            <pc:sldMk cId="63416603" sldId="364"/>
            <ac:picMk id="13" creationId="{9E0DDCCD-0655-0548-BD19-0814AA5CF447}"/>
          </ac:picMkLst>
        </pc:picChg>
        <pc:picChg chg="mod">
          <ac:chgData name="Lyndsey Burke" userId="eda88094-4037-4cc1-b03d-4fb7f1cff3f9" providerId="ADAL" clId="{7CFA7BE4-B3C1-8F4C-8024-4321ED792398}" dt="2018-11-06T11:47:21.614" v="542"/>
          <ac:picMkLst>
            <pc:docMk/>
            <pc:sldMk cId="63416603" sldId="364"/>
            <ac:picMk id="26" creationId="{F6496F1A-2B1B-1F42-A87B-B12AD73B7C24}"/>
          </ac:picMkLst>
        </pc:picChg>
        <pc:picChg chg="mod">
          <ac:chgData name="Lyndsey Burke" userId="eda88094-4037-4cc1-b03d-4fb7f1cff3f9" providerId="ADAL" clId="{7CFA7BE4-B3C1-8F4C-8024-4321ED792398}" dt="2018-11-06T11:45:38.409" v="516"/>
          <ac:picMkLst>
            <pc:docMk/>
            <pc:sldMk cId="63416603" sldId="364"/>
            <ac:picMk id="27" creationId="{10C0CE05-C498-6F42-9E99-58AE615F8353}"/>
          </ac:picMkLst>
        </pc:picChg>
        <pc:picChg chg="mod">
          <ac:chgData name="Lyndsey Burke" userId="eda88094-4037-4cc1-b03d-4fb7f1cff3f9" providerId="ADAL" clId="{7CFA7BE4-B3C1-8F4C-8024-4321ED792398}" dt="2018-11-06T11:49:00.777" v="556"/>
          <ac:picMkLst>
            <pc:docMk/>
            <pc:sldMk cId="63416603" sldId="364"/>
            <ac:picMk id="29" creationId="{82233173-268C-344B-9C44-73D711D267CD}"/>
          </ac:picMkLst>
        </pc:picChg>
        <pc:picChg chg="mod">
          <ac:chgData name="Lyndsey Burke" userId="eda88094-4037-4cc1-b03d-4fb7f1cff3f9" providerId="ADAL" clId="{7CFA7BE4-B3C1-8F4C-8024-4321ED792398}" dt="2018-11-06T11:48:48.987" v="554"/>
          <ac:picMkLst>
            <pc:docMk/>
            <pc:sldMk cId="63416603" sldId="364"/>
            <ac:picMk id="30" creationId="{7F967C9B-8A16-4646-B3FD-07E10F032F6D}"/>
          </ac:picMkLst>
        </pc:picChg>
        <pc:picChg chg="mod">
          <ac:chgData name="Lyndsey Burke" userId="eda88094-4037-4cc1-b03d-4fb7f1cff3f9" providerId="ADAL" clId="{7CFA7BE4-B3C1-8F4C-8024-4321ED792398}" dt="2018-11-06T11:48:20.055" v="552"/>
          <ac:picMkLst>
            <pc:docMk/>
            <pc:sldMk cId="63416603" sldId="364"/>
            <ac:picMk id="32" creationId="{A851D55B-3312-3E42-9E5B-CE34409652ED}"/>
          </ac:picMkLst>
        </pc:picChg>
        <pc:picChg chg="mod">
          <ac:chgData name="Lyndsey Burke" userId="eda88094-4037-4cc1-b03d-4fb7f1cff3f9" providerId="ADAL" clId="{7CFA7BE4-B3C1-8F4C-8024-4321ED792398}" dt="2018-11-06T11:24:52.088" v="235"/>
          <ac:picMkLst>
            <pc:docMk/>
            <pc:sldMk cId="63416603" sldId="364"/>
            <ac:picMk id="33" creationId="{95041741-D2D8-7E47-A7A7-0F4815153C3E}"/>
          </ac:picMkLst>
        </pc:picChg>
        <pc:picChg chg="mod">
          <ac:chgData name="Lyndsey Burke" userId="eda88094-4037-4cc1-b03d-4fb7f1cff3f9" providerId="ADAL" clId="{7CFA7BE4-B3C1-8F4C-8024-4321ED792398}" dt="2018-11-06T11:41:11.544" v="476"/>
          <ac:picMkLst>
            <pc:docMk/>
            <pc:sldMk cId="63416603" sldId="364"/>
            <ac:picMk id="35" creationId="{F8898B17-420B-2F42-99B1-1A92908C8727}"/>
          </ac:picMkLst>
        </pc:picChg>
        <pc:picChg chg="mod">
          <ac:chgData name="Lyndsey Burke" userId="eda88094-4037-4cc1-b03d-4fb7f1cff3f9" providerId="ADAL" clId="{7CFA7BE4-B3C1-8F4C-8024-4321ED792398}" dt="2018-11-06T11:41:21.352" v="477"/>
          <ac:picMkLst>
            <pc:docMk/>
            <pc:sldMk cId="63416603" sldId="364"/>
            <ac:picMk id="36" creationId="{09E3052B-988E-1143-A017-B9DAE3596833}"/>
          </ac:picMkLst>
        </pc:picChg>
        <pc:picChg chg="mod">
          <ac:chgData name="Lyndsey Burke" userId="eda88094-4037-4cc1-b03d-4fb7f1cff3f9" providerId="ADAL" clId="{7CFA7BE4-B3C1-8F4C-8024-4321ED792398}" dt="2018-11-06T11:36:03.872" v="377"/>
          <ac:picMkLst>
            <pc:docMk/>
            <pc:sldMk cId="63416603" sldId="364"/>
            <ac:picMk id="38" creationId="{864423E8-7867-F543-BFD7-9DB944E2229F}"/>
          </ac:picMkLst>
        </pc:picChg>
        <pc:picChg chg="mod">
          <ac:chgData name="Lyndsey Burke" userId="eda88094-4037-4cc1-b03d-4fb7f1cff3f9" providerId="ADAL" clId="{7CFA7BE4-B3C1-8F4C-8024-4321ED792398}" dt="2018-11-06T11:34:43.918" v="348"/>
          <ac:picMkLst>
            <pc:docMk/>
            <pc:sldMk cId="63416603" sldId="364"/>
            <ac:picMk id="39" creationId="{7C3589BB-78BF-7742-A070-41C10CE7FE76}"/>
          </ac:picMkLst>
        </pc:picChg>
      </pc:sldChg>
      <pc:sldChg chg="addSp delSp modSp add">
        <pc:chgData name="Lyndsey Burke" userId="eda88094-4037-4cc1-b03d-4fb7f1cff3f9" providerId="ADAL" clId="{7CFA7BE4-B3C1-8F4C-8024-4321ED792398}" dt="2018-11-06T12:09:00.855" v="803" actId="1036"/>
        <pc:sldMkLst>
          <pc:docMk/>
          <pc:sldMk cId="724358671" sldId="365"/>
        </pc:sldMkLst>
        <pc:spChg chg="mod">
          <ac:chgData name="Lyndsey Burke" userId="eda88094-4037-4cc1-b03d-4fb7f1cff3f9" providerId="ADAL" clId="{7CFA7BE4-B3C1-8F4C-8024-4321ED792398}" dt="2018-11-06T12:09:00.855" v="803" actId="1036"/>
          <ac:spMkLst>
            <pc:docMk/>
            <pc:sldMk cId="724358671" sldId="365"/>
            <ac:spMk id="19" creationId="{5252A847-DE45-4FA3-A1F8-EEBEB845FF8E}"/>
          </ac:spMkLst>
        </pc:spChg>
        <pc:graphicFrameChg chg="del">
          <ac:chgData name="Lyndsey Burke" userId="eda88094-4037-4cc1-b03d-4fb7f1cff3f9" providerId="ADAL" clId="{7CFA7BE4-B3C1-8F4C-8024-4321ED792398}" dt="2018-11-06T12:08:42.906" v="800" actId="478"/>
          <ac:graphicFrameMkLst>
            <pc:docMk/>
            <pc:sldMk cId="724358671" sldId="365"/>
            <ac:graphicFrameMk id="9" creationId="{E744AACD-51B2-C848-ABC0-B12627D97479}"/>
          </ac:graphicFrameMkLst>
        </pc:graphicFrameChg>
        <pc:graphicFrameChg chg="add">
          <ac:chgData name="Lyndsey Burke" userId="eda88094-4037-4cc1-b03d-4fb7f1cff3f9" providerId="ADAL" clId="{7CFA7BE4-B3C1-8F4C-8024-4321ED792398}" dt="2018-11-06T12:08:43.975" v="801"/>
          <ac:graphicFrameMkLst>
            <pc:docMk/>
            <pc:sldMk cId="724358671" sldId="365"/>
            <ac:graphicFrameMk id="20" creationId="{01306A96-B955-BF40-A13D-3A28A71887AB}"/>
          </ac:graphicFrameMkLst>
        </pc:graphicFrameChg>
        <pc:cxnChg chg="add mod">
          <ac:chgData name="Lyndsey Burke" userId="eda88094-4037-4cc1-b03d-4fb7f1cff3f9" providerId="ADAL" clId="{7CFA7BE4-B3C1-8F4C-8024-4321ED792398}" dt="2018-11-06T11:09:29.108" v="40" actId="14100"/>
          <ac:cxnSpMkLst>
            <pc:docMk/>
            <pc:sldMk cId="724358671" sldId="365"/>
            <ac:cxnSpMk id="10" creationId="{CA9D2BE7-A944-914D-90AC-CA4F8CC1FD5E}"/>
          </ac:cxnSpMkLst>
        </pc:cxnChg>
        <pc:cxnChg chg="add mod">
          <ac:chgData name="Lyndsey Burke" userId="eda88094-4037-4cc1-b03d-4fb7f1cff3f9" providerId="ADAL" clId="{7CFA7BE4-B3C1-8F4C-8024-4321ED792398}" dt="2018-11-06T11:08:56.963" v="35" actId="1582"/>
          <ac:cxnSpMkLst>
            <pc:docMk/>
            <pc:sldMk cId="724358671" sldId="365"/>
            <ac:cxnSpMk id="11" creationId="{CF1945B9-98D6-3346-8A00-C724E930676A}"/>
          </ac:cxnSpMkLst>
        </pc:cxnChg>
        <pc:cxnChg chg="add mod">
          <ac:chgData name="Lyndsey Burke" userId="eda88094-4037-4cc1-b03d-4fb7f1cff3f9" providerId="ADAL" clId="{7CFA7BE4-B3C1-8F4C-8024-4321ED792398}" dt="2018-11-06T11:09:18.294" v="38" actId="1582"/>
          <ac:cxnSpMkLst>
            <pc:docMk/>
            <pc:sldMk cId="724358671" sldId="365"/>
            <ac:cxnSpMk id="12" creationId="{D2590BE3-C391-BF41-A530-963FE72D4551}"/>
          </ac:cxnSpMkLst>
        </pc:cxnChg>
      </pc:sldChg>
      <pc:sldChg chg="addSp delSp modSp add">
        <pc:chgData name="Lyndsey Burke" userId="eda88094-4037-4cc1-b03d-4fb7f1cff3f9" providerId="ADAL" clId="{7CFA7BE4-B3C1-8F4C-8024-4321ED792398}" dt="2018-11-06T12:06:02.605" v="787" actId="20577"/>
        <pc:sldMkLst>
          <pc:docMk/>
          <pc:sldMk cId="3589478652" sldId="369"/>
        </pc:sldMkLst>
        <pc:spChg chg="add del">
          <ac:chgData name="Lyndsey Burke" userId="eda88094-4037-4cc1-b03d-4fb7f1cff3f9" providerId="ADAL" clId="{7CFA7BE4-B3C1-8F4C-8024-4321ED792398}" dt="2018-11-06T12:00:53.557" v="711"/>
          <ac:spMkLst>
            <pc:docMk/>
            <pc:sldMk cId="3589478652" sldId="369"/>
            <ac:spMk id="6" creationId="{D8595BDF-1698-444A-9ECE-7AD8006D320D}"/>
          </ac:spMkLst>
        </pc:spChg>
        <pc:spChg chg="add del">
          <ac:chgData name="Lyndsey Burke" userId="eda88094-4037-4cc1-b03d-4fb7f1cff3f9" providerId="ADAL" clId="{7CFA7BE4-B3C1-8F4C-8024-4321ED792398}" dt="2018-11-06T12:00:53.557" v="711"/>
          <ac:spMkLst>
            <pc:docMk/>
            <pc:sldMk cId="3589478652" sldId="369"/>
            <ac:spMk id="9" creationId="{B39DD5E8-E78D-9845-87C9-75CF876477EB}"/>
          </ac:spMkLst>
        </pc:spChg>
        <pc:spChg chg="add del">
          <ac:chgData name="Lyndsey Burke" userId="eda88094-4037-4cc1-b03d-4fb7f1cff3f9" providerId="ADAL" clId="{7CFA7BE4-B3C1-8F4C-8024-4321ED792398}" dt="2018-11-06T12:00:53.557" v="711"/>
          <ac:spMkLst>
            <pc:docMk/>
            <pc:sldMk cId="3589478652" sldId="369"/>
            <ac:spMk id="10" creationId="{33878FA2-F8D4-7A45-9B6D-B72F4C6B6A3A}"/>
          </ac:spMkLst>
        </pc:spChg>
        <pc:spChg chg="add mod">
          <ac:chgData name="Lyndsey Burke" userId="eda88094-4037-4cc1-b03d-4fb7f1cff3f9" providerId="ADAL" clId="{7CFA7BE4-B3C1-8F4C-8024-4321ED792398}" dt="2018-11-06T12:04:59.448" v="776" actId="403"/>
          <ac:spMkLst>
            <pc:docMk/>
            <pc:sldMk cId="3589478652" sldId="369"/>
            <ac:spMk id="13" creationId="{F2F1E74A-23C3-4941-B2AF-74888E64B66F}"/>
          </ac:spMkLst>
        </pc:spChg>
        <pc:spChg chg="add mod">
          <ac:chgData name="Lyndsey Burke" userId="eda88094-4037-4cc1-b03d-4fb7f1cff3f9" providerId="ADAL" clId="{7CFA7BE4-B3C1-8F4C-8024-4321ED792398}" dt="2018-11-06T12:05:06.291" v="779" actId="403"/>
          <ac:spMkLst>
            <pc:docMk/>
            <pc:sldMk cId="3589478652" sldId="369"/>
            <ac:spMk id="14" creationId="{1DB385A3-FF11-EE41-9FA3-298C150E2B37}"/>
          </ac:spMkLst>
        </pc:spChg>
        <pc:spChg chg="add mod">
          <ac:chgData name="Lyndsey Burke" userId="eda88094-4037-4cc1-b03d-4fb7f1cff3f9" providerId="ADAL" clId="{7CFA7BE4-B3C1-8F4C-8024-4321ED792398}" dt="2018-11-06T12:02:31.013" v="728" actId="164"/>
          <ac:spMkLst>
            <pc:docMk/>
            <pc:sldMk cId="3589478652" sldId="369"/>
            <ac:spMk id="15" creationId="{41DC4973-EC41-D840-A16B-538160165DEE}"/>
          </ac:spMkLst>
        </pc:spChg>
        <pc:spChg chg="mod">
          <ac:chgData name="Lyndsey Burke" userId="eda88094-4037-4cc1-b03d-4fb7f1cff3f9" providerId="ADAL" clId="{7CFA7BE4-B3C1-8F4C-8024-4321ED792398}" dt="2018-11-06T12:06:02.605" v="787" actId="20577"/>
          <ac:spMkLst>
            <pc:docMk/>
            <pc:sldMk cId="3589478652" sldId="369"/>
            <ac:spMk id="19" creationId="{5252A847-DE45-4FA3-A1F8-EEBEB845FF8E}"/>
          </ac:spMkLst>
        </pc:spChg>
        <pc:spChg chg="add del">
          <ac:chgData name="Lyndsey Burke" userId="eda88094-4037-4cc1-b03d-4fb7f1cff3f9" providerId="ADAL" clId="{7CFA7BE4-B3C1-8F4C-8024-4321ED792398}" dt="2018-11-06T12:03:14.841" v="737"/>
          <ac:spMkLst>
            <pc:docMk/>
            <pc:sldMk cId="3589478652" sldId="369"/>
            <ac:spMk id="20" creationId="{9ECD1608-4512-B245-828E-8698C7E81276}"/>
          </ac:spMkLst>
        </pc:spChg>
        <pc:spChg chg="add del">
          <ac:chgData name="Lyndsey Burke" userId="eda88094-4037-4cc1-b03d-4fb7f1cff3f9" providerId="ADAL" clId="{7CFA7BE4-B3C1-8F4C-8024-4321ED792398}" dt="2018-11-06T12:03:14.841" v="737"/>
          <ac:spMkLst>
            <pc:docMk/>
            <pc:sldMk cId="3589478652" sldId="369"/>
            <ac:spMk id="21" creationId="{1A2DB43F-628D-CB4B-B378-CD47D011321D}"/>
          </ac:spMkLst>
        </pc:spChg>
        <pc:spChg chg="add del">
          <ac:chgData name="Lyndsey Burke" userId="eda88094-4037-4cc1-b03d-4fb7f1cff3f9" providerId="ADAL" clId="{7CFA7BE4-B3C1-8F4C-8024-4321ED792398}" dt="2018-11-06T12:03:14.841" v="737"/>
          <ac:spMkLst>
            <pc:docMk/>
            <pc:sldMk cId="3589478652" sldId="369"/>
            <ac:spMk id="22" creationId="{4AB72B07-F176-914F-8338-733C844A60A2}"/>
          </ac:spMkLst>
        </pc:spChg>
        <pc:spChg chg="add mod">
          <ac:chgData name="Lyndsey Burke" userId="eda88094-4037-4cc1-b03d-4fb7f1cff3f9" providerId="ADAL" clId="{7CFA7BE4-B3C1-8F4C-8024-4321ED792398}" dt="2018-11-06T12:04:26.997" v="748" actId="164"/>
          <ac:spMkLst>
            <pc:docMk/>
            <pc:sldMk cId="3589478652" sldId="369"/>
            <ac:spMk id="25" creationId="{821DDD2A-F9DE-8342-8DFB-47D2659E37B5}"/>
          </ac:spMkLst>
        </pc:spChg>
        <pc:grpChg chg="add mod">
          <ac:chgData name="Lyndsey Burke" userId="eda88094-4037-4cc1-b03d-4fb7f1cff3f9" providerId="ADAL" clId="{7CFA7BE4-B3C1-8F4C-8024-4321ED792398}" dt="2018-11-06T12:04:52.568" v="773" actId="1036"/>
          <ac:grpSpMkLst>
            <pc:docMk/>
            <pc:sldMk cId="3589478652" sldId="369"/>
            <ac:grpSpMk id="2" creationId="{CED5DA8A-5392-6E4A-B939-D4AEB0E69BEC}"/>
          </ac:grpSpMkLst>
        </pc:grpChg>
        <pc:grpChg chg="add mod">
          <ac:chgData name="Lyndsey Burke" userId="eda88094-4037-4cc1-b03d-4fb7f1cff3f9" providerId="ADAL" clId="{7CFA7BE4-B3C1-8F4C-8024-4321ED792398}" dt="2018-11-06T12:04:52.568" v="773" actId="1036"/>
          <ac:grpSpMkLst>
            <pc:docMk/>
            <pc:sldMk cId="3589478652" sldId="369"/>
            <ac:grpSpMk id="3" creationId="{1E56D8C2-359A-FF4E-B4BE-5806EA98AE0F}"/>
          </ac:grpSpMkLst>
        </pc:grpChg>
        <pc:picChg chg="add del">
          <ac:chgData name="Lyndsey Burke" userId="eda88094-4037-4cc1-b03d-4fb7f1cff3f9" providerId="ADAL" clId="{7CFA7BE4-B3C1-8F4C-8024-4321ED792398}" dt="2018-11-06T12:00:53.557" v="711"/>
          <ac:picMkLst>
            <pc:docMk/>
            <pc:sldMk cId="3589478652" sldId="369"/>
            <ac:picMk id="11" creationId="{0A127CE4-6E67-6A4E-8437-D1B15FE02AC8}"/>
          </ac:picMkLst>
        </pc:picChg>
        <pc:picChg chg="add del">
          <ac:chgData name="Lyndsey Burke" userId="eda88094-4037-4cc1-b03d-4fb7f1cff3f9" providerId="ADAL" clId="{7CFA7BE4-B3C1-8F4C-8024-4321ED792398}" dt="2018-11-06T12:00:53.557" v="711"/>
          <ac:picMkLst>
            <pc:docMk/>
            <pc:sldMk cId="3589478652" sldId="369"/>
            <ac:picMk id="12" creationId="{6E178EC6-DB6B-5D46-8BBD-BDD876207AE7}"/>
          </ac:picMkLst>
        </pc:picChg>
        <pc:picChg chg="add mod">
          <ac:chgData name="Lyndsey Burke" userId="eda88094-4037-4cc1-b03d-4fb7f1cff3f9" providerId="ADAL" clId="{7CFA7BE4-B3C1-8F4C-8024-4321ED792398}" dt="2018-11-06T12:04:26.997" v="748" actId="164"/>
          <ac:picMkLst>
            <pc:docMk/>
            <pc:sldMk cId="3589478652" sldId="369"/>
            <ac:picMk id="16" creationId="{783FD289-81BA-EA4C-AA96-98D2BCF9E350}"/>
          </ac:picMkLst>
        </pc:picChg>
        <pc:picChg chg="add mod">
          <ac:chgData name="Lyndsey Burke" userId="eda88094-4037-4cc1-b03d-4fb7f1cff3f9" providerId="ADAL" clId="{7CFA7BE4-B3C1-8F4C-8024-4321ED792398}" dt="2018-11-06T12:02:31.013" v="728" actId="164"/>
          <ac:picMkLst>
            <pc:docMk/>
            <pc:sldMk cId="3589478652" sldId="369"/>
            <ac:picMk id="17" creationId="{341ACD07-C375-2443-A13D-64BBFD11C6FB}"/>
          </ac:picMkLst>
        </pc:picChg>
        <pc:picChg chg="add del">
          <ac:chgData name="Lyndsey Burke" userId="eda88094-4037-4cc1-b03d-4fb7f1cff3f9" providerId="ADAL" clId="{7CFA7BE4-B3C1-8F4C-8024-4321ED792398}" dt="2018-11-06T12:03:14.841" v="737"/>
          <ac:picMkLst>
            <pc:docMk/>
            <pc:sldMk cId="3589478652" sldId="369"/>
            <ac:picMk id="23" creationId="{E06C1F95-835C-994E-88B2-B7EEBE628224}"/>
          </ac:picMkLst>
        </pc:picChg>
        <pc:picChg chg="add del">
          <ac:chgData name="Lyndsey Burke" userId="eda88094-4037-4cc1-b03d-4fb7f1cff3f9" providerId="ADAL" clId="{7CFA7BE4-B3C1-8F4C-8024-4321ED792398}" dt="2018-11-06T12:03:14.841" v="737"/>
          <ac:picMkLst>
            <pc:docMk/>
            <pc:sldMk cId="3589478652" sldId="369"/>
            <ac:picMk id="24" creationId="{CCEF93DA-86B1-9844-8BC0-4FFF7BAF0A81}"/>
          </ac:picMkLst>
        </pc:pic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268681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11748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3039993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14666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2C43C518-2E58-4E98-8F61-29A47E1D445A}" type="datetimeFigureOut">
              <a:rPr lang="en-GB" smtClean="0"/>
              <a:t>03/01/2019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681169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0931389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43C518-2E58-4E98-8F61-29A47E1D445A}" type="datetimeFigureOut">
              <a:rPr lang="en-GB" smtClean="0"/>
              <a:t>03/01/2019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1321331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43C518-2E58-4E98-8F61-29A47E1D445A}" type="datetimeFigureOut">
              <a:rPr lang="en-GB" smtClean="0"/>
              <a:t>03/01/2019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232838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43C518-2E58-4E98-8F61-29A47E1D445A}" type="datetimeFigureOut">
              <a:rPr lang="en-GB" smtClean="0"/>
              <a:t>03/01/2019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31310637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038760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2C43C518-2E58-4E98-8F61-29A47E1D445A}" type="datetimeFigureOut">
              <a:rPr lang="en-GB" smtClean="0"/>
              <a:t>03/01/2019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2B0018D-5503-4B9E-8996-530C5B2D4BAD}" type="slidenum">
              <a:rPr lang="en-GB" smtClean="0"/>
              <a:t>‹#›</a:t>
            </a:fld>
            <a:endParaRPr lang="en-GB"/>
          </a:p>
        </p:txBody>
      </p:sp>
    </p:spTree>
    <p:extLst>
      <p:ext uri="{BB962C8B-B14F-4D97-AF65-F5344CB8AC3E}">
        <p14:creationId xmlns:p14="http://schemas.microsoft.com/office/powerpoint/2010/main" val="4245848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43C518-2E58-4E98-8F61-29A47E1D445A}" type="datetimeFigureOut">
              <a:rPr lang="en-GB" smtClean="0"/>
              <a:t>03/01/2019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B0018D-5503-4B9E-8996-530C5B2D4BAD}" type="slidenum">
              <a:rPr lang="en-GB" smtClean="0"/>
              <a:t>‹#›</a:t>
            </a:fld>
            <a:endParaRPr lang="en-GB"/>
          </a:p>
        </p:txBody>
      </p:sp>
    </p:spTree>
    <p:extLst>
      <p:ext uri="{BB962C8B-B14F-4D97-AF65-F5344CB8AC3E}">
        <p14:creationId xmlns:p14="http://schemas.microsoft.com/office/powerpoint/2010/main" val="42524114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hyperlink" Target="https://classroomsecrets.co.uk/the-multiplication-symbol-year-2-multiplication-and-division-resource-pack"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s://classroomsecrets.co.uk/category/maths/year-2/autumn-block-4-multiplication-and-division/" TargetMode="External"/><Relationship Id="rId5" Type="http://schemas.openxmlformats.org/officeDocument/2006/relationships/hyperlink" Target="https://classroomsecrets.co.uk/content-domain-filter/?fwp_contentdomain=2c8" TargetMode="External"/><Relationship Id="rId4" Type="http://schemas.openxmlformats.org/officeDocument/2006/relationships/hyperlink" Target="https://classroomsecrets.co.uk/content-domain-filter/?fwp_contentdomain=2c7"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 – The Multiplication Symbol</a:t>
            </a:r>
          </a:p>
          <a:p>
            <a:pPr lvl="0" algn="ctr"/>
            <a:endParaRPr lang="en-GB" sz="1600" b="1" dirty="0">
              <a:solidFill>
                <a:srgbClr val="E7E6E6">
                  <a:lumMod val="25000"/>
                </a:srgbClr>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About This Resource:</a:t>
            </a: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200" b="1" dirty="0">
                <a:solidFill>
                  <a:prstClr val="black"/>
                </a:solidFill>
                <a:latin typeface="Century Gothic" panose="020B0502020202020204" pitchFamily="34" charset="0"/>
              </a:rPr>
              <a:t>This PowerPoint has been designed to support your teaching of this small step. It includes a starter activity and an example of each question from the Varied Fluency and Reasoning and Problem Solving resources also provided in this pack. You can choose to work through all examples provided or a selection of them depending on the needs of your class.</a:t>
            </a:r>
          </a:p>
          <a:p>
            <a:pPr lvl="0" defTabSz="457200">
              <a:defRPr/>
            </a:pPr>
            <a:endParaRPr lang="en-GB" sz="1200" b="1" dirty="0">
              <a:solidFill>
                <a:prstClr val="black"/>
              </a:solidFill>
              <a:latin typeface="Century Gothic" panose="020B0502020202020204" pitchFamily="34" charset="0"/>
            </a:endParaRPr>
          </a:p>
          <a:p>
            <a:pPr lvl="0" defTabSz="457200">
              <a:defRPr/>
            </a:pPr>
            <a:endParaRPr lang="en-GB" sz="1200" b="1" dirty="0">
              <a:solidFill>
                <a:prstClr val="black"/>
              </a:solidFill>
              <a:latin typeface="Century Gothic" panose="020B0502020202020204" pitchFamily="34" charset="0"/>
            </a:endParaRPr>
          </a:p>
          <a:p>
            <a:pPr lvl="0" defTabSz="457200">
              <a:defRPr/>
            </a:pPr>
            <a:r>
              <a:rPr lang="en-GB" sz="1600" b="1" dirty="0">
                <a:solidFill>
                  <a:prstClr val="black"/>
                </a:solidFill>
                <a:latin typeface="Century Gothic" panose="020B0502020202020204" pitchFamily="34" charset="0"/>
              </a:rPr>
              <a:t>National Curriculum Objectives:</a:t>
            </a:r>
            <a:endParaRPr lang="en-GB" sz="1600" b="1" dirty="0">
              <a:solidFill>
                <a:srgbClr val="FF0000"/>
              </a:solidFill>
              <a:latin typeface="Century Gothic" panose="020B0502020202020204" pitchFamily="34" charset="0"/>
            </a:endParaRPr>
          </a:p>
          <a:p>
            <a:pPr lvl="0" fontAlgn="base">
              <a:defRPr/>
            </a:pPr>
            <a:endParaRPr lang="en-GB" sz="1200" b="1" dirty="0">
              <a:solidFill>
                <a:prstClr val="black"/>
              </a:solidFill>
              <a:latin typeface="Century Gothic" panose="020B0502020202020204" pitchFamily="34" charset="0"/>
            </a:endParaRPr>
          </a:p>
          <a:p>
            <a:pPr fontAlgn="base">
              <a:lnSpc>
                <a:spcPct val="100000"/>
              </a:lnSpc>
              <a:spcAft>
                <a:spcPts val="0"/>
              </a:spcAft>
            </a:pPr>
            <a:r>
              <a:rPr lang="en-GB" sz="1200" b="1" dirty="0">
                <a:solidFill>
                  <a:prstClr val="black"/>
                </a:solidFill>
                <a:latin typeface="Century Gothic" panose="020B0502020202020204" pitchFamily="34" charset="0"/>
              </a:rPr>
              <a:t>Mathematics </a:t>
            </a:r>
            <a:r>
              <a:rPr lang="en-GB" sz="1200" b="1" dirty="0">
                <a:solidFill>
                  <a:schemeClr val="tx1"/>
                </a:solidFill>
                <a:latin typeface="Century Gothic" panose="020B0502020202020204" pitchFamily="34" charset="0"/>
              </a:rPr>
              <a:t>Year2: (2C7) </a:t>
            </a:r>
            <a:r>
              <a:rPr lang="en-GB" sz="1200" b="1" dirty="0">
                <a:latin typeface="Century Gothic" panose="020B0502020202020204" pitchFamily="34" charset="0"/>
                <a:hlinkClick r:id="rId4"/>
              </a:rPr>
              <a:t>Calculate mathematical statements for multiplication and division within the multiplication tables and write them using the multiplication (×), division (÷) and equals (=) signs</a:t>
            </a:r>
            <a:endParaRPr lang="en-GB" sz="1200" b="1" dirty="0">
              <a:latin typeface="Century Gothic" panose="020B0502020202020204" pitchFamily="34" charset="0"/>
            </a:endParaRPr>
          </a:p>
          <a:p>
            <a:pPr fontAlgn="base">
              <a:lnSpc>
                <a:spcPct val="100000"/>
              </a:lnSpc>
              <a:spcAft>
                <a:spcPts val="0"/>
              </a:spcAft>
            </a:pPr>
            <a:r>
              <a:rPr lang="en-GB" sz="1200" b="1" dirty="0">
                <a:solidFill>
                  <a:schemeClr val="tx1"/>
                </a:solidFill>
                <a:latin typeface="Century Gothic" panose="020B0502020202020204" pitchFamily="34" charset="0"/>
              </a:rPr>
              <a:t>Mathematics Year 2:(2C8) </a:t>
            </a:r>
            <a:r>
              <a:rPr lang="en-GB" sz="1200" b="1" dirty="0">
                <a:latin typeface="Century Gothic" panose="020B0502020202020204" pitchFamily="34" charset="0"/>
                <a:hlinkClick r:id="rId5"/>
              </a:rPr>
              <a:t>Solve problems involving multiplication and division, using materials, arrays, repeated addition, mental methods, and multiplication and division facts, including problems in contexts</a:t>
            </a:r>
            <a:endParaRPr lang="en-GB" sz="1200" b="1" dirty="0">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u="sng" dirty="0">
              <a:solidFill>
                <a:prstClr val="black"/>
              </a:solidFill>
              <a:latin typeface="Century Gothic" panose="020B0502020202020204" pitchFamily="34" charset="0"/>
            </a:endParaRPr>
          </a:p>
          <a:p>
            <a:pPr>
              <a:defRPr/>
            </a:pPr>
            <a:r>
              <a:rPr lang="en-GB" sz="1600" b="1">
                <a:solidFill>
                  <a:prstClr val="black"/>
                </a:solidFill>
                <a:latin typeface="Century Gothic" panose="020B0502020202020204" pitchFamily="34" charset="0"/>
              </a:rPr>
              <a:t>More </a:t>
            </a:r>
            <a:r>
              <a:rPr lang="en-GB" sz="1600" b="1">
                <a:solidFill>
                  <a:prstClr val="black"/>
                </a:solidFill>
                <a:latin typeface="Century Gothic" panose="020B0502020202020204" pitchFamily="34" charset="0"/>
                <a:hlinkClick r:id="rId6"/>
              </a:rPr>
              <a:t>Year 2 Multiplication and Division</a:t>
            </a:r>
            <a:r>
              <a:rPr lang="en-GB" sz="1600" b="1">
                <a:solidFill>
                  <a:prstClr val="black"/>
                </a:solidFill>
                <a:latin typeface="Century Gothic" panose="020B0502020202020204" pitchFamily="34" charset="0"/>
              </a:rPr>
              <a:t> resources.</a:t>
            </a:r>
            <a:endParaRPr lang="en-GB" sz="16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defTabSz="457200">
              <a:lnSpc>
                <a:spcPct val="100000"/>
              </a:lnSpc>
              <a:spcAft>
                <a:spcPts val="0"/>
              </a:spcAft>
              <a:buClrTx/>
              <a:buSzTx/>
              <a:tabLst/>
              <a:defRPr/>
            </a:pPr>
            <a:endParaRPr lang="en-GB" sz="1200" b="1" dirty="0">
              <a:solidFill>
                <a:prstClr val="black"/>
              </a:solidFill>
              <a:latin typeface="Century Gothic" panose="020B0502020202020204" pitchFamily="34" charset="0"/>
            </a:endParaRPr>
          </a:p>
          <a:p>
            <a:pPr lvl="0">
              <a:defRPr/>
            </a:pPr>
            <a:r>
              <a:rPr lang="en-GB" sz="1600" b="1" dirty="0">
                <a:solidFill>
                  <a:prstClr val="black"/>
                </a:solidFill>
                <a:latin typeface="Century Gothic" panose="020B0502020202020204" pitchFamily="34" charset="0"/>
              </a:rPr>
              <a:t>Did you like this resource? Don’t forget to </a:t>
            </a:r>
            <a:r>
              <a:rPr lang="en-GB" sz="1600" b="1" dirty="0">
                <a:solidFill>
                  <a:prstClr val="black"/>
                </a:solidFill>
                <a:latin typeface="Century Gothic" panose="020B0502020202020204" pitchFamily="34" charset="0"/>
                <a:hlinkClick r:id="rId7"/>
              </a:rPr>
              <a:t>review</a:t>
            </a:r>
            <a:r>
              <a:rPr lang="en-GB" sz="1600" b="1" dirty="0">
                <a:solidFill>
                  <a:prstClr val="black"/>
                </a:solidFill>
                <a:latin typeface="Century Gothic" panose="020B0502020202020204" pitchFamily="34" charset="0"/>
              </a:rPr>
              <a:t> it on our website.</a:t>
            </a:r>
          </a:p>
        </p:txBody>
      </p:sp>
      <p:sp>
        <p:nvSpPr>
          <p:cNvPr id="7" name="TextBox 8">
            <a:extLst>
              <a:ext uri="{FF2B5EF4-FFF2-40B4-BE49-F238E27FC236}">
                <a16:creationId xmlns:a16="http://schemas.microsoft.com/office/drawing/2014/main" id="{277FDC6C-B99A-4ED8-B341-A52126824B67}"/>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6374812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2" name="Picture 11">
            <a:extLst>
              <a:ext uri="{FF2B5EF4-FFF2-40B4-BE49-F238E27FC236}">
                <a16:creationId xmlns:a16="http://schemas.microsoft.com/office/drawing/2014/main" id="{2B02EAA5-EC20-4DA8-B0C4-15B1DA185B8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13" name="Rectangle 12">
            <a:extLst>
              <a:ext uri="{FF2B5EF4-FFF2-40B4-BE49-F238E27FC236}">
                <a16:creationId xmlns:a16="http://schemas.microsoft.com/office/drawing/2014/main" id="{299F2AA1-8B1F-4904-9B47-6BA2E871F98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lvl="0"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Draw a picture to show Aiden’s multiplication story.</a:t>
            </a: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Children should draw a pictorial representation showing 8 ponds with 5 ducks in each pond.</a:t>
            </a:r>
          </a:p>
          <a:p>
            <a:pPr lvl="0" algn="ctr"/>
            <a:endParaRPr lang="en-GB" sz="2000" b="1" u="sng" dirty="0">
              <a:solidFill>
                <a:schemeClr val="tx1"/>
              </a:solidFill>
              <a:latin typeface="Century Gothic" panose="020B0502020202020204" pitchFamily="34" charset="0"/>
            </a:endParaRPr>
          </a:p>
        </p:txBody>
      </p:sp>
      <p:sp>
        <p:nvSpPr>
          <p:cNvPr id="14" name="Rounded Rectangular Callout 5">
            <a:extLst>
              <a:ext uri="{FF2B5EF4-FFF2-40B4-BE49-F238E27FC236}">
                <a16:creationId xmlns:a16="http://schemas.microsoft.com/office/drawing/2014/main" id="{F1460FCE-B82C-40CD-B81C-DA711246E772}"/>
              </a:ext>
            </a:extLst>
          </p:cNvPr>
          <p:cNvSpPr/>
          <p:nvPr/>
        </p:nvSpPr>
        <p:spPr>
          <a:xfrm>
            <a:off x="3984491" y="1859113"/>
            <a:ext cx="3394351" cy="1569887"/>
          </a:xfrm>
          <a:prstGeom prst="wedgeRoundRectCallout">
            <a:avLst>
              <a:gd name="adj1" fmla="val -64583"/>
              <a:gd name="adj2" fmla="val 32770"/>
              <a:gd name="adj3" fmla="val 1666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Century Gothic" panose="020B0502020202020204" pitchFamily="34" charset="0"/>
              </a:rPr>
              <a:t>On the farm there were 8 ponds with 5 ducks in each pond.</a:t>
            </a:r>
          </a:p>
        </p:txBody>
      </p:sp>
    </p:spTree>
    <p:extLst>
      <p:ext uri="{BB962C8B-B14F-4D97-AF65-F5344CB8AC3E}">
        <p14:creationId xmlns:p14="http://schemas.microsoft.com/office/powerpoint/2010/main" val="786564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2" name="Picture 71">
            <a:extLst>
              <a:ext uri="{FF2B5EF4-FFF2-40B4-BE49-F238E27FC236}">
                <a16:creationId xmlns:a16="http://schemas.microsoft.com/office/drawing/2014/main" id="{2951F2DF-3A00-41E7-9860-EE752064A2D5}"/>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3" name="Rectangle 72">
            <a:extLst>
              <a:ext uri="{FF2B5EF4-FFF2-40B4-BE49-F238E27FC236}">
                <a16:creationId xmlns:a16="http://schemas.microsoft.com/office/drawing/2014/main" id="{D170BE29-5762-4D3F-BE92-33618876A182}"/>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dirty="0">
              <a:solidFill>
                <a:schemeClr val="tx1"/>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stem sentence and multiplication to match the picture.</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74" name="Table 73">
            <a:extLst>
              <a:ext uri="{FF2B5EF4-FFF2-40B4-BE49-F238E27FC236}">
                <a16:creationId xmlns:a16="http://schemas.microsoft.com/office/drawing/2014/main" id="{29AE5D5E-CA99-477C-BBC0-13AE856B4D83}"/>
              </a:ext>
            </a:extLst>
          </p:cNvPr>
          <p:cNvGraphicFramePr>
            <a:graphicFrameLocks noGrp="1"/>
          </p:cNvGraphicFramePr>
          <p:nvPr>
            <p:extLst>
              <p:ext uri="{D42A27DB-BD31-4B8C-83A1-F6EECF244321}">
                <p14:modId xmlns:p14="http://schemas.microsoft.com/office/powerpoint/2010/main" val="742972843"/>
              </p:ext>
            </p:extLst>
          </p:nvPr>
        </p:nvGraphicFramePr>
        <p:xfrm>
          <a:off x="3555524" y="5366630"/>
          <a:ext cx="1836000" cy="612000"/>
        </p:xfrm>
        <a:graphic>
          <a:graphicData uri="http://schemas.openxmlformats.org/drawingml/2006/table">
            <a:tbl>
              <a:tblPr firstRow="1" bandRow="1">
                <a:tableStyleId>{2D5ABB26-0587-4C30-8999-92F81FD0307C}</a:tableStyleId>
              </a:tblPr>
              <a:tblGrid>
                <a:gridCol w="612000">
                  <a:extLst>
                    <a:ext uri="{9D8B030D-6E8A-4147-A177-3AD203B41FA5}">
                      <a16:colId xmlns:a16="http://schemas.microsoft.com/office/drawing/2014/main" val="2173522950"/>
                    </a:ext>
                  </a:extLst>
                </a:gridCol>
                <a:gridCol w="612000">
                  <a:extLst>
                    <a:ext uri="{9D8B030D-6E8A-4147-A177-3AD203B41FA5}">
                      <a16:colId xmlns:a16="http://schemas.microsoft.com/office/drawing/2014/main" val="1074706482"/>
                    </a:ext>
                  </a:extLst>
                </a:gridCol>
                <a:gridCol w="612000">
                  <a:extLst>
                    <a:ext uri="{9D8B030D-6E8A-4147-A177-3AD203B41FA5}">
                      <a16:colId xmlns:a16="http://schemas.microsoft.com/office/drawing/2014/main" val="2664016443"/>
                    </a:ext>
                  </a:extLst>
                </a:gridCol>
              </a:tblGrid>
              <a:tr h="612000">
                <a:tc>
                  <a:txBody>
                    <a:bodyPr/>
                    <a:lstStyle/>
                    <a:p>
                      <a:endParaRPr lang="en-US" sz="3000" dirty="0"/>
                    </a:p>
                  </a:txBody>
                  <a:tcPr marL="154358" marR="154358" marT="77179" marB="7717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latin typeface="Century Gothic" panose="020B0502020202020204" pitchFamily="34" charset="0"/>
                        </a:rPr>
                        <a:t>x</a:t>
                      </a:r>
                    </a:p>
                  </a:txBody>
                  <a:tcPr marL="154358" marR="154358" marT="77179" marB="7717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3000" dirty="0"/>
                    </a:p>
                  </a:txBody>
                  <a:tcPr marL="154358" marR="154358" marT="77179" marB="7717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22778475"/>
                  </a:ext>
                </a:extLst>
              </a:tr>
            </a:tbl>
          </a:graphicData>
        </a:graphic>
      </p:graphicFrame>
      <p:graphicFrame>
        <p:nvGraphicFramePr>
          <p:cNvPr id="75" name="Table 74">
            <a:extLst>
              <a:ext uri="{FF2B5EF4-FFF2-40B4-BE49-F238E27FC236}">
                <a16:creationId xmlns:a16="http://schemas.microsoft.com/office/drawing/2014/main" id="{AC879E5B-D0C3-47CE-99A4-D2D381D96FB4}"/>
              </a:ext>
            </a:extLst>
          </p:cNvPr>
          <p:cNvGraphicFramePr>
            <a:graphicFrameLocks noGrp="1"/>
          </p:cNvGraphicFramePr>
          <p:nvPr>
            <p:extLst>
              <p:ext uri="{D42A27DB-BD31-4B8C-83A1-F6EECF244321}">
                <p14:modId xmlns:p14="http://schemas.microsoft.com/office/powerpoint/2010/main" val="2782410822"/>
              </p:ext>
            </p:extLst>
          </p:nvPr>
        </p:nvGraphicFramePr>
        <p:xfrm>
          <a:off x="1638000" y="4508482"/>
          <a:ext cx="5868000" cy="611558"/>
        </p:xfrm>
        <a:graphic>
          <a:graphicData uri="http://schemas.openxmlformats.org/drawingml/2006/table">
            <a:tbl>
              <a:tblPr firstRow="1" bandRow="1">
                <a:tableStyleId>{2D5ABB26-0587-4C30-8999-92F81FD0307C}</a:tableStyleId>
              </a:tblPr>
              <a:tblGrid>
                <a:gridCol w="612000">
                  <a:extLst>
                    <a:ext uri="{9D8B030D-6E8A-4147-A177-3AD203B41FA5}">
                      <a16:colId xmlns:a16="http://schemas.microsoft.com/office/drawing/2014/main" val="2173522950"/>
                    </a:ext>
                  </a:extLst>
                </a:gridCol>
                <a:gridCol w="2520000">
                  <a:extLst>
                    <a:ext uri="{9D8B030D-6E8A-4147-A177-3AD203B41FA5}">
                      <a16:colId xmlns:a16="http://schemas.microsoft.com/office/drawing/2014/main" val="1074706482"/>
                    </a:ext>
                  </a:extLst>
                </a:gridCol>
                <a:gridCol w="612000">
                  <a:extLst>
                    <a:ext uri="{9D8B030D-6E8A-4147-A177-3AD203B41FA5}">
                      <a16:colId xmlns:a16="http://schemas.microsoft.com/office/drawing/2014/main" val="2664016443"/>
                    </a:ext>
                  </a:extLst>
                </a:gridCol>
                <a:gridCol w="2124000">
                  <a:extLst>
                    <a:ext uri="{9D8B030D-6E8A-4147-A177-3AD203B41FA5}">
                      <a16:colId xmlns:a16="http://schemas.microsoft.com/office/drawing/2014/main" val="3973987841"/>
                    </a:ext>
                  </a:extLst>
                </a:gridCol>
              </a:tblGrid>
              <a:tr h="576000">
                <a:tc>
                  <a:txBody>
                    <a:bodyPr/>
                    <a:lstStyle/>
                    <a:p>
                      <a:endParaRPr lang="en-US" sz="3000" dirty="0"/>
                    </a:p>
                  </a:txBody>
                  <a:tcPr marL="154358" marR="154358" marT="77179" marB="7717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latin typeface="Century Gothic" panose="020B0502020202020204" pitchFamily="34" charset="0"/>
                        </a:rPr>
                        <a:t>equal groups with </a:t>
                      </a:r>
                    </a:p>
                  </a:txBody>
                  <a:tcPr marL="154358" marR="154358" marT="77179" marB="77179"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3000" dirty="0"/>
                    </a:p>
                  </a:txBody>
                  <a:tcPr marL="154358" marR="154358" marT="77179" marB="7717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Century Gothic" panose="020B0502020202020204" pitchFamily="34" charset="0"/>
                        </a:rPr>
                        <a:t>in each group.</a:t>
                      </a:r>
                    </a:p>
                  </a:txBody>
                  <a:tcPr marL="154358" marR="154358" marT="77179" marB="77179" anchor="ctr">
                    <a:lnL w="28575" cap="flat" cmpd="sng" algn="ctr">
                      <a:solidFill>
                        <a:schemeClr val="tx1"/>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2778475"/>
                  </a:ext>
                </a:extLst>
              </a:tr>
            </a:tbl>
          </a:graphicData>
        </a:graphic>
      </p:graphicFrame>
    </p:spTree>
    <p:extLst>
      <p:ext uri="{BB962C8B-B14F-4D97-AF65-F5344CB8AC3E}">
        <p14:creationId xmlns:p14="http://schemas.microsoft.com/office/powerpoint/2010/main" val="34110517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2" name="Picture 71">
            <a:extLst>
              <a:ext uri="{FF2B5EF4-FFF2-40B4-BE49-F238E27FC236}">
                <a16:creationId xmlns:a16="http://schemas.microsoft.com/office/drawing/2014/main" id="{2951F2DF-3A00-41E7-9860-EE752064A2D5}"/>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3" name="Rectangle 72">
            <a:extLst>
              <a:ext uri="{FF2B5EF4-FFF2-40B4-BE49-F238E27FC236}">
                <a16:creationId xmlns:a16="http://schemas.microsoft.com/office/drawing/2014/main" id="{D170BE29-5762-4D3F-BE92-33618876A182}"/>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4</a:t>
            </a:r>
          </a:p>
          <a:p>
            <a:pPr algn="ctr"/>
            <a:endParaRPr lang="en-GB" sz="2000" b="1" dirty="0">
              <a:solidFill>
                <a:schemeClr val="tx1"/>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Complete the stem sentence and multiplication to match the picture.</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graphicFrame>
        <p:nvGraphicFramePr>
          <p:cNvPr id="9" name="Table 8">
            <a:extLst>
              <a:ext uri="{FF2B5EF4-FFF2-40B4-BE49-F238E27FC236}">
                <a16:creationId xmlns:a16="http://schemas.microsoft.com/office/drawing/2014/main" id="{905D708E-28D6-4DC0-96BE-8C4D687E1298}"/>
              </a:ext>
            </a:extLst>
          </p:cNvPr>
          <p:cNvGraphicFramePr>
            <a:graphicFrameLocks noGrp="1"/>
          </p:cNvGraphicFramePr>
          <p:nvPr>
            <p:extLst>
              <p:ext uri="{D42A27DB-BD31-4B8C-83A1-F6EECF244321}">
                <p14:modId xmlns:p14="http://schemas.microsoft.com/office/powerpoint/2010/main" val="2920825926"/>
              </p:ext>
            </p:extLst>
          </p:nvPr>
        </p:nvGraphicFramePr>
        <p:xfrm>
          <a:off x="3555524" y="5366630"/>
          <a:ext cx="1836000" cy="612000"/>
        </p:xfrm>
        <a:graphic>
          <a:graphicData uri="http://schemas.openxmlformats.org/drawingml/2006/table">
            <a:tbl>
              <a:tblPr firstRow="1" bandRow="1">
                <a:tableStyleId>{2D5ABB26-0587-4C30-8999-92F81FD0307C}</a:tableStyleId>
              </a:tblPr>
              <a:tblGrid>
                <a:gridCol w="612000">
                  <a:extLst>
                    <a:ext uri="{9D8B030D-6E8A-4147-A177-3AD203B41FA5}">
                      <a16:colId xmlns:a16="http://schemas.microsoft.com/office/drawing/2014/main" val="2173522950"/>
                    </a:ext>
                  </a:extLst>
                </a:gridCol>
                <a:gridCol w="612000">
                  <a:extLst>
                    <a:ext uri="{9D8B030D-6E8A-4147-A177-3AD203B41FA5}">
                      <a16:colId xmlns:a16="http://schemas.microsoft.com/office/drawing/2014/main" val="1074706482"/>
                    </a:ext>
                  </a:extLst>
                </a:gridCol>
                <a:gridCol w="612000">
                  <a:extLst>
                    <a:ext uri="{9D8B030D-6E8A-4147-A177-3AD203B41FA5}">
                      <a16:colId xmlns:a16="http://schemas.microsoft.com/office/drawing/2014/main" val="2664016443"/>
                    </a:ext>
                  </a:extLst>
                </a:gridCol>
              </a:tblGrid>
              <a:tr h="612000">
                <a:tc>
                  <a:txBody>
                    <a:bodyPr/>
                    <a:lstStyle/>
                    <a:p>
                      <a:pPr algn="ctr"/>
                      <a:r>
                        <a:rPr lang="en-US" sz="3000" b="1" dirty="0">
                          <a:solidFill>
                            <a:srgbClr val="FF0000"/>
                          </a:solidFill>
                          <a:latin typeface="Century Gothic" panose="020B0502020202020204" pitchFamily="34" charset="0"/>
                        </a:rPr>
                        <a:t>9</a:t>
                      </a:r>
                    </a:p>
                  </a:txBody>
                  <a:tcPr marL="154358" marR="154358" marT="77179" marB="77179">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Century Gothic" panose="020B0502020202020204" pitchFamily="34" charset="0"/>
                        </a:rPr>
                        <a:t>x</a:t>
                      </a:r>
                    </a:p>
                  </a:txBody>
                  <a:tcPr marL="154358" marR="154358" marT="77179" marB="77179"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000" b="1" dirty="0">
                          <a:solidFill>
                            <a:srgbClr val="FF0000"/>
                          </a:solidFill>
                          <a:latin typeface="Century Gothic" panose="020B0502020202020204" pitchFamily="34" charset="0"/>
                        </a:rPr>
                        <a:t>2</a:t>
                      </a:r>
                    </a:p>
                  </a:txBody>
                  <a:tcPr marL="154358" marR="154358" marT="77179" marB="77179">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extLst>
                  <a:ext uri="{0D108BD9-81ED-4DB2-BD59-A6C34878D82A}">
                    <a16:rowId xmlns:a16="http://schemas.microsoft.com/office/drawing/2014/main" val="1322778475"/>
                  </a:ext>
                </a:extLst>
              </a:tr>
            </a:tbl>
          </a:graphicData>
        </a:graphic>
      </p:graphicFrame>
      <p:graphicFrame>
        <p:nvGraphicFramePr>
          <p:cNvPr id="10" name="Table 9">
            <a:extLst>
              <a:ext uri="{FF2B5EF4-FFF2-40B4-BE49-F238E27FC236}">
                <a16:creationId xmlns:a16="http://schemas.microsoft.com/office/drawing/2014/main" id="{F5C530CC-69D1-4ADE-B244-B76A2454B2BE}"/>
              </a:ext>
            </a:extLst>
          </p:cNvPr>
          <p:cNvGraphicFramePr>
            <a:graphicFrameLocks noGrp="1"/>
          </p:cNvGraphicFramePr>
          <p:nvPr>
            <p:extLst>
              <p:ext uri="{D42A27DB-BD31-4B8C-83A1-F6EECF244321}">
                <p14:modId xmlns:p14="http://schemas.microsoft.com/office/powerpoint/2010/main" val="1480680758"/>
              </p:ext>
            </p:extLst>
          </p:nvPr>
        </p:nvGraphicFramePr>
        <p:xfrm>
          <a:off x="1638000" y="4508482"/>
          <a:ext cx="5868000" cy="611558"/>
        </p:xfrm>
        <a:graphic>
          <a:graphicData uri="http://schemas.openxmlformats.org/drawingml/2006/table">
            <a:tbl>
              <a:tblPr firstRow="1" bandRow="1">
                <a:tableStyleId>{2D5ABB26-0587-4C30-8999-92F81FD0307C}</a:tableStyleId>
              </a:tblPr>
              <a:tblGrid>
                <a:gridCol w="612000">
                  <a:extLst>
                    <a:ext uri="{9D8B030D-6E8A-4147-A177-3AD203B41FA5}">
                      <a16:colId xmlns:a16="http://schemas.microsoft.com/office/drawing/2014/main" val="2173522950"/>
                    </a:ext>
                  </a:extLst>
                </a:gridCol>
                <a:gridCol w="2520000">
                  <a:extLst>
                    <a:ext uri="{9D8B030D-6E8A-4147-A177-3AD203B41FA5}">
                      <a16:colId xmlns:a16="http://schemas.microsoft.com/office/drawing/2014/main" val="1074706482"/>
                    </a:ext>
                  </a:extLst>
                </a:gridCol>
                <a:gridCol w="612000">
                  <a:extLst>
                    <a:ext uri="{9D8B030D-6E8A-4147-A177-3AD203B41FA5}">
                      <a16:colId xmlns:a16="http://schemas.microsoft.com/office/drawing/2014/main" val="2664016443"/>
                    </a:ext>
                  </a:extLst>
                </a:gridCol>
                <a:gridCol w="2124000">
                  <a:extLst>
                    <a:ext uri="{9D8B030D-6E8A-4147-A177-3AD203B41FA5}">
                      <a16:colId xmlns:a16="http://schemas.microsoft.com/office/drawing/2014/main" val="3973987841"/>
                    </a:ext>
                  </a:extLst>
                </a:gridCol>
              </a:tblGrid>
              <a:tr h="576000">
                <a:tc>
                  <a:txBody>
                    <a:bodyPr/>
                    <a:lstStyle/>
                    <a:p>
                      <a:pPr algn="ctr"/>
                      <a:r>
                        <a:rPr lang="en-US" sz="3000" b="1" dirty="0">
                          <a:solidFill>
                            <a:srgbClr val="FF0000"/>
                          </a:solidFill>
                          <a:latin typeface="Century Gothic" panose="020B0502020202020204" pitchFamily="34" charset="0"/>
                        </a:rPr>
                        <a:t>9</a:t>
                      </a:r>
                    </a:p>
                  </a:txBody>
                  <a:tcPr marL="154358" marR="154358" marT="77179" marB="77179">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a:r>
                        <a:rPr lang="en-US" sz="2000" b="1" dirty="0">
                          <a:latin typeface="Century Gothic" panose="020B0502020202020204" pitchFamily="34" charset="0"/>
                        </a:rPr>
                        <a:t>equal groups with </a:t>
                      </a:r>
                    </a:p>
                  </a:txBody>
                  <a:tcPr marL="154358" marR="154358" marT="77179" marB="77179" anchor="ctr">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3000" b="1" dirty="0">
                          <a:solidFill>
                            <a:srgbClr val="FF0000"/>
                          </a:solidFill>
                          <a:latin typeface="Century Gothic" panose="020B0502020202020204" pitchFamily="34" charset="0"/>
                        </a:rPr>
                        <a:t>2</a:t>
                      </a:r>
                    </a:p>
                  </a:txBody>
                  <a:tcPr marL="154358" marR="154358" marT="77179" marB="77179">
                    <a:lnL w="28575" cap="flat" cmpd="sng" algn="ctr">
                      <a:solidFill>
                        <a:srgbClr val="FF0000"/>
                      </a:solidFill>
                      <a:prstDash val="solid"/>
                      <a:round/>
                      <a:headEnd type="none" w="med" len="med"/>
                      <a:tailEnd type="none" w="med" len="med"/>
                    </a:lnL>
                    <a:lnR w="28575" cap="flat" cmpd="sng" algn="ctr">
                      <a:solidFill>
                        <a:srgbClr val="FF0000"/>
                      </a:solidFill>
                      <a:prstDash val="solid"/>
                      <a:round/>
                      <a:headEnd type="none" w="med" len="med"/>
                      <a:tailEnd type="none" w="med" len="med"/>
                    </a:lnR>
                    <a:lnT w="28575" cap="flat" cmpd="sng" algn="ctr">
                      <a:solidFill>
                        <a:srgbClr val="FF0000"/>
                      </a:solidFill>
                      <a:prstDash val="solid"/>
                      <a:round/>
                      <a:headEnd type="none" w="med" len="med"/>
                      <a:tailEnd type="none" w="med" len="med"/>
                    </a:lnT>
                    <a:lnB w="28575" cap="flat" cmpd="sng" algn="ctr">
                      <a:solidFill>
                        <a:srgbClr val="FF0000"/>
                      </a:solidFill>
                      <a:prstDash val="solid"/>
                      <a:round/>
                      <a:headEnd type="none" w="med" len="med"/>
                      <a:tailEnd type="none" w="med" len="med"/>
                    </a:lnB>
                    <a:solidFill>
                      <a:schemeClr val="bg1"/>
                    </a:solidFill>
                  </a:tcPr>
                </a:tc>
                <a:tc>
                  <a:txBody>
                    <a:bodyPr/>
                    <a:lstStyle/>
                    <a:p>
                      <a:pPr algn="ctr"/>
                      <a:r>
                        <a:rPr lang="en-US" sz="2000" b="1" dirty="0">
                          <a:solidFill>
                            <a:schemeClr val="tx1"/>
                          </a:solidFill>
                          <a:latin typeface="Century Gothic" panose="020B0502020202020204" pitchFamily="34" charset="0"/>
                        </a:rPr>
                        <a:t>in each group.</a:t>
                      </a:r>
                    </a:p>
                  </a:txBody>
                  <a:tcPr marL="154358" marR="154358" marT="77179" marB="77179" anchor="ctr">
                    <a:lnL w="28575" cap="flat" cmpd="sng" algn="ctr">
                      <a:solidFill>
                        <a:srgbClr val="FF0000"/>
                      </a:solidFill>
                      <a:prstDash val="solid"/>
                      <a:round/>
                      <a:headEnd type="none" w="med" len="med"/>
                      <a:tailEnd type="none" w="med" len="med"/>
                    </a:lnL>
                    <a:lnR w="28575" cap="flat" cmpd="sng" algn="ctr">
                      <a:no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22778475"/>
                  </a:ext>
                </a:extLst>
              </a:tr>
            </a:tbl>
          </a:graphicData>
        </a:graphic>
      </p:graphicFrame>
    </p:spTree>
    <p:extLst>
      <p:ext uri="{BB962C8B-B14F-4D97-AF65-F5344CB8AC3E}">
        <p14:creationId xmlns:p14="http://schemas.microsoft.com/office/powerpoint/2010/main" val="2343902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lvl="0" algn="ctr"/>
            <a:endParaRPr lang="en-GB" sz="2000" b="1"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Choose 2 of these number cards to make a multiplication that gives you the greatest answer. Show your working.</a:t>
            </a: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r>
              <a:rPr lang="en-GB" sz="2000" b="1" dirty="0">
                <a:solidFill>
                  <a:srgbClr val="FF0000"/>
                </a:solidFill>
                <a:latin typeface="Century Gothic" panose="020B0502020202020204" pitchFamily="34" charset="0"/>
              </a:rPr>
              <a:t> </a:t>
            </a: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rgbClr val="FF0000"/>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 name="Group 1">
            <a:extLst>
              <a:ext uri="{FF2B5EF4-FFF2-40B4-BE49-F238E27FC236}">
                <a16:creationId xmlns:a16="http://schemas.microsoft.com/office/drawing/2014/main" id="{C38F0604-32EA-47D9-92CE-91FE35DB5363}"/>
              </a:ext>
            </a:extLst>
          </p:cNvPr>
          <p:cNvGrpSpPr/>
          <p:nvPr/>
        </p:nvGrpSpPr>
        <p:grpSpPr>
          <a:xfrm>
            <a:off x="1849865" y="1907853"/>
            <a:ext cx="5444270" cy="2026776"/>
            <a:chOff x="1834294" y="1907853"/>
            <a:chExt cx="5444270" cy="2026776"/>
          </a:xfrm>
        </p:grpSpPr>
        <p:sp>
          <p:nvSpPr>
            <p:cNvPr id="6" name="Rounded Rectangle 5">
              <a:extLst>
                <a:ext uri="{FF2B5EF4-FFF2-40B4-BE49-F238E27FC236}">
                  <a16:creationId xmlns:a16="http://schemas.microsoft.com/office/drawing/2014/main" id="{55905ECF-DC14-1D41-8D11-4C44F9DA9402}"/>
                </a:ext>
              </a:extLst>
            </p:cNvPr>
            <p:cNvSpPr/>
            <p:nvPr/>
          </p:nvSpPr>
          <p:spPr>
            <a:xfrm>
              <a:off x="1834294"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5</a:t>
              </a:r>
            </a:p>
          </p:txBody>
        </p:sp>
        <p:sp>
          <p:nvSpPr>
            <p:cNvPr id="9" name="Rounded Rectangle 8">
              <a:extLst>
                <a:ext uri="{FF2B5EF4-FFF2-40B4-BE49-F238E27FC236}">
                  <a16:creationId xmlns:a16="http://schemas.microsoft.com/office/drawing/2014/main" id="{C99EB34E-0526-C342-A492-DE780AB96B45}"/>
                </a:ext>
              </a:extLst>
            </p:cNvPr>
            <p:cNvSpPr/>
            <p:nvPr/>
          </p:nvSpPr>
          <p:spPr>
            <a:xfrm>
              <a:off x="3819258"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6</a:t>
              </a:r>
            </a:p>
          </p:txBody>
        </p:sp>
        <p:sp>
          <p:nvSpPr>
            <p:cNvPr id="10" name="Rounded Rectangle 9">
              <a:extLst>
                <a:ext uri="{FF2B5EF4-FFF2-40B4-BE49-F238E27FC236}">
                  <a16:creationId xmlns:a16="http://schemas.microsoft.com/office/drawing/2014/main" id="{7A7B52EE-39A3-164B-B58E-C06005B6F0D0}"/>
                </a:ext>
              </a:extLst>
            </p:cNvPr>
            <p:cNvSpPr/>
            <p:nvPr/>
          </p:nvSpPr>
          <p:spPr>
            <a:xfrm>
              <a:off x="5804222"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2</a:t>
              </a:r>
            </a:p>
          </p:txBody>
        </p:sp>
      </p:grpSp>
    </p:spTree>
    <p:extLst>
      <p:ext uri="{BB962C8B-B14F-4D97-AF65-F5344CB8AC3E}">
        <p14:creationId xmlns:p14="http://schemas.microsoft.com/office/powerpoint/2010/main" val="10719001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Problem Solving 1</a:t>
            </a:r>
          </a:p>
          <a:p>
            <a:pPr lvl="0" algn="ctr"/>
            <a:endParaRPr lang="en-GB" sz="2000" b="1"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Choose 2 of these number cards to make </a:t>
            </a:r>
            <a:r>
              <a:rPr lang="en-GB" sz="2000" b="1">
                <a:solidFill>
                  <a:schemeClr val="tx1"/>
                </a:solidFill>
                <a:latin typeface="Century Gothic" panose="020B0502020202020204" pitchFamily="34" charset="0"/>
              </a:rPr>
              <a:t>a multiplication </a:t>
            </a:r>
            <a:r>
              <a:rPr lang="en-GB" sz="2000" b="1" dirty="0">
                <a:solidFill>
                  <a:schemeClr val="tx1"/>
                </a:solidFill>
                <a:latin typeface="Century Gothic" panose="020B0502020202020204" pitchFamily="34" charset="0"/>
              </a:rPr>
              <a:t>that gives you the greatest answer. Show your working.</a:t>
            </a: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r>
              <a:rPr lang="en-GB" sz="2000" b="1" dirty="0">
                <a:solidFill>
                  <a:srgbClr val="FF0000"/>
                </a:solidFill>
                <a:latin typeface="Century Gothic" panose="020B0502020202020204" pitchFamily="34" charset="0"/>
              </a:rPr>
              <a:t>6 x 5 = 30</a:t>
            </a:r>
          </a:p>
          <a:p>
            <a:pPr lvl="0" algn="ctr"/>
            <a:r>
              <a:rPr lang="en-GB" sz="2000" b="1" dirty="0">
                <a:solidFill>
                  <a:srgbClr val="FF0000"/>
                </a:solidFill>
                <a:latin typeface="Century Gothic" panose="020B0502020202020204" pitchFamily="34" charset="0"/>
              </a:rPr>
              <a:t>6 x 2 = 12</a:t>
            </a:r>
          </a:p>
          <a:p>
            <a:pPr lvl="0" algn="ctr"/>
            <a:r>
              <a:rPr lang="en-GB" sz="2000" b="1" dirty="0">
                <a:solidFill>
                  <a:srgbClr val="FF0000"/>
                </a:solidFill>
                <a:latin typeface="Century Gothic" panose="020B0502020202020204" pitchFamily="34" charset="0"/>
              </a:rPr>
              <a:t>5 x 2 = 10</a:t>
            </a:r>
          </a:p>
          <a:p>
            <a:pPr lvl="0" algn="ctr"/>
            <a:endParaRPr lang="en-GB" sz="2000" b="1" dirty="0">
              <a:solidFill>
                <a:srgbClr val="FF0000"/>
              </a:solidFill>
              <a:latin typeface="Century Gothic" panose="020B0502020202020204" pitchFamily="34" charset="0"/>
            </a:endParaRPr>
          </a:p>
          <a:p>
            <a:pPr lvl="0" algn="ctr"/>
            <a:r>
              <a:rPr lang="en-GB" sz="2000" b="1" dirty="0">
                <a:solidFill>
                  <a:srgbClr val="FF0000"/>
                </a:solidFill>
                <a:latin typeface="Century Gothic" panose="020B0502020202020204" pitchFamily="34" charset="0"/>
              </a:rPr>
              <a:t>The greatest answer can be made by multiplying 5 and 6.</a:t>
            </a:r>
          </a:p>
          <a:p>
            <a:pPr lvl="0" algn="ctr"/>
            <a:r>
              <a:rPr lang="en-GB" sz="2000" b="1" dirty="0">
                <a:solidFill>
                  <a:srgbClr val="FF0000"/>
                </a:solidFill>
                <a:latin typeface="Century Gothic" panose="020B0502020202020204" pitchFamily="34" charset="0"/>
              </a:rPr>
              <a:t> </a:t>
            </a: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rgbClr val="FF0000"/>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pSp>
        <p:nvGrpSpPr>
          <p:cNvPr id="2" name="Group 1">
            <a:extLst>
              <a:ext uri="{FF2B5EF4-FFF2-40B4-BE49-F238E27FC236}">
                <a16:creationId xmlns:a16="http://schemas.microsoft.com/office/drawing/2014/main" id="{C38F0604-32EA-47D9-92CE-91FE35DB5363}"/>
              </a:ext>
            </a:extLst>
          </p:cNvPr>
          <p:cNvGrpSpPr/>
          <p:nvPr/>
        </p:nvGrpSpPr>
        <p:grpSpPr>
          <a:xfrm>
            <a:off x="1849865" y="1907853"/>
            <a:ext cx="5444270" cy="2026776"/>
            <a:chOff x="1834294" y="1907853"/>
            <a:chExt cx="5444270" cy="2026776"/>
          </a:xfrm>
        </p:grpSpPr>
        <p:sp>
          <p:nvSpPr>
            <p:cNvPr id="6" name="Rounded Rectangle 5">
              <a:extLst>
                <a:ext uri="{FF2B5EF4-FFF2-40B4-BE49-F238E27FC236}">
                  <a16:creationId xmlns:a16="http://schemas.microsoft.com/office/drawing/2014/main" id="{55905ECF-DC14-1D41-8D11-4C44F9DA9402}"/>
                </a:ext>
              </a:extLst>
            </p:cNvPr>
            <p:cNvSpPr/>
            <p:nvPr/>
          </p:nvSpPr>
          <p:spPr>
            <a:xfrm>
              <a:off x="1834294"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5</a:t>
              </a:r>
            </a:p>
          </p:txBody>
        </p:sp>
        <p:sp>
          <p:nvSpPr>
            <p:cNvPr id="9" name="Rounded Rectangle 8">
              <a:extLst>
                <a:ext uri="{FF2B5EF4-FFF2-40B4-BE49-F238E27FC236}">
                  <a16:creationId xmlns:a16="http://schemas.microsoft.com/office/drawing/2014/main" id="{C99EB34E-0526-C342-A492-DE780AB96B45}"/>
                </a:ext>
              </a:extLst>
            </p:cNvPr>
            <p:cNvSpPr/>
            <p:nvPr/>
          </p:nvSpPr>
          <p:spPr>
            <a:xfrm>
              <a:off x="3819258"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6</a:t>
              </a:r>
            </a:p>
          </p:txBody>
        </p:sp>
        <p:sp>
          <p:nvSpPr>
            <p:cNvPr id="10" name="Rounded Rectangle 9">
              <a:extLst>
                <a:ext uri="{FF2B5EF4-FFF2-40B4-BE49-F238E27FC236}">
                  <a16:creationId xmlns:a16="http://schemas.microsoft.com/office/drawing/2014/main" id="{7A7B52EE-39A3-164B-B58E-C06005B6F0D0}"/>
                </a:ext>
              </a:extLst>
            </p:cNvPr>
            <p:cNvSpPr/>
            <p:nvPr/>
          </p:nvSpPr>
          <p:spPr>
            <a:xfrm>
              <a:off x="5804222" y="1907853"/>
              <a:ext cx="1474342" cy="2026776"/>
            </a:xfrm>
            <a:prstGeom prst="roundRect">
              <a:avLst/>
            </a:prstGeom>
            <a:ln w="28575">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8000" b="1" dirty="0">
                  <a:latin typeface="Century Gothic" panose="020B0502020202020204" pitchFamily="34" charset="0"/>
                </a:rPr>
                <a:t>2</a:t>
              </a:r>
            </a:p>
          </p:txBody>
        </p:sp>
      </p:grpSp>
    </p:spTree>
    <p:extLst>
      <p:ext uri="{BB962C8B-B14F-4D97-AF65-F5344CB8AC3E}">
        <p14:creationId xmlns:p14="http://schemas.microsoft.com/office/powerpoint/2010/main" val="12791262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 </a:t>
            </a:r>
            <a:r>
              <a:rPr lang="en-GB" sz="2000" b="1" dirty="0">
                <a:solidFill>
                  <a:schemeClr val="tx1"/>
                </a:solidFill>
                <a:latin typeface="Century Gothic" panose="020B0502020202020204" pitchFamily="34" charset="0"/>
              </a:rPr>
              <a:t>True or false?</a:t>
            </a: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pPr lvl="0" algn="ctr"/>
            <a:endParaRPr lang="en-GB" sz="2000" b="1" dirty="0">
              <a:solidFill>
                <a:srgbClr val="FF0000"/>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rgbClr val="FF0000"/>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11" name="Rectangle: Rounded Corners 10">
            <a:extLst>
              <a:ext uri="{FF2B5EF4-FFF2-40B4-BE49-F238E27FC236}">
                <a16:creationId xmlns:a16="http://schemas.microsoft.com/office/drawing/2014/main" id="{34254AE0-0BF0-4106-89B3-212CB13BFD9A}"/>
              </a:ext>
            </a:extLst>
          </p:cNvPr>
          <p:cNvSpPr/>
          <p:nvPr/>
        </p:nvSpPr>
        <p:spPr>
          <a:xfrm>
            <a:off x="802049"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10 + 10 + 10</a:t>
            </a:r>
          </a:p>
        </p:txBody>
      </p:sp>
      <p:sp>
        <p:nvSpPr>
          <p:cNvPr id="12" name="Rectangle: Rounded Corners 11">
            <a:extLst>
              <a:ext uri="{FF2B5EF4-FFF2-40B4-BE49-F238E27FC236}">
                <a16:creationId xmlns:a16="http://schemas.microsoft.com/office/drawing/2014/main" id="{D30BDE16-63FE-447E-B2C6-B6EDE0A95324}"/>
              </a:ext>
            </a:extLst>
          </p:cNvPr>
          <p:cNvSpPr/>
          <p:nvPr/>
        </p:nvSpPr>
        <p:spPr>
          <a:xfrm>
            <a:off x="5150371"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5 x 5</a:t>
            </a:r>
          </a:p>
        </p:txBody>
      </p:sp>
      <p:sp>
        <p:nvSpPr>
          <p:cNvPr id="13" name="Rectangle: Rounded Corners 12">
            <a:extLst>
              <a:ext uri="{FF2B5EF4-FFF2-40B4-BE49-F238E27FC236}">
                <a16:creationId xmlns:a16="http://schemas.microsoft.com/office/drawing/2014/main" id="{72D8F003-E4EE-4483-A89C-A0D3D4102CEB}"/>
              </a:ext>
            </a:extLst>
          </p:cNvPr>
          <p:cNvSpPr/>
          <p:nvPr/>
        </p:nvSpPr>
        <p:spPr>
          <a:xfrm>
            <a:off x="4178046" y="1827004"/>
            <a:ext cx="787904" cy="1517309"/>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latin typeface="Century Gothic" panose="020B0502020202020204" pitchFamily="34" charset="0"/>
              </a:rPr>
              <a:t>&gt;</a:t>
            </a:r>
          </a:p>
        </p:txBody>
      </p:sp>
    </p:spTree>
    <p:extLst>
      <p:ext uri="{BB962C8B-B14F-4D97-AF65-F5344CB8AC3E}">
        <p14:creationId xmlns:p14="http://schemas.microsoft.com/office/powerpoint/2010/main" val="38208426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 </a:t>
            </a:r>
            <a:r>
              <a:rPr lang="en-GB" sz="2000" b="1" dirty="0">
                <a:solidFill>
                  <a:schemeClr val="tx1"/>
                </a:solidFill>
                <a:latin typeface="Century Gothic" panose="020B0502020202020204" pitchFamily="34" charset="0"/>
              </a:rPr>
              <a:t>True or false?</a:t>
            </a: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pPr lvl="0" algn="ctr"/>
            <a:endParaRPr lang="en-GB" sz="2000" b="1" dirty="0">
              <a:solidFill>
                <a:srgbClr val="FF0000"/>
              </a:solidFill>
              <a:latin typeface="Century Gothic" panose="020B0502020202020204" pitchFamily="34" charset="0"/>
            </a:endParaRPr>
          </a:p>
          <a:p>
            <a:r>
              <a:rPr lang="en-GB" sz="2000" b="1" dirty="0">
                <a:solidFill>
                  <a:schemeClr val="tx1"/>
                </a:solidFill>
                <a:latin typeface="Century Gothic" panose="020B0502020202020204" pitchFamily="34" charset="0"/>
                <a:sym typeface="Wingdings" panose="05000000000000000000" pitchFamily="2" charset="2"/>
              </a:rPr>
              <a:t>True because… </a:t>
            </a:r>
          </a:p>
          <a:p>
            <a:pPr lvl="0"/>
            <a:endParaRPr lang="en-GB" sz="2000" b="1" dirty="0">
              <a:solidFill>
                <a:srgbClr val="FF0000"/>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rgbClr val="FF0000"/>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11" name="Rectangle: Rounded Corners 10">
            <a:extLst>
              <a:ext uri="{FF2B5EF4-FFF2-40B4-BE49-F238E27FC236}">
                <a16:creationId xmlns:a16="http://schemas.microsoft.com/office/drawing/2014/main" id="{34254AE0-0BF0-4106-89B3-212CB13BFD9A}"/>
              </a:ext>
            </a:extLst>
          </p:cNvPr>
          <p:cNvSpPr/>
          <p:nvPr/>
        </p:nvSpPr>
        <p:spPr>
          <a:xfrm>
            <a:off x="802049"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10 + 10 + 10</a:t>
            </a:r>
          </a:p>
        </p:txBody>
      </p:sp>
      <p:sp>
        <p:nvSpPr>
          <p:cNvPr id="12" name="Rectangle: Rounded Corners 11">
            <a:extLst>
              <a:ext uri="{FF2B5EF4-FFF2-40B4-BE49-F238E27FC236}">
                <a16:creationId xmlns:a16="http://schemas.microsoft.com/office/drawing/2014/main" id="{D30BDE16-63FE-447E-B2C6-B6EDE0A95324}"/>
              </a:ext>
            </a:extLst>
          </p:cNvPr>
          <p:cNvSpPr/>
          <p:nvPr/>
        </p:nvSpPr>
        <p:spPr>
          <a:xfrm>
            <a:off x="5150371"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5 x 5</a:t>
            </a:r>
          </a:p>
        </p:txBody>
      </p:sp>
      <p:sp>
        <p:nvSpPr>
          <p:cNvPr id="13" name="Rectangle: Rounded Corners 12">
            <a:extLst>
              <a:ext uri="{FF2B5EF4-FFF2-40B4-BE49-F238E27FC236}">
                <a16:creationId xmlns:a16="http://schemas.microsoft.com/office/drawing/2014/main" id="{72D8F003-E4EE-4483-A89C-A0D3D4102CEB}"/>
              </a:ext>
            </a:extLst>
          </p:cNvPr>
          <p:cNvSpPr/>
          <p:nvPr/>
        </p:nvSpPr>
        <p:spPr>
          <a:xfrm>
            <a:off x="4178046" y="1827004"/>
            <a:ext cx="787904" cy="1517309"/>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latin typeface="Century Gothic" panose="020B0502020202020204" pitchFamily="34" charset="0"/>
              </a:rPr>
              <a:t>&gt;</a:t>
            </a:r>
          </a:p>
        </p:txBody>
      </p:sp>
    </p:spTree>
    <p:extLst>
      <p:ext uri="{BB962C8B-B14F-4D97-AF65-F5344CB8AC3E}">
        <p14:creationId xmlns:p14="http://schemas.microsoft.com/office/powerpoint/2010/main" val="7220701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1</a:t>
            </a:r>
          </a:p>
          <a:p>
            <a:pPr lvl="0" algn="ctr"/>
            <a:endParaRPr lang="en-GB" sz="2000" b="1" dirty="0">
              <a:solidFill>
                <a:schemeClr val="tx1"/>
              </a:solidFill>
              <a:latin typeface="Century Gothic" panose="020B0502020202020204" pitchFamily="34" charset="0"/>
            </a:endParaRPr>
          </a:p>
          <a:p>
            <a:pPr algn="ctr"/>
            <a:r>
              <a:rPr lang="en-GB" sz="2000" b="1" dirty="0">
                <a:solidFill>
                  <a:srgbClr val="FF0000"/>
                </a:solidFill>
                <a:latin typeface="Century Gothic" panose="020B0502020202020204" pitchFamily="34" charset="0"/>
              </a:rPr>
              <a:t> </a:t>
            </a:r>
            <a:r>
              <a:rPr lang="en-GB" sz="2000" b="1" dirty="0">
                <a:solidFill>
                  <a:schemeClr val="tx1"/>
                </a:solidFill>
                <a:latin typeface="Century Gothic" panose="020B0502020202020204" pitchFamily="34" charset="0"/>
              </a:rPr>
              <a:t>True or false?</a:t>
            </a: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pPr algn="ctr"/>
            <a:endParaRPr lang="en-GB" sz="2000" b="1" dirty="0">
              <a:solidFill>
                <a:schemeClr val="tx1"/>
              </a:solidFill>
              <a:latin typeface="Century Gothic" panose="020B0502020202020204" pitchFamily="34" charset="0"/>
              <a:sym typeface="Wingdings" panose="05000000000000000000" pitchFamily="2" charset="2"/>
            </a:endParaRPr>
          </a:p>
          <a:p>
            <a:r>
              <a:rPr lang="en-GB" sz="2000" b="1" dirty="0">
                <a:solidFill>
                  <a:schemeClr val="tx1"/>
                </a:solidFill>
                <a:latin typeface="Century Gothic" panose="020B0502020202020204" pitchFamily="34" charset="0"/>
                <a:sym typeface="Wingdings" panose="05000000000000000000" pitchFamily="2" charset="2"/>
              </a:rPr>
              <a:t>Explain your answer.</a:t>
            </a:r>
          </a:p>
          <a:p>
            <a:pPr lvl="0" algn="ctr"/>
            <a:endParaRPr lang="en-GB" sz="2000" b="1" dirty="0">
              <a:solidFill>
                <a:srgbClr val="FF0000"/>
              </a:solidFill>
              <a:latin typeface="Century Gothic" panose="020B0502020202020204" pitchFamily="34" charset="0"/>
            </a:endParaRPr>
          </a:p>
          <a:p>
            <a:r>
              <a:rPr lang="en-GB" sz="2000" b="1" dirty="0">
                <a:solidFill>
                  <a:srgbClr val="FF0000"/>
                </a:solidFill>
                <a:latin typeface="Century Gothic" panose="020B0502020202020204" pitchFamily="34" charset="0"/>
                <a:sym typeface="Wingdings" panose="05000000000000000000" pitchFamily="2" charset="2"/>
              </a:rPr>
              <a:t>True because 10 + 10 + 10 = 30 and 5 x 5 = 25.  </a:t>
            </a:r>
          </a:p>
          <a:p>
            <a:pPr lvl="0"/>
            <a:endParaRPr lang="en-GB" sz="2000" b="1" dirty="0">
              <a:solidFill>
                <a:srgbClr val="FF0000"/>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chemeClr val="tx1"/>
              </a:solidFill>
              <a:latin typeface="Century Gothic" panose="020B0502020202020204" pitchFamily="34" charset="0"/>
            </a:endParaRPr>
          </a:p>
          <a:p>
            <a:pPr lvl="0" algn="ctr"/>
            <a:endParaRPr lang="en-GB" sz="2000" b="1" u="sng" dirty="0">
              <a:solidFill>
                <a:srgbClr val="FF0000"/>
              </a:solidFill>
              <a:latin typeface="Century Gothic" panose="020B0502020202020204" pitchFamily="34" charset="0"/>
            </a:endParaRPr>
          </a:p>
          <a:p>
            <a:pPr lvl="0" algn="ctr"/>
            <a:endParaRPr lang="en-GB" sz="2400" b="1" u="sng" dirty="0">
              <a:solidFill>
                <a:prstClr val="black"/>
              </a:solidFill>
              <a:latin typeface="Century Gothic" panose="020B0502020202020204" pitchFamily="34" charset="0"/>
            </a:endParaRPr>
          </a:p>
        </p:txBody>
      </p:sp>
      <p:sp>
        <p:nvSpPr>
          <p:cNvPr id="7" name="TextBox 8">
            <a:extLst>
              <a:ext uri="{FF2B5EF4-FFF2-40B4-BE49-F238E27FC236}">
                <a16:creationId xmlns:a16="http://schemas.microsoft.com/office/drawing/2014/main" id="{F2267ACB-233E-41BC-B01B-8F3DC45483E4}"/>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
        <p:nvSpPr>
          <p:cNvPr id="11" name="Rectangle: Rounded Corners 10">
            <a:extLst>
              <a:ext uri="{FF2B5EF4-FFF2-40B4-BE49-F238E27FC236}">
                <a16:creationId xmlns:a16="http://schemas.microsoft.com/office/drawing/2014/main" id="{34254AE0-0BF0-4106-89B3-212CB13BFD9A}"/>
              </a:ext>
            </a:extLst>
          </p:cNvPr>
          <p:cNvSpPr/>
          <p:nvPr/>
        </p:nvSpPr>
        <p:spPr>
          <a:xfrm>
            <a:off x="802049"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10 + 10 + 10</a:t>
            </a:r>
          </a:p>
        </p:txBody>
      </p:sp>
      <p:sp>
        <p:nvSpPr>
          <p:cNvPr id="12" name="Rectangle: Rounded Corners 11">
            <a:extLst>
              <a:ext uri="{FF2B5EF4-FFF2-40B4-BE49-F238E27FC236}">
                <a16:creationId xmlns:a16="http://schemas.microsoft.com/office/drawing/2014/main" id="{D30BDE16-63FE-447E-B2C6-B6EDE0A95324}"/>
              </a:ext>
            </a:extLst>
          </p:cNvPr>
          <p:cNvSpPr/>
          <p:nvPr/>
        </p:nvSpPr>
        <p:spPr>
          <a:xfrm>
            <a:off x="5150371" y="1827004"/>
            <a:ext cx="3191579" cy="1517309"/>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b="1" dirty="0">
                <a:solidFill>
                  <a:schemeClr val="tx1"/>
                </a:solidFill>
                <a:latin typeface="Century Gothic" panose="020B0502020202020204" pitchFamily="34" charset="0"/>
              </a:rPr>
              <a:t>5 x 5</a:t>
            </a:r>
          </a:p>
        </p:txBody>
      </p:sp>
      <p:sp>
        <p:nvSpPr>
          <p:cNvPr id="13" name="Rectangle: Rounded Corners 12">
            <a:extLst>
              <a:ext uri="{FF2B5EF4-FFF2-40B4-BE49-F238E27FC236}">
                <a16:creationId xmlns:a16="http://schemas.microsoft.com/office/drawing/2014/main" id="{72D8F003-E4EE-4483-A89C-A0D3D4102CEB}"/>
              </a:ext>
            </a:extLst>
          </p:cNvPr>
          <p:cNvSpPr/>
          <p:nvPr/>
        </p:nvSpPr>
        <p:spPr>
          <a:xfrm>
            <a:off x="4178046" y="1827004"/>
            <a:ext cx="787904" cy="1517309"/>
          </a:xfrm>
          <a:prstGeom prst="round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solidFill>
                  <a:schemeClr val="tx1"/>
                </a:solidFill>
                <a:latin typeface="Century Gothic" panose="020B0502020202020204" pitchFamily="34" charset="0"/>
              </a:rPr>
              <a:t>&gt;</a:t>
            </a:r>
          </a:p>
        </p:txBody>
      </p:sp>
    </p:spTree>
    <p:extLst>
      <p:ext uri="{BB962C8B-B14F-4D97-AF65-F5344CB8AC3E}">
        <p14:creationId xmlns:p14="http://schemas.microsoft.com/office/powerpoint/2010/main" val="3952648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0" name="Picture 19">
            <a:extLst>
              <a:ext uri="{FF2B5EF4-FFF2-40B4-BE49-F238E27FC236}">
                <a16:creationId xmlns:a16="http://schemas.microsoft.com/office/drawing/2014/main" id="{3FEDFCEE-45F7-44D0-B6A7-FA180E4D3F98}"/>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3BFAE053-CD01-4AF8-950F-9F33B4D6BF0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There were 8 boxes with 2 bottles in each box.</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Who is correct? Prove it!</a:t>
            </a:r>
            <a:endParaRPr lang="en-GB" sz="32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22" name="Rounded Rectangular Callout 12">
            <a:extLst>
              <a:ext uri="{FF2B5EF4-FFF2-40B4-BE49-F238E27FC236}">
                <a16:creationId xmlns:a16="http://schemas.microsoft.com/office/drawing/2014/main" id="{2DE0F412-9BF2-438A-8419-8AADCF8E5B4F}"/>
              </a:ext>
            </a:extLst>
          </p:cNvPr>
          <p:cNvSpPr/>
          <p:nvPr/>
        </p:nvSpPr>
        <p:spPr>
          <a:xfrm>
            <a:off x="3860921" y="1329705"/>
            <a:ext cx="3076861" cy="1121397"/>
          </a:xfrm>
          <a:prstGeom prst="wedgeRoundRectCallout">
            <a:avLst>
              <a:gd name="adj1" fmla="val -58118"/>
              <a:gd name="adj2" fmla="val 33277"/>
              <a:gd name="adj3" fmla="val 16667"/>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multiplication for this problem is 8 x 2.</a:t>
            </a:r>
          </a:p>
        </p:txBody>
      </p:sp>
      <p:sp>
        <p:nvSpPr>
          <p:cNvPr id="23" name="Rounded Rectangular Callout 13">
            <a:extLst>
              <a:ext uri="{FF2B5EF4-FFF2-40B4-BE49-F238E27FC236}">
                <a16:creationId xmlns:a16="http://schemas.microsoft.com/office/drawing/2014/main" id="{5000AEB8-88DE-4206-984B-D7BA3757948A}"/>
              </a:ext>
            </a:extLst>
          </p:cNvPr>
          <p:cNvSpPr/>
          <p:nvPr/>
        </p:nvSpPr>
        <p:spPr>
          <a:xfrm>
            <a:off x="2250922" y="2755244"/>
            <a:ext cx="3076861" cy="1121397"/>
          </a:xfrm>
          <a:prstGeom prst="wedgeRoundRectCallout">
            <a:avLst>
              <a:gd name="adj1" fmla="val 59669"/>
              <a:gd name="adj2" fmla="val 33277"/>
              <a:gd name="adj3" fmla="val 16667"/>
            </a:avLst>
          </a:prstGeom>
          <a:ln w="28575">
            <a:solidFill>
              <a:srgbClr val="FF993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repeated addition for this problem is </a:t>
            </a:r>
          </a:p>
          <a:p>
            <a:pPr algn="ctr"/>
            <a:r>
              <a:rPr lang="en-US" b="1" dirty="0">
                <a:latin typeface="Century Gothic" panose="020B0502020202020204" pitchFamily="34" charset="0"/>
              </a:rPr>
              <a:t>2 + 2 + 2 + 2 + 2 + 2.</a:t>
            </a:r>
          </a:p>
        </p:txBody>
      </p:sp>
      <p:sp>
        <p:nvSpPr>
          <p:cNvPr id="24" name="TextBox 23">
            <a:extLst>
              <a:ext uri="{FF2B5EF4-FFF2-40B4-BE49-F238E27FC236}">
                <a16:creationId xmlns:a16="http://schemas.microsoft.com/office/drawing/2014/main" id="{276DDF7D-31F7-4466-9222-4987F5FCDD2A}"/>
              </a:ext>
            </a:extLst>
          </p:cNvPr>
          <p:cNvSpPr txBox="1"/>
          <p:nvPr/>
        </p:nvSpPr>
        <p:spPr>
          <a:xfrm>
            <a:off x="2206219" y="2297213"/>
            <a:ext cx="1179124" cy="307777"/>
          </a:xfrm>
          <a:prstGeom prst="rect">
            <a:avLst/>
          </a:prstGeom>
          <a:noFill/>
        </p:spPr>
        <p:txBody>
          <a:bodyPr wrap="square" rtlCol="0">
            <a:spAutoFit/>
          </a:bodyPr>
          <a:lstStyle/>
          <a:p>
            <a:pPr algn="ctr"/>
            <a:r>
              <a:rPr lang="en-US" sz="1400" b="1" dirty="0">
                <a:latin typeface="Century Gothic" panose="020B0502020202020204" pitchFamily="34" charset="0"/>
              </a:rPr>
              <a:t>Lena</a:t>
            </a:r>
          </a:p>
        </p:txBody>
      </p:sp>
      <p:sp>
        <p:nvSpPr>
          <p:cNvPr id="26" name="TextBox 25">
            <a:extLst>
              <a:ext uri="{FF2B5EF4-FFF2-40B4-BE49-F238E27FC236}">
                <a16:creationId xmlns:a16="http://schemas.microsoft.com/office/drawing/2014/main" id="{6224D398-7001-4C7E-9E0C-5A4FB572CFFA}"/>
              </a:ext>
            </a:extLst>
          </p:cNvPr>
          <p:cNvSpPr txBox="1"/>
          <p:nvPr/>
        </p:nvSpPr>
        <p:spPr>
          <a:xfrm>
            <a:off x="5902478" y="3826594"/>
            <a:ext cx="990600" cy="307777"/>
          </a:xfrm>
          <a:prstGeom prst="rect">
            <a:avLst/>
          </a:prstGeom>
          <a:noFill/>
        </p:spPr>
        <p:txBody>
          <a:bodyPr wrap="square" rtlCol="0">
            <a:spAutoFit/>
          </a:bodyPr>
          <a:lstStyle/>
          <a:p>
            <a:pPr algn="ctr"/>
            <a:r>
              <a:rPr lang="en-GB" sz="1400" b="1" dirty="0">
                <a:latin typeface="Century Gothic" panose="020B0502020202020204" pitchFamily="34" charset="0"/>
              </a:rPr>
              <a:t>Isaias</a:t>
            </a:r>
            <a:endParaRPr lang="en-US" sz="1400" b="1" dirty="0">
              <a:latin typeface="Century Gothic" panose="020B0502020202020204" pitchFamily="34" charset="0"/>
            </a:endParaRPr>
          </a:p>
        </p:txBody>
      </p:sp>
    </p:spTree>
    <p:extLst>
      <p:ext uri="{BB962C8B-B14F-4D97-AF65-F5344CB8AC3E}">
        <p14:creationId xmlns:p14="http://schemas.microsoft.com/office/powerpoint/2010/main" val="31378322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0" name="Picture 19">
            <a:extLst>
              <a:ext uri="{FF2B5EF4-FFF2-40B4-BE49-F238E27FC236}">
                <a16:creationId xmlns:a16="http://schemas.microsoft.com/office/drawing/2014/main" id="{3FEDFCEE-45F7-44D0-B6A7-FA180E4D3F98}"/>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3BFAE053-CD01-4AF8-950F-9F33B4D6BF0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There were 8 boxes with 2 bottles in each box.</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Who is correct? Prove it!</a:t>
            </a:r>
          </a:p>
          <a:p>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Lena is correct because... </a:t>
            </a:r>
          </a:p>
          <a:p>
            <a:endParaRPr lang="en-GB" sz="32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22" name="Rounded Rectangular Callout 12">
            <a:extLst>
              <a:ext uri="{FF2B5EF4-FFF2-40B4-BE49-F238E27FC236}">
                <a16:creationId xmlns:a16="http://schemas.microsoft.com/office/drawing/2014/main" id="{2DE0F412-9BF2-438A-8419-8AADCF8E5B4F}"/>
              </a:ext>
            </a:extLst>
          </p:cNvPr>
          <p:cNvSpPr/>
          <p:nvPr/>
        </p:nvSpPr>
        <p:spPr>
          <a:xfrm>
            <a:off x="3860921" y="1329705"/>
            <a:ext cx="3076861" cy="1121397"/>
          </a:xfrm>
          <a:prstGeom prst="wedgeRoundRectCallout">
            <a:avLst>
              <a:gd name="adj1" fmla="val -58118"/>
              <a:gd name="adj2" fmla="val 33277"/>
              <a:gd name="adj3" fmla="val 16667"/>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multiplication for this problem is 8 x 2.</a:t>
            </a:r>
          </a:p>
        </p:txBody>
      </p:sp>
      <p:sp>
        <p:nvSpPr>
          <p:cNvPr id="23" name="Rounded Rectangular Callout 13">
            <a:extLst>
              <a:ext uri="{FF2B5EF4-FFF2-40B4-BE49-F238E27FC236}">
                <a16:creationId xmlns:a16="http://schemas.microsoft.com/office/drawing/2014/main" id="{5000AEB8-88DE-4206-984B-D7BA3757948A}"/>
              </a:ext>
            </a:extLst>
          </p:cNvPr>
          <p:cNvSpPr/>
          <p:nvPr/>
        </p:nvSpPr>
        <p:spPr>
          <a:xfrm>
            <a:off x="2250922" y="2755244"/>
            <a:ext cx="3076861" cy="1121397"/>
          </a:xfrm>
          <a:prstGeom prst="wedgeRoundRectCallout">
            <a:avLst>
              <a:gd name="adj1" fmla="val 59669"/>
              <a:gd name="adj2" fmla="val 33277"/>
              <a:gd name="adj3" fmla="val 16667"/>
            </a:avLst>
          </a:prstGeom>
          <a:ln w="28575">
            <a:solidFill>
              <a:srgbClr val="FF993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repeated addition for this problem is </a:t>
            </a:r>
          </a:p>
          <a:p>
            <a:pPr algn="ctr"/>
            <a:r>
              <a:rPr lang="en-US" b="1" dirty="0">
                <a:latin typeface="Century Gothic" panose="020B0502020202020204" pitchFamily="34" charset="0"/>
              </a:rPr>
              <a:t>2 + 2 + 2 + 2 + 2 + 2.</a:t>
            </a:r>
          </a:p>
        </p:txBody>
      </p:sp>
      <p:sp>
        <p:nvSpPr>
          <p:cNvPr id="24" name="TextBox 23">
            <a:extLst>
              <a:ext uri="{FF2B5EF4-FFF2-40B4-BE49-F238E27FC236}">
                <a16:creationId xmlns:a16="http://schemas.microsoft.com/office/drawing/2014/main" id="{276DDF7D-31F7-4466-9222-4987F5FCDD2A}"/>
              </a:ext>
            </a:extLst>
          </p:cNvPr>
          <p:cNvSpPr txBox="1"/>
          <p:nvPr/>
        </p:nvSpPr>
        <p:spPr>
          <a:xfrm>
            <a:off x="2206219" y="2297213"/>
            <a:ext cx="1179124" cy="307777"/>
          </a:xfrm>
          <a:prstGeom prst="rect">
            <a:avLst/>
          </a:prstGeom>
          <a:noFill/>
        </p:spPr>
        <p:txBody>
          <a:bodyPr wrap="square" rtlCol="0">
            <a:spAutoFit/>
          </a:bodyPr>
          <a:lstStyle/>
          <a:p>
            <a:pPr algn="ctr"/>
            <a:r>
              <a:rPr lang="en-US" sz="1400" b="1" dirty="0">
                <a:latin typeface="Century Gothic" panose="020B0502020202020204" pitchFamily="34" charset="0"/>
              </a:rPr>
              <a:t>Lena</a:t>
            </a:r>
          </a:p>
        </p:txBody>
      </p:sp>
      <p:sp>
        <p:nvSpPr>
          <p:cNvPr id="26" name="TextBox 25">
            <a:extLst>
              <a:ext uri="{FF2B5EF4-FFF2-40B4-BE49-F238E27FC236}">
                <a16:creationId xmlns:a16="http://schemas.microsoft.com/office/drawing/2014/main" id="{6224D398-7001-4C7E-9E0C-5A4FB572CFFA}"/>
              </a:ext>
            </a:extLst>
          </p:cNvPr>
          <p:cNvSpPr txBox="1"/>
          <p:nvPr/>
        </p:nvSpPr>
        <p:spPr>
          <a:xfrm>
            <a:off x="5902478" y="3826594"/>
            <a:ext cx="990600" cy="307777"/>
          </a:xfrm>
          <a:prstGeom prst="rect">
            <a:avLst/>
          </a:prstGeom>
          <a:noFill/>
        </p:spPr>
        <p:txBody>
          <a:bodyPr wrap="square" rtlCol="0">
            <a:spAutoFit/>
          </a:bodyPr>
          <a:lstStyle/>
          <a:p>
            <a:pPr algn="ctr"/>
            <a:r>
              <a:rPr lang="en-GB" sz="1400" b="1" dirty="0">
                <a:latin typeface="Century Gothic" panose="020B0502020202020204" pitchFamily="34" charset="0"/>
              </a:rPr>
              <a:t>Isaias</a:t>
            </a:r>
            <a:endParaRPr lang="en-US" sz="1400" b="1" dirty="0">
              <a:latin typeface="Century Gothic" panose="020B0502020202020204" pitchFamily="34" charset="0"/>
            </a:endParaRPr>
          </a:p>
        </p:txBody>
      </p:sp>
    </p:spTree>
    <p:extLst>
      <p:ext uri="{BB962C8B-B14F-4D97-AF65-F5344CB8AC3E}">
        <p14:creationId xmlns:p14="http://schemas.microsoft.com/office/powerpoint/2010/main" val="20296199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grpSp>
        <p:nvGrpSpPr>
          <p:cNvPr id="16" name="Group 15">
            <a:extLst>
              <a:ext uri="{FF2B5EF4-FFF2-40B4-BE49-F238E27FC236}">
                <a16:creationId xmlns:a16="http://schemas.microsoft.com/office/drawing/2014/main" id="{B31300A9-E3C5-4701-8EF1-45ED088A04DD}"/>
              </a:ext>
            </a:extLst>
          </p:cNvPr>
          <p:cNvGrpSpPr/>
          <p:nvPr/>
        </p:nvGrpSpPr>
        <p:grpSpPr>
          <a:xfrm>
            <a:off x="27814" y="6454317"/>
            <a:ext cx="1231337" cy="403587"/>
            <a:chOff x="36360" y="6454317"/>
            <a:chExt cx="1231337" cy="403587"/>
          </a:xfrm>
        </p:grpSpPr>
        <p:sp>
          <p:nvSpPr>
            <p:cNvPr id="17" name="TextBox 8">
              <a:extLst>
                <a:ext uri="{FF2B5EF4-FFF2-40B4-BE49-F238E27FC236}">
                  <a16:creationId xmlns:a16="http://schemas.microsoft.com/office/drawing/2014/main" id="{0F18B4CD-798D-4EA5-92CF-7A4BB6DD9812}"/>
                </a:ext>
              </a:extLst>
            </p:cNvPr>
            <p:cNvSpPr txBox="1"/>
            <p:nvPr/>
          </p:nvSpPr>
          <p:spPr>
            <a:xfrm>
              <a:off x="36360"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85" y="6454317"/>
              <a:ext cx="1174025" cy="278902"/>
            </a:xfrm>
            <a:prstGeom prst="rect">
              <a:avLst/>
            </a:prstGeom>
          </p:spPr>
        </p:pic>
      </p:grpSp>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a:r>
              <a:rPr lang="en-GB" sz="1600" b="1" u="sng" dirty="0">
                <a:solidFill>
                  <a:srgbClr val="E7E6E6">
                    <a:lumMod val="50000"/>
                  </a:srgbClr>
                </a:solidFill>
                <a:latin typeface="Century Gothic" panose="020B0502020202020204" pitchFamily="34" charset="0"/>
              </a:rPr>
              <a:t>Year 2 – Autumn Block 4 – Multiplication and Division</a:t>
            </a:r>
            <a:br>
              <a:rPr lang="en-GB" sz="1600" b="1" dirty="0">
                <a:solidFill>
                  <a:schemeClr val="bg2">
                    <a:lumMod val="50000"/>
                  </a:schemeClr>
                </a:solidFill>
                <a:latin typeface="Century Gothic" panose="020B0502020202020204" pitchFamily="34" charset="0"/>
              </a:rPr>
            </a:br>
            <a:endParaRPr lang="en-GB" sz="16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endParaRPr lang="en-GB" sz="4000" b="1" dirty="0">
              <a:solidFill>
                <a:schemeClr val="bg2">
                  <a:lumMod val="50000"/>
                </a:schemeClr>
              </a:solidFill>
              <a:latin typeface="Century Gothic" panose="020B0502020202020204" pitchFamily="34" charset="0"/>
            </a:endParaRPr>
          </a:p>
          <a:p>
            <a:pPr lvl="0" algn="ctr"/>
            <a:r>
              <a:rPr lang="en-GB" sz="4800" b="1" dirty="0">
                <a:solidFill>
                  <a:schemeClr val="bg2">
                    <a:lumMod val="25000"/>
                  </a:schemeClr>
                </a:solidFill>
                <a:latin typeface="Century Gothic" panose="020B0502020202020204" pitchFamily="34" charset="0"/>
              </a:rPr>
              <a:t>Step 4: The Multiplication Symbol</a:t>
            </a:r>
          </a:p>
          <a:p>
            <a:pPr lvl="0" fontAlgn="base">
              <a:defRPr/>
            </a:pPr>
            <a:endParaRPr lang="en-GB" sz="1400" dirty="0">
              <a:solidFill>
                <a:prstClr val="black"/>
              </a:solidFill>
              <a:latin typeface="SassoonCRInfantMedium" panose="02000603020000020003" pitchFamily="2" charset="0"/>
            </a:endParaRPr>
          </a:p>
        </p:txBody>
      </p:sp>
    </p:spTree>
    <p:extLst>
      <p:ext uri="{BB962C8B-B14F-4D97-AF65-F5344CB8AC3E}">
        <p14:creationId xmlns:p14="http://schemas.microsoft.com/office/powerpoint/2010/main" val="38559005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84B107DC-B90C-4A45-B422-BA8DE29C255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20" name="Picture 19">
            <a:extLst>
              <a:ext uri="{FF2B5EF4-FFF2-40B4-BE49-F238E27FC236}">
                <a16:creationId xmlns:a16="http://schemas.microsoft.com/office/drawing/2014/main" id="{3FEDFCEE-45F7-44D0-B6A7-FA180E4D3F98}"/>
              </a:ext>
            </a:extLst>
          </p:cNvPr>
          <p:cNvPicPr>
            <a:picLocks noChangeAspect="1"/>
          </p:cNvPicPr>
          <p:nvPr/>
        </p:nvPicPr>
        <p:blipFill>
          <a:blip r:embed="rId4"/>
          <a:stretch>
            <a:fillRect/>
          </a:stretch>
        </p:blipFill>
        <p:spPr>
          <a:xfrm>
            <a:off x="115438" y="148682"/>
            <a:ext cx="8913124" cy="6322100"/>
          </a:xfrm>
          <a:prstGeom prst="rect">
            <a:avLst/>
          </a:prstGeom>
        </p:spPr>
      </p:pic>
      <p:sp>
        <p:nvSpPr>
          <p:cNvPr id="21" name="Rectangle 20">
            <a:extLst>
              <a:ext uri="{FF2B5EF4-FFF2-40B4-BE49-F238E27FC236}">
                <a16:creationId xmlns:a16="http://schemas.microsoft.com/office/drawing/2014/main" id="{3BFAE053-CD01-4AF8-950F-9F33B4D6BF0A}"/>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Reasoning 2</a:t>
            </a:r>
          </a:p>
          <a:p>
            <a:pPr algn="ctr"/>
            <a:endParaRPr lang="en-GB" sz="2000" b="1" u="sng" dirty="0">
              <a:solidFill>
                <a:schemeClr val="bg2">
                  <a:lumMod val="50000"/>
                </a:schemeClr>
              </a:solidFill>
              <a:latin typeface="Century Gothic" panose="020B0502020202020204" pitchFamily="34" charset="0"/>
            </a:endParaRPr>
          </a:p>
          <a:p>
            <a:pPr algn="ctr"/>
            <a:r>
              <a:rPr lang="en-GB" sz="2000" b="1" dirty="0">
                <a:solidFill>
                  <a:schemeClr val="tx1"/>
                </a:solidFill>
                <a:latin typeface="Century Gothic" panose="020B0502020202020204" pitchFamily="34" charset="0"/>
              </a:rPr>
              <a:t>There were 8 boxes with 2 bottles in each box.</a:t>
            </a: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pPr algn="ctr"/>
            <a:endParaRPr lang="en-GB" sz="2000" b="1" dirty="0">
              <a:solidFill>
                <a:schemeClr val="tx1"/>
              </a:solidFill>
              <a:latin typeface="Century Gothic" panose="020B0502020202020204" pitchFamily="34" charset="0"/>
            </a:endParaRPr>
          </a:p>
          <a:p>
            <a:r>
              <a:rPr lang="en-GB" sz="2000" b="1" dirty="0">
                <a:solidFill>
                  <a:schemeClr val="tx1"/>
                </a:solidFill>
                <a:latin typeface="Century Gothic" panose="020B0502020202020204" pitchFamily="34" charset="0"/>
              </a:rPr>
              <a:t>Who is correct? Prove it!</a:t>
            </a:r>
          </a:p>
          <a:p>
            <a:endParaRPr lang="en-GB" sz="2000" b="1" dirty="0">
              <a:solidFill>
                <a:schemeClr val="tx1"/>
              </a:solidFill>
              <a:latin typeface="Century Gothic" panose="020B0502020202020204" pitchFamily="34" charset="0"/>
            </a:endParaRPr>
          </a:p>
          <a:p>
            <a:r>
              <a:rPr lang="en-GB" sz="2000" b="1" dirty="0">
                <a:solidFill>
                  <a:srgbClr val="FF0000"/>
                </a:solidFill>
                <a:latin typeface="Century Gothic" panose="020B0502020202020204" pitchFamily="34" charset="0"/>
              </a:rPr>
              <a:t>Lena is correct because 8 x 2 is the same as 8 lots of 2. Isaias has only shown 6 lots of 2. </a:t>
            </a:r>
            <a:endParaRPr lang="en-GB" sz="3200" b="1" dirty="0">
              <a:solidFill>
                <a:srgbClr val="FF0000"/>
              </a:solidFill>
              <a:latin typeface="Century Gothic" panose="020B0502020202020204" pitchFamily="34" charset="0"/>
            </a:endParaRPr>
          </a:p>
          <a:p>
            <a:endParaRPr lang="en-GB" sz="3200" b="1"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22" name="Rounded Rectangular Callout 12">
            <a:extLst>
              <a:ext uri="{FF2B5EF4-FFF2-40B4-BE49-F238E27FC236}">
                <a16:creationId xmlns:a16="http://schemas.microsoft.com/office/drawing/2014/main" id="{2DE0F412-9BF2-438A-8419-8AADCF8E5B4F}"/>
              </a:ext>
            </a:extLst>
          </p:cNvPr>
          <p:cNvSpPr/>
          <p:nvPr/>
        </p:nvSpPr>
        <p:spPr>
          <a:xfrm>
            <a:off x="3860921" y="1329705"/>
            <a:ext cx="3076861" cy="1121397"/>
          </a:xfrm>
          <a:prstGeom prst="wedgeRoundRectCallout">
            <a:avLst>
              <a:gd name="adj1" fmla="val -58118"/>
              <a:gd name="adj2" fmla="val 33277"/>
              <a:gd name="adj3" fmla="val 16667"/>
            </a:avLst>
          </a:prstGeom>
          <a:ln w="28575">
            <a:solidFill>
              <a:srgbClr val="7030A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multiplication for this problem is 8 x 2.</a:t>
            </a:r>
          </a:p>
        </p:txBody>
      </p:sp>
      <p:sp>
        <p:nvSpPr>
          <p:cNvPr id="23" name="Rounded Rectangular Callout 13">
            <a:extLst>
              <a:ext uri="{FF2B5EF4-FFF2-40B4-BE49-F238E27FC236}">
                <a16:creationId xmlns:a16="http://schemas.microsoft.com/office/drawing/2014/main" id="{5000AEB8-88DE-4206-984B-D7BA3757948A}"/>
              </a:ext>
            </a:extLst>
          </p:cNvPr>
          <p:cNvSpPr/>
          <p:nvPr/>
        </p:nvSpPr>
        <p:spPr>
          <a:xfrm>
            <a:off x="2250922" y="2755244"/>
            <a:ext cx="3076861" cy="1121397"/>
          </a:xfrm>
          <a:prstGeom prst="wedgeRoundRectCallout">
            <a:avLst>
              <a:gd name="adj1" fmla="val 59669"/>
              <a:gd name="adj2" fmla="val 33277"/>
              <a:gd name="adj3" fmla="val 16667"/>
            </a:avLst>
          </a:prstGeom>
          <a:ln w="28575">
            <a:solidFill>
              <a:srgbClr val="FF9933"/>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b="1" dirty="0">
                <a:latin typeface="Century Gothic" panose="020B0502020202020204" pitchFamily="34" charset="0"/>
              </a:rPr>
              <a:t>The repeated addition for this problem is </a:t>
            </a:r>
          </a:p>
          <a:p>
            <a:pPr algn="ctr"/>
            <a:r>
              <a:rPr lang="en-US" b="1" dirty="0">
                <a:latin typeface="Century Gothic" panose="020B0502020202020204" pitchFamily="34" charset="0"/>
              </a:rPr>
              <a:t>2 + 2 + 2 + 2 + 2 + 2.</a:t>
            </a:r>
          </a:p>
        </p:txBody>
      </p:sp>
      <p:sp>
        <p:nvSpPr>
          <p:cNvPr id="24" name="TextBox 23">
            <a:extLst>
              <a:ext uri="{FF2B5EF4-FFF2-40B4-BE49-F238E27FC236}">
                <a16:creationId xmlns:a16="http://schemas.microsoft.com/office/drawing/2014/main" id="{276DDF7D-31F7-4466-9222-4987F5FCDD2A}"/>
              </a:ext>
            </a:extLst>
          </p:cNvPr>
          <p:cNvSpPr txBox="1"/>
          <p:nvPr/>
        </p:nvSpPr>
        <p:spPr>
          <a:xfrm>
            <a:off x="2206219" y="2297213"/>
            <a:ext cx="1179124" cy="307777"/>
          </a:xfrm>
          <a:prstGeom prst="rect">
            <a:avLst/>
          </a:prstGeom>
          <a:noFill/>
        </p:spPr>
        <p:txBody>
          <a:bodyPr wrap="square" rtlCol="0">
            <a:spAutoFit/>
          </a:bodyPr>
          <a:lstStyle/>
          <a:p>
            <a:pPr algn="ctr"/>
            <a:r>
              <a:rPr lang="en-US" sz="1400" b="1" dirty="0">
                <a:latin typeface="Century Gothic" panose="020B0502020202020204" pitchFamily="34" charset="0"/>
              </a:rPr>
              <a:t>Lena</a:t>
            </a:r>
          </a:p>
        </p:txBody>
      </p:sp>
      <p:sp>
        <p:nvSpPr>
          <p:cNvPr id="26" name="TextBox 25">
            <a:extLst>
              <a:ext uri="{FF2B5EF4-FFF2-40B4-BE49-F238E27FC236}">
                <a16:creationId xmlns:a16="http://schemas.microsoft.com/office/drawing/2014/main" id="{6224D398-7001-4C7E-9E0C-5A4FB572CFFA}"/>
              </a:ext>
            </a:extLst>
          </p:cNvPr>
          <p:cNvSpPr txBox="1"/>
          <p:nvPr/>
        </p:nvSpPr>
        <p:spPr>
          <a:xfrm>
            <a:off x="5902478" y="3826594"/>
            <a:ext cx="990600" cy="307777"/>
          </a:xfrm>
          <a:prstGeom prst="rect">
            <a:avLst/>
          </a:prstGeom>
          <a:noFill/>
        </p:spPr>
        <p:txBody>
          <a:bodyPr wrap="square" rtlCol="0">
            <a:spAutoFit/>
          </a:bodyPr>
          <a:lstStyle/>
          <a:p>
            <a:pPr algn="ctr"/>
            <a:r>
              <a:rPr lang="en-GB" sz="1400" b="1" dirty="0">
                <a:latin typeface="Century Gothic" panose="020B0502020202020204" pitchFamily="34" charset="0"/>
              </a:rPr>
              <a:t>Isaias</a:t>
            </a:r>
            <a:endParaRPr lang="en-US" sz="1400" b="1" dirty="0">
              <a:latin typeface="Century Gothic" panose="020B0502020202020204" pitchFamily="34" charset="0"/>
            </a:endParaRPr>
          </a:p>
        </p:txBody>
      </p:sp>
    </p:spTree>
    <p:extLst>
      <p:ext uri="{BB962C8B-B14F-4D97-AF65-F5344CB8AC3E}">
        <p14:creationId xmlns:p14="http://schemas.microsoft.com/office/powerpoint/2010/main" val="233258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3663"/>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r>
              <a:rPr lang="en-GB" sz="2000" b="1" u="sng" dirty="0">
                <a:solidFill>
                  <a:schemeClr val="tx1"/>
                </a:solidFill>
                <a:latin typeface="Century Gothic" panose="020B0502020202020204" pitchFamily="34" charset="0"/>
              </a:rPr>
              <a:t> </a:t>
            </a:r>
          </a:p>
          <a:p>
            <a:pPr lvl="0" algn="ctr"/>
            <a:r>
              <a:rPr lang="en-GB" sz="2000" b="1" dirty="0">
                <a:solidFill>
                  <a:schemeClr val="tx1"/>
                </a:solidFill>
                <a:latin typeface="Century Gothic" panose="020B0502020202020204" pitchFamily="34" charset="0"/>
              </a:rPr>
              <a:t>Which statements are false?</a:t>
            </a:r>
          </a:p>
          <a:p>
            <a:pPr lvl="0" algn="ctr"/>
            <a:endParaRPr lang="en-GB" sz="2000" b="1" dirty="0">
              <a:solidFill>
                <a:schemeClr val="tx1"/>
              </a:solidFill>
              <a:latin typeface="Century Gothic" panose="020B0502020202020204" pitchFamily="34" charset="0"/>
            </a:endParaRPr>
          </a:p>
          <a:p>
            <a:pPr lvl="0" algn="ctr"/>
            <a:endParaRPr lang="en-GB" sz="2000" b="1" dirty="0">
              <a:solidFill>
                <a:schemeClr val="tx1"/>
              </a:solidFill>
              <a:latin typeface="Century Gothic" panose="020B0502020202020204" pitchFamily="34" charset="0"/>
            </a:endParaRPr>
          </a:p>
          <a:p>
            <a:pPr lvl="0" algn="ctr"/>
            <a:r>
              <a:rPr lang="en-GB" sz="3600" b="1" dirty="0">
                <a:solidFill>
                  <a:schemeClr val="tx1"/>
                </a:solidFill>
                <a:latin typeface="Century Gothic" panose="020B0502020202020204" pitchFamily="34" charset="0"/>
              </a:rPr>
              <a:t>2 + 2 + 2 = 3 + 3</a:t>
            </a:r>
          </a:p>
          <a:p>
            <a:pPr lvl="0" algn="ctr"/>
            <a:endParaRPr lang="en-GB" sz="3600" b="1" dirty="0">
              <a:solidFill>
                <a:schemeClr val="tx1"/>
              </a:solidFill>
              <a:latin typeface="Century Gothic" panose="020B0502020202020204" pitchFamily="34" charset="0"/>
            </a:endParaRPr>
          </a:p>
          <a:p>
            <a:pPr lvl="0" algn="ctr"/>
            <a:r>
              <a:rPr lang="en-GB" sz="3600" b="1" dirty="0">
                <a:solidFill>
                  <a:schemeClr val="tx1"/>
                </a:solidFill>
                <a:latin typeface="Century Gothic" panose="020B0502020202020204" pitchFamily="34" charset="0"/>
              </a:rPr>
              <a:t>5 + 5 = 2 + 2 + 2 + 2</a:t>
            </a:r>
          </a:p>
          <a:p>
            <a:pPr lvl="0" algn="ctr"/>
            <a:endParaRPr lang="en-GB" sz="3600" b="1" dirty="0">
              <a:solidFill>
                <a:schemeClr val="tx1"/>
              </a:solidFill>
              <a:latin typeface="Century Gothic" panose="020B0502020202020204" pitchFamily="34" charset="0"/>
            </a:endParaRPr>
          </a:p>
          <a:p>
            <a:pPr algn="ctr"/>
            <a:r>
              <a:rPr lang="en-GB" sz="3600" b="1" dirty="0">
                <a:solidFill>
                  <a:schemeClr val="tx1"/>
                </a:solidFill>
                <a:latin typeface="Century Gothic" panose="020B0502020202020204" pitchFamily="34" charset="0"/>
              </a:rPr>
              <a:t>4 + 4 + 4 = 6 + 6</a:t>
            </a:r>
          </a:p>
          <a:p>
            <a:pPr algn="ctr"/>
            <a:endParaRPr lang="en-GB" sz="3600" b="1" dirty="0">
              <a:solidFill>
                <a:schemeClr val="tx1"/>
              </a:solidFill>
              <a:latin typeface="Century Gothic" panose="020B0502020202020204" pitchFamily="34" charset="0"/>
            </a:endParaRPr>
          </a:p>
          <a:p>
            <a:pPr algn="ctr"/>
            <a:r>
              <a:rPr lang="en-GB" sz="3600" b="1" dirty="0">
                <a:solidFill>
                  <a:schemeClr val="tx1"/>
                </a:solidFill>
                <a:latin typeface="Century Gothic" panose="020B0502020202020204" pitchFamily="34" charset="0"/>
              </a:rPr>
              <a:t>9 + 9 = 6 + 6 + 6</a:t>
            </a:r>
          </a:p>
          <a:p>
            <a:pPr algn="ctr"/>
            <a:endParaRPr lang="en-GB" sz="32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73723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3" y="273663"/>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Introduction</a:t>
            </a:r>
            <a:endParaRPr lang="en-GB" sz="2000" b="1" u="sng" dirty="0">
              <a:solidFill>
                <a:schemeClr val="bg2">
                  <a:lumMod val="50000"/>
                </a:schemeClr>
              </a:solidFill>
              <a:latin typeface="Century Gothic" panose="020B0502020202020204" pitchFamily="34" charset="0"/>
            </a:endParaRPr>
          </a:p>
          <a:p>
            <a:pPr lvl="0" algn="ctr"/>
            <a:r>
              <a:rPr lang="en-GB" sz="2000" b="1" u="sng" dirty="0">
                <a:solidFill>
                  <a:schemeClr val="tx1"/>
                </a:solidFill>
                <a:latin typeface="Century Gothic" panose="020B0502020202020204" pitchFamily="34" charset="0"/>
              </a:rPr>
              <a:t> </a:t>
            </a:r>
          </a:p>
          <a:p>
            <a:pPr lvl="0" algn="ctr"/>
            <a:r>
              <a:rPr lang="en-GB" sz="2000" b="1" dirty="0">
                <a:solidFill>
                  <a:schemeClr val="tx1"/>
                </a:solidFill>
                <a:latin typeface="Century Gothic" panose="020B0502020202020204" pitchFamily="34" charset="0"/>
              </a:rPr>
              <a:t>Which statements are false?</a:t>
            </a:r>
          </a:p>
          <a:p>
            <a:pPr lvl="0" algn="ctr"/>
            <a:endParaRPr lang="en-GB" sz="2000" b="1" dirty="0">
              <a:solidFill>
                <a:schemeClr val="tx1"/>
              </a:solidFill>
              <a:latin typeface="Century Gothic" panose="020B0502020202020204" pitchFamily="34" charset="0"/>
            </a:endParaRPr>
          </a:p>
          <a:p>
            <a:pPr lvl="0" algn="ctr"/>
            <a:endParaRPr lang="en-GB" sz="2000" b="1" dirty="0">
              <a:solidFill>
                <a:schemeClr val="tx1"/>
              </a:solidFill>
              <a:latin typeface="Century Gothic" panose="020B0502020202020204" pitchFamily="34" charset="0"/>
            </a:endParaRPr>
          </a:p>
          <a:p>
            <a:pPr lvl="0" algn="ctr"/>
            <a:r>
              <a:rPr lang="en-GB" sz="3600" b="1" dirty="0">
                <a:solidFill>
                  <a:schemeClr val="tx1"/>
                </a:solidFill>
                <a:latin typeface="Century Gothic" panose="020B0502020202020204" pitchFamily="34" charset="0"/>
              </a:rPr>
              <a:t>2 + 2 + 2 = 3 + 3</a:t>
            </a:r>
          </a:p>
          <a:p>
            <a:pPr lvl="0" algn="ctr"/>
            <a:endParaRPr lang="en-GB" sz="3600" b="1" dirty="0">
              <a:solidFill>
                <a:schemeClr val="tx1">
                  <a:lumMod val="85000"/>
                  <a:lumOff val="15000"/>
                </a:schemeClr>
              </a:solidFill>
              <a:latin typeface="Century Gothic" panose="020B0502020202020204" pitchFamily="34" charset="0"/>
            </a:endParaRPr>
          </a:p>
          <a:p>
            <a:pPr lvl="0" algn="ctr"/>
            <a:r>
              <a:rPr lang="en-GB" sz="3600" b="1" dirty="0">
                <a:solidFill>
                  <a:srgbClr val="FF0000"/>
                </a:solidFill>
                <a:latin typeface="Century Gothic" panose="020B0502020202020204" pitchFamily="34" charset="0"/>
              </a:rPr>
              <a:t>5 + 5 = 2 + 2 + 2 + 2</a:t>
            </a:r>
          </a:p>
          <a:p>
            <a:pPr lvl="0" algn="ctr"/>
            <a:endParaRPr lang="en-GB" sz="3600" b="1" dirty="0">
              <a:solidFill>
                <a:schemeClr val="tx1">
                  <a:lumMod val="85000"/>
                  <a:lumOff val="15000"/>
                </a:schemeClr>
              </a:solidFill>
              <a:latin typeface="Century Gothic" panose="020B0502020202020204" pitchFamily="34" charset="0"/>
            </a:endParaRPr>
          </a:p>
          <a:p>
            <a:pPr algn="ctr"/>
            <a:r>
              <a:rPr lang="en-GB" sz="3600" b="1" dirty="0">
                <a:solidFill>
                  <a:schemeClr val="tx1"/>
                </a:solidFill>
                <a:latin typeface="Century Gothic" panose="020B0502020202020204" pitchFamily="34" charset="0"/>
              </a:rPr>
              <a:t>4 + 4 + 4 = 6 + 6</a:t>
            </a:r>
          </a:p>
          <a:p>
            <a:pPr algn="ctr"/>
            <a:endParaRPr lang="en-GB" sz="3600" b="1" dirty="0">
              <a:solidFill>
                <a:schemeClr val="tx1"/>
              </a:solidFill>
              <a:latin typeface="Century Gothic" panose="020B0502020202020204" pitchFamily="34" charset="0"/>
            </a:endParaRPr>
          </a:p>
          <a:p>
            <a:pPr algn="ctr"/>
            <a:r>
              <a:rPr lang="en-GB" sz="3600" b="1" dirty="0">
                <a:solidFill>
                  <a:schemeClr val="tx1"/>
                </a:solidFill>
                <a:latin typeface="Century Gothic" panose="020B0502020202020204" pitchFamily="34" charset="0"/>
              </a:rPr>
              <a:t>9 + 9 = 6 + 6 + 6</a:t>
            </a:r>
          </a:p>
          <a:p>
            <a:pPr algn="ctr"/>
            <a:endParaRPr lang="en-GB" sz="3200" b="1" dirty="0">
              <a:solidFill>
                <a:schemeClr val="tx1">
                  <a:lumMod val="85000"/>
                  <a:lumOff val="15000"/>
                </a:schemeClr>
              </a:solidFill>
              <a:latin typeface="Century Gothic" panose="020B0502020202020204" pitchFamily="34" charset="0"/>
            </a:endParaRPr>
          </a:p>
          <a:p>
            <a:pPr algn="ctr"/>
            <a:endParaRPr lang="en-GB" sz="32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a:p>
            <a:pPr lvl="0" algn="ctr"/>
            <a:endParaRPr lang="en-GB" sz="2400" b="1" dirty="0">
              <a:solidFill>
                <a:schemeClr val="tx1">
                  <a:lumMod val="85000"/>
                  <a:lumOff val="15000"/>
                </a:schemeClr>
              </a:solidFill>
              <a:latin typeface="Century Gothic" panose="020B0502020202020204" pitchFamily="34" charset="0"/>
            </a:endParaRPr>
          </a:p>
        </p:txBody>
      </p:sp>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9C98043F-F327-469C-AFFD-8AE7F5773C62}"/>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spTree>
    <p:extLst>
      <p:ext uri="{BB962C8B-B14F-4D97-AF65-F5344CB8AC3E}">
        <p14:creationId xmlns:p14="http://schemas.microsoft.com/office/powerpoint/2010/main" val="22718895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Match the repeated addition to the multiplication.</a:t>
            </a: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graphicFrame>
        <p:nvGraphicFramePr>
          <p:cNvPr id="20" name="Table 19">
            <a:extLst>
              <a:ext uri="{FF2B5EF4-FFF2-40B4-BE49-F238E27FC236}">
                <a16:creationId xmlns:a16="http://schemas.microsoft.com/office/drawing/2014/main" id="{01306A96-B955-BF40-A13D-3A28A71887AB}"/>
              </a:ext>
            </a:extLst>
          </p:cNvPr>
          <p:cNvGraphicFramePr>
            <a:graphicFrameLocks noGrp="1"/>
          </p:cNvGraphicFramePr>
          <p:nvPr>
            <p:extLst/>
          </p:nvPr>
        </p:nvGraphicFramePr>
        <p:xfrm>
          <a:off x="1300138" y="1913176"/>
          <a:ext cx="6543724" cy="3031647"/>
        </p:xfrm>
        <a:graphic>
          <a:graphicData uri="http://schemas.openxmlformats.org/drawingml/2006/table">
            <a:tbl>
              <a:tblPr firstRow="1" bandRow="1">
                <a:tableStyleId>{5940675A-B579-460E-94D1-54222C63F5DA}</a:tableStyleId>
              </a:tblPr>
              <a:tblGrid>
                <a:gridCol w="2981950">
                  <a:extLst>
                    <a:ext uri="{9D8B030D-6E8A-4147-A177-3AD203B41FA5}">
                      <a16:colId xmlns:a16="http://schemas.microsoft.com/office/drawing/2014/main" val="441162386"/>
                    </a:ext>
                  </a:extLst>
                </a:gridCol>
                <a:gridCol w="1822303">
                  <a:extLst>
                    <a:ext uri="{9D8B030D-6E8A-4147-A177-3AD203B41FA5}">
                      <a16:colId xmlns:a16="http://schemas.microsoft.com/office/drawing/2014/main" val="3603012652"/>
                    </a:ext>
                  </a:extLst>
                </a:gridCol>
                <a:gridCol w="1739471">
                  <a:extLst>
                    <a:ext uri="{9D8B030D-6E8A-4147-A177-3AD203B41FA5}">
                      <a16:colId xmlns:a16="http://schemas.microsoft.com/office/drawing/2014/main" val="71873160"/>
                    </a:ext>
                  </a:extLst>
                </a:gridCol>
              </a:tblGrid>
              <a:tr h="828319">
                <a:tc>
                  <a:txBody>
                    <a:bodyPr/>
                    <a:lstStyle/>
                    <a:p>
                      <a:pPr algn="ctr"/>
                      <a:r>
                        <a:rPr lang="en-US" sz="2700" b="1" dirty="0">
                          <a:latin typeface="Century Gothic" panose="020B0502020202020204" pitchFamily="34" charset="0"/>
                        </a:rPr>
                        <a:t>10 +10 + 10 </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5 x 5</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3740474"/>
                  </a:ext>
                </a:extLst>
              </a:tr>
              <a:tr h="273345">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148263"/>
                  </a:ext>
                </a:extLst>
              </a:tr>
              <a:tr h="828319">
                <a:tc>
                  <a:txBody>
                    <a:bodyPr/>
                    <a:lstStyle/>
                    <a:p>
                      <a:pPr algn="ctr"/>
                      <a:r>
                        <a:rPr lang="en-US" sz="2700" b="1" dirty="0">
                          <a:latin typeface="Century Gothic" panose="020B0502020202020204" pitchFamily="34" charset="0"/>
                        </a:rPr>
                        <a:t>2 + 2 + 2 + 2</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3 x 10</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8956708"/>
                  </a:ext>
                </a:extLst>
              </a:tr>
              <a:tr h="273345">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7307210"/>
                  </a:ext>
                </a:extLst>
              </a:tr>
              <a:tr h="828319">
                <a:tc>
                  <a:txBody>
                    <a:bodyPr/>
                    <a:lstStyle/>
                    <a:p>
                      <a:pPr algn="ctr"/>
                      <a:r>
                        <a:rPr lang="en-US" sz="2600" b="1" dirty="0">
                          <a:latin typeface="Century Gothic" panose="020B0502020202020204" pitchFamily="34" charset="0"/>
                        </a:rPr>
                        <a:t>5 + 5 + 5 + 5 + 5</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4 x 2</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2802866"/>
                  </a:ext>
                </a:extLst>
              </a:tr>
            </a:tbl>
          </a:graphicData>
        </a:graphic>
      </p:graphicFrame>
    </p:spTree>
    <p:extLst>
      <p:ext uri="{BB962C8B-B14F-4D97-AF65-F5344CB8AC3E}">
        <p14:creationId xmlns:p14="http://schemas.microsoft.com/office/powerpoint/2010/main" val="1839507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19" name="Rectangle 18">
            <a:extLst>
              <a:ext uri="{FF2B5EF4-FFF2-40B4-BE49-F238E27FC236}">
                <a16:creationId xmlns:a16="http://schemas.microsoft.com/office/drawing/2014/main" id="{5252A847-DE45-4FA3-A1F8-EEBEB845FF8E}"/>
              </a:ext>
            </a:extLst>
          </p:cNvPr>
          <p:cNvSpPr/>
          <p:nvPr/>
        </p:nvSpPr>
        <p:spPr>
          <a:xfrm>
            <a:off x="275304" y="272387"/>
            <a:ext cx="8593393" cy="6057245"/>
          </a:xfrm>
          <a:prstGeom prst="rect">
            <a:avLst/>
          </a:prstGeom>
          <a:solidFill>
            <a:schemeClr val="bg1">
              <a:alpha val="82000"/>
            </a:schemeClr>
          </a:solidFill>
          <a:ln>
            <a:solidFill>
              <a:schemeClr val="bg1">
                <a:lumMod val="50000"/>
              </a:schemeClr>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1</a:t>
            </a:r>
          </a:p>
          <a:p>
            <a:pPr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Match the repeated addition to the multiplication.</a:t>
            </a:r>
            <a:endParaRPr lang="en-GB" sz="2400" b="1" u="sng" dirty="0">
              <a:solidFill>
                <a:schemeClr val="tx1"/>
              </a:solidFill>
              <a:latin typeface="Century Gothic" panose="020B0502020202020204" pitchFamily="34" charset="0"/>
            </a:endParaRPr>
          </a:p>
          <a:p>
            <a:pPr lvl="0" algn="ctr"/>
            <a:endParaRPr lang="en-GB" sz="2400" b="1" u="sng" dirty="0">
              <a:solidFill>
                <a:schemeClr val="tx1"/>
              </a:solidFill>
              <a:latin typeface="Century Gothic" panose="020B0502020202020204" pitchFamily="34" charset="0"/>
            </a:endParaRPr>
          </a:p>
        </p:txBody>
      </p:sp>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cxnSp>
        <p:nvCxnSpPr>
          <p:cNvPr id="10" name="Straight Connector 9">
            <a:extLst>
              <a:ext uri="{FF2B5EF4-FFF2-40B4-BE49-F238E27FC236}">
                <a16:creationId xmlns:a16="http://schemas.microsoft.com/office/drawing/2014/main" id="{CA9D2BE7-A944-914D-90AC-CA4F8CC1FD5E}"/>
              </a:ext>
            </a:extLst>
          </p:cNvPr>
          <p:cNvCxnSpPr>
            <a:cxnSpLocks/>
          </p:cNvCxnSpPr>
          <p:nvPr/>
        </p:nvCxnSpPr>
        <p:spPr>
          <a:xfrm>
            <a:off x="4284490" y="3428999"/>
            <a:ext cx="1815368" cy="1089528"/>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cxnSp>
        <p:nvCxnSpPr>
          <p:cNvPr id="11" name="Straight Connector 10">
            <a:extLst>
              <a:ext uri="{FF2B5EF4-FFF2-40B4-BE49-F238E27FC236}">
                <a16:creationId xmlns:a16="http://schemas.microsoft.com/office/drawing/2014/main" id="{CF1945B9-98D6-3346-8A00-C724E930676A}"/>
              </a:ext>
            </a:extLst>
          </p:cNvPr>
          <p:cNvCxnSpPr>
            <a:cxnSpLocks/>
          </p:cNvCxnSpPr>
          <p:nvPr/>
        </p:nvCxnSpPr>
        <p:spPr>
          <a:xfrm>
            <a:off x="4284490" y="2290372"/>
            <a:ext cx="1815368" cy="1138628"/>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a16="http://schemas.microsoft.com/office/drawing/2014/main" id="{D2590BE3-C391-BF41-A530-963FE72D4551}"/>
              </a:ext>
            </a:extLst>
          </p:cNvPr>
          <p:cNvCxnSpPr>
            <a:cxnSpLocks/>
          </p:cNvCxnSpPr>
          <p:nvPr/>
        </p:nvCxnSpPr>
        <p:spPr>
          <a:xfrm flipV="1">
            <a:off x="4284490" y="2297245"/>
            <a:ext cx="1815368" cy="2208039"/>
          </a:xfrm>
          <a:prstGeom prst="line">
            <a:avLst/>
          </a:prstGeom>
          <a:ln w="28575">
            <a:solidFill>
              <a:srgbClr val="FF0000"/>
            </a:solidFill>
          </a:ln>
        </p:spPr>
        <p:style>
          <a:lnRef idx="1">
            <a:schemeClr val="dk1"/>
          </a:lnRef>
          <a:fillRef idx="0">
            <a:schemeClr val="dk1"/>
          </a:fillRef>
          <a:effectRef idx="0">
            <a:schemeClr val="dk1"/>
          </a:effectRef>
          <a:fontRef idx="minor">
            <a:schemeClr val="tx1"/>
          </a:fontRef>
        </p:style>
      </p:cxnSp>
      <p:graphicFrame>
        <p:nvGraphicFramePr>
          <p:cNvPr id="20" name="Table 19">
            <a:extLst>
              <a:ext uri="{FF2B5EF4-FFF2-40B4-BE49-F238E27FC236}">
                <a16:creationId xmlns:a16="http://schemas.microsoft.com/office/drawing/2014/main" id="{01306A96-B955-BF40-A13D-3A28A71887AB}"/>
              </a:ext>
            </a:extLst>
          </p:cNvPr>
          <p:cNvGraphicFramePr>
            <a:graphicFrameLocks noGrp="1"/>
          </p:cNvGraphicFramePr>
          <p:nvPr>
            <p:extLst>
              <p:ext uri="{D42A27DB-BD31-4B8C-83A1-F6EECF244321}">
                <p14:modId xmlns:p14="http://schemas.microsoft.com/office/powerpoint/2010/main" val="37880293"/>
              </p:ext>
            </p:extLst>
          </p:nvPr>
        </p:nvGraphicFramePr>
        <p:xfrm>
          <a:off x="1300138" y="1913176"/>
          <a:ext cx="6543724" cy="3031647"/>
        </p:xfrm>
        <a:graphic>
          <a:graphicData uri="http://schemas.openxmlformats.org/drawingml/2006/table">
            <a:tbl>
              <a:tblPr firstRow="1" bandRow="1">
                <a:tableStyleId>{5940675A-B579-460E-94D1-54222C63F5DA}</a:tableStyleId>
              </a:tblPr>
              <a:tblGrid>
                <a:gridCol w="2981950">
                  <a:extLst>
                    <a:ext uri="{9D8B030D-6E8A-4147-A177-3AD203B41FA5}">
                      <a16:colId xmlns:a16="http://schemas.microsoft.com/office/drawing/2014/main" val="441162386"/>
                    </a:ext>
                  </a:extLst>
                </a:gridCol>
                <a:gridCol w="1822303">
                  <a:extLst>
                    <a:ext uri="{9D8B030D-6E8A-4147-A177-3AD203B41FA5}">
                      <a16:colId xmlns:a16="http://schemas.microsoft.com/office/drawing/2014/main" val="3603012652"/>
                    </a:ext>
                  </a:extLst>
                </a:gridCol>
                <a:gridCol w="1739471">
                  <a:extLst>
                    <a:ext uri="{9D8B030D-6E8A-4147-A177-3AD203B41FA5}">
                      <a16:colId xmlns:a16="http://schemas.microsoft.com/office/drawing/2014/main" val="71873160"/>
                    </a:ext>
                  </a:extLst>
                </a:gridCol>
              </a:tblGrid>
              <a:tr h="828319">
                <a:tc>
                  <a:txBody>
                    <a:bodyPr/>
                    <a:lstStyle/>
                    <a:p>
                      <a:pPr algn="ctr"/>
                      <a:r>
                        <a:rPr lang="en-US" sz="2700" b="1" dirty="0">
                          <a:latin typeface="Century Gothic" panose="020B0502020202020204" pitchFamily="34" charset="0"/>
                        </a:rPr>
                        <a:t>10 +10 + 10 </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5 x 5</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83740474"/>
                  </a:ext>
                </a:extLst>
              </a:tr>
              <a:tr h="273345">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4148263"/>
                  </a:ext>
                </a:extLst>
              </a:tr>
              <a:tr h="828319">
                <a:tc>
                  <a:txBody>
                    <a:bodyPr/>
                    <a:lstStyle/>
                    <a:p>
                      <a:pPr algn="ctr"/>
                      <a:r>
                        <a:rPr lang="en-US" sz="2700" b="1" dirty="0">
                          <a:latin typeface="Century Gothic" panose="020B0502020202020204" pitchFamily="34" charset="0"/>
                        </a:rPr>
                        <a:t>2 + 2 + 2 + 2</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3 x 10</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08956708"/>
                  </a:ext>
                </a:extLst>
              </a:tr>
              <a:tr h="273345">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endParaRPr lang="en-US" sz="200" b="1" dirty="0">
                        <a:latin typeface="Century Gothic" panose="020B0502020202020204" pitchFamily="34" charset="0"/>
                      </a:endParaRPr>
                    </a:p>
                  </a:txBody>
                  <a:tcPr marL="210393" marR="210393" marT="105197" marB="105197" anchor="ctr">
                    <a:lnL w="12700" cmpd="sng">
                      <a:noFill/>
                    </a:lnL>
                    <a:lnR w="12700" cmpd="sng">
                      <a:noFill/>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87307210"/>
                  </a:ext>
                </a:extLst>
              </a:tr>
              <a:tr h="828319">
                <a:tc>
                  <a:txBody>
                    <a:bodyPr/>
                    <a:lstStyle/>
                    <a:p>
                      <a:pPr algn="ctr"/>
                      <a:r>
                        <a:rPr lang="en-US" sz="2600" b="1" dirty="0">
                          <a:latin typeface="Century Gothic" panose="020B0502020202020204" pitchFamily="34" charset="0"/>
                        </a:rPr>
                        <a:t>5 + 5 + 5 + 5 + 5</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2700" b="1" dirty="0">
                        <a:latin typeface="Century Gothic" panose="020B0502020202020204" pitchFamily="34" charset="0"/>
                      </a:endParaRP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tcPr>
                </a:tc>
                <a:tc>
                  <a:txBody>
                    <a:bodyPr/>
                    <a:lstStyle/>
                    <a:p>
                      <a:pPr algn="ctr"/>
                      <a:r>
                        <a:rPr lang="en-US" sz="2700" b="1" dirty="0">
                          <a:latin typeface="Century Gothic" panose="020B0502020202020204" pitchFamily="34" charset="0"/>
                        </a:rPr>
                        <a:t>4 x 2</a:t>
                      </a:r>
                    </a:p>
                  </a:txBody>
                  <a:tcPr marL="210393" marR="210393" marT="105197" marB="105197"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392802866"/>
                  </a:ext>
                </a:extLst>
              </a:tr>
            </a:tbl>
          </a:graphicData>
        </a:graphic>
      </p:graphicFrame>
    </p:spTree>
    <p:extLst>
      <p:ext uri="{BB962C8B-B14F-4D97-AF65-F5344CB8AC3E}">
        <p14:creationId xmlns:p14="http://schemas.microsoft.com/office/powerpoint/2010/main" val="7243586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32" name="Picture 31">
            <a:extLst>
              <a:ext uri="{FF2B5EF4-FFF2-40B4-BE49-F238E27FC236}">
                <a16:creationId xmlns:a16="http://schemas.microsoft.com/office/drawing/2014/main" id="{0B58DA19-A249-417F-B851-78714E716B3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33" name="Rectangle 32">
            <a:extLst>
              <a:ext uri="{FF2B5EF4-FFF2-40B4-BE49-F238E27FC236}">
                <a16:creationId xmlns:a16="http://schemas.microsoft.com/office/drawing/2014/main" id="{A85CE406-43CD-4333-83C7-2259519EC13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lvl="0"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odd one out.</a:t>
            </a:r>
            <a:endParaRPr lang="en-GB" sz="2000" b="1" u="sng" dirty="0">
              <a:solidFill>
                <a:schemeClr val="tx1"/>
              </a:solidFill>
              <a:latin typeface="Century Gothic" panose="020B0502020202020204" pitchFamily="34" charset="0"/>
            </a:endParaRPr>
          </a:p>
        </p:txBody>
      </p:sp>
      <p:sp>
        <p:nvSpPr>
          <p:cNvPr id="34" name="TextBox 33">
            <a:extLst>
              <a:ext uri="{FF2B5EF4-FFF2-40B4-BE49-F238E27FC236}">
                <a16:creationId xmlns:a16="http://schemas.microsoft.com/office/drawing/2014/main" id="{AD341DDC-2DB0-4678-B451-CD16495AB841}"/>
              </a:ext>
            </a:extLst>
          </p:cNvPr>
          <p:cNvSpPr txBox="1"/>
          <p:nvPr/>
        </p:nvSpPr>
        <p:spPr>
          <a:xfrm>
            <a:off x="442763" y="4477690"/>
            <a:ext cx="8258475" cy="510778"/>
          </a:xfrm>
          <a:prstGeom prst="roundRect">
            <a:avLst/>
          </a:prstGeom>
          <a:solidFill>
            <a:schemeClr val="bg1"/>
          </a:solidFill>
          <a:ln w="28575">
            <a:solidFill>
              <a:schemeClr val="tx1"/>
            </a:solidFill>
          </a:ln>
        </p:spPr>
        <p:txBody>
          <a:bodyPr wrap="square" rtlCol="0">
            <a:spAutoFit/>
          </a:bodyPr>
          <a:lstStyle/>
          <a:p>
            <a:pPr algn="ctr"/>
            <a:r>
              <a:rPr lang="en-GB" sz="2400" b="1" dirty="0">
                <a:latin typeface="Century Gothic" panose="020B0502020202020204" pitchFamily="34" charset="0"/>
              </a:rPr>
              <a:t>10 + 10 + 10 + 10 + 10 + 10 + 10 + 10 + 10 + 10 + 10 + 10 </a:t>
            </a:r>
          </a:p>
        </p:txBody>
      </p:sp>
      <p:sp>
        <p:nvSpPr>
          <p:cNvPr id="35" name="TextBox 34">
            <a:extLst>
              <a:ext uri="{FF2B5EF4-FFF2-40B4-BE49-F238E27FC236}">
                <a16:creationId xmlns:a16="http://schemas.microsoft.com/office/drawing/2014/main" id="{F4753C58-499F-4235-B43E-89A464AE6FBD}"/>
              </a:ext>
            </a:extLst>
          </p:cNvPr>
          <p:cNvSpPr txBox="1"/>
          <p:nvPr/>
        </p:nvSpPr>
        <p:spPr>
          <a:xfrm>
            <a:off x="5863557" y="3256030"/>
            <a:ext cx="1572909" cy="578882"/>
          </a:xfrm>
          <a:prstGeom prst="roundRect">
            <a:avLst/>
          </a:prstGeom>
          <a:solidFill>
            <a:schemeClr val="bg1"/>
          </a:solidFill>
          <a:ln w="28575">
            <a:solidFill>
              <a:schemeClr val="tx1"/>
            </a:solidFill>
          </a:ln>
        </p:spPr>
        <p:txBody>
          <a:bodyPr wrap="square" rtlCol="0">
            <a:spAutoFit/>
          </a:bodyPr>
          <a:lstStyle/>
          <a:p>
            <a:pPr algn="ctr"/>
            <a:r>
              <a:rPr lang="en-GB" sz="2800" b="1" dirty="0">
                <a:latin typeface="Century Gothic" panose="020B0502020202020204" pitchFamily="34" charset="0"/>
              </a:rPr>
              <a:t>12 x 10</a:t>
            </a:r>
          </a:p>
        </p:txBody>
      </p:sp>
      <p:sp>
        <p:nvSpPr>
          <p:cNvPr id="36" name="TextBox 35">
            <a:extLst>
              <a:ext uri="{FF2B5EF4-FFF2-40B4-BE49-F238E27FC236}">
                <a16:creationId xmlns:a16="http://schemas.microsoft.com/office/drawing/2014/main" id="{0E569379-8FCC-48CC-B722-02DE8659CDF4}"/>
              </a:ext>
            </a:extLst>
          </p:cNvPr>
          <p:cNvSpPr txBox="1"/>
          <p:nvPr/>
        </p:nvSpPr>
        <p:spPr>
          <a:xfrm>
            <a:off x="5337107" y="1914866"/>
            <a:ext cx="2625808" cy="578882"/>
          </a:xfrm>
          <a:prstGeom prst="roundRect">
            <a:avLst/>
          </a:prstGeom>
          <a:solidFill>
            <a:schemeClr val="bg1"/>
          </a:solidFill>
          <a:ln w="28575">
            <a:solidFill>
              <a:schemeClr val="tx1"/>
            </a:solidFill>
          </a:ln>
        </p:spPr>
        <p:txBody>
          <a:bodyPr wrap="square" rtlCol="0">
            <a:spAutoFit/>
          </a:bodyPr>
          <a:lstStyle/>
          <a:p>
            <a:pPr algn="ctr"/>
            <a:r>
              <a:rPr lang="en-GB" sz="2800" b="1" dirty="0">
                <a:latin typeface="Century Gothic" panose="020B0502020202020204" pitchFamily="34" charset="0"/>
              </a:rPr>
              <a:t>11 lots of 10</a:t>
            </a:r>
          </a:p>
        </p:txBody>
      </p:sp>
    </p:spTree>
    <p:extLst>
      <p:ext uri="{BB962C8B-B14F-4D97-AF65-F5344CB8AC3E}">
        <p14:creationId xmlns:p14="http://schemas.microsoft.com/office/powerpoint/2010/main" val="881583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77" name="Picture 76">
            <a:extLst>
              <a:ext uri="{FF2B5EF4-FFF2-40B4-BE49-F238E27FC236}">
                <a16:creationId xmlns:a16="http://schemas.microsoft.com/office/drawing/2014/main" id="{F4D5464B-F633-45AB-9E69-89ADEBE21A74}"/>
              </a:ext>
            </a:extLst>
          </p:cNvPr>
          <p:cNvPicPr>
            <a:picLocks noChangeAspect="1"/>
          </p:cNvPicPr>
          <p:nvPr/>
        </p:nvPicPr>
        <p:blipFill>
          <a:blip r:embed="rId4"/>
          <a:stretch>
            <a:fillRect/>
          </a:stretch>
        </p:blipFill>
        <p:spPr>
          <a:xfrm>
            <a:off x="115438" y="148682"/>
            <a:ext cx="8913124" cy="6322100"/>
          </a:xfrm>
          <a:prstGeom prst="rect">
            <a:avLst/>
          </a:prstGeom>
        </p:spPr>
      </p:pic>
      <p:sp>
        <p:nvSpPr>
          <p:cNvPr id="78" name="Rectangle 77">
            <a:extLst>
              <a:ext uri="{FF2B5EF4-FFF2-40B4-BE49-F238E27FC236}">
                <a16:creationId xmlns:a16="http://schemas.microsoft.com/office/drawing/2014/main" id="{E9842AE0-5861-4AEB-8BE2-229F05D46B6D}"/>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2</a:t>
            </a:r>
          </a:p>
          <a:p>
            <a:pPr lvl="0"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Circle the odd one out.</a:t>
            </a:r>
            <a:endParaRPr lang="en-GB" sz="2000" b="1" u="sng" dirty="0">
              <a:solidFill>
                <a:schemeClr val="tx1"/>
              </a:solidFill>
              <a:latin typeface="Century Gothic" panose="020B0502020202020204" pitchFamily="34" charset="0"/>
            </a:endParaRPr>
          </a:p>
        </p:txBody>
      </p:sp>
      <p:sp>
        <p:nvSpPr>
          <p:cNvPr id="79" name="TextBox 78">
            <a:extLst>
              <a:ext uri="{FF2B5EF4-FFF2-40B4-BE49-F238E27FC236}">
                <a16:creationId xmlns:a16="http://schemas.microsoft.com/office/drawing/2014/main" id="{280BADD8-7B5E-454A-B5FB-84E2B00B0EAB}"/>
              </a:ext>
            </a:extLst>
          </p:cNvPr>
          <p:cNvSpPr txBox="1"/>
          <p:nvPr/>
        </p:nvSpPr>
        <p:spPr>
          <a:xfrm>
            <a:off x="442763" y="4477690"/>
            <a:ext cx="8258475" cy="510778"/>
          </a:xfrm>
          <a:prstGeom prst="roundRect">
            <a:avLst/>
          </a:prstGeom>
          <a:solidFill>
            <a:schemeClr val="bg1"/>
          </a:solidFill>
          <a:ln w="28575">
            <a:solidFill>
              <a:schemeClr val="bg2">
                <a:lumMod val="50000"/>
              </a:schemeClr>
            </a:solidFill>
          </a:ln>
        </p:spPr>
        <p:txBody>
          <a:bodyPr wrap="square" rtlCol="0">
            <a:spAutoFit/>
          </a:bodyPr>
          <a:lstStyle/>
          <a:p>
            <a:pPr algn="ctr"/>
            <a:r>
              <a:rPr lang="en-GB" sz="2400" b="1" dirty="0">
                <a:solidFill>
                  <a:schemeClr val="bg2">
                    <a:lumMod val="50000"/>
                  </a:schemeClr>
                </a:solidFill>
                <a:latin typeface="Century Gothic" panose="020B0502020202020204" pitchFamily="34" charset="0"/>
              </a:rPr>
              <a:t>10 + 10 + 10 + 10 + 10 + 10 + 10 + 10 + 10 + 10 + 10 + 10 </a:t>
            </a:r>
          </a:p>
        </p:txBody>
      </p:sp>
      <p:sp>
        <p:nvSpPr>
          <p:cNvPr id="80" name="TextBox 79">
            <a:extLst>
              <a:ext uri="{FF2B5EF4-FFF2-40B4-BE49-F238E27FC236}">
                <a16:creationId xmlns:a16="http://schemas.microsoft.com/office/drawing/2014/main" id="{828F4EC2-9E45-4351-AFEB-9067FFE0FB1D}"/>
              </a:ext>
            </a:extLst>
          </p:cNvPr>
          <p:cNvSpPr txBox="1"/>
          <p:nvPr/>
        </p:nvSpPr>
        <p:spPr>
          <a:xfrm>
            <a:off x="5863557" y="3256030"/>
            <a:ext cx="1572909" cy="578882"/>
          </a:xfrm>
          <a:prstGeom prst="roundRect">
            <a:avLst/>
          </a:prstGeom>
          <a:solidFill>
            <a:schemeClr val="bg1"/>
          </a:solidFill>
          <a:ln w="28575">
            <a:solidFill>
              <a:schemeClr val="bg2">
                <a:lumMod val="50000"/>
              </a:schemeClr>
            </a:solidFill>
          </a:ln>
        </p:spPr>
        <p:txBody>
          <a:bodyPr wrap="square" rtlCol="0">
            <a:spAutoFit/>
          </a:bodyPr>
          <a:lstStyle/>
          <a:p>
            <a:pPr algn="ctr"/>
            <a:r>
              <a:rPr lang="en-GB" sz="2800" b="1" dirty="0">
                <a:solidFill>
                  <a:schemeClr val="bg2">
                    <a:lumMod val="50000"/>
                  </a:schemeClr>
                </a:solidFill>
                <a:latin typeface="Century Gothic" panose="020B0502020202020204" pitchFamily="34" charset="0"/>
              </a:rPr>
              <a:t>12 x 10</a:t>
            </a:r>
          </a:p>
        </p:txBody>
      </p:sp>
      <p:sp>
        <p:nvSpPr>
          <p:cNvPr id="81" name="TextBox 80">
            <a:extLst>
              <a:ext uri="{FF2B5EF4-FFF2-40B4-BE49-F238E27FC236}">
                <a16:creationId xmlns:a16="http://schemas.microsoft.com/office/drawing/2014/main" id="{8D724F3D-8C8C-40FE-861C-FFB286D0EA39}"/>
              </a:ext>
            </a:extLst>
          </p:cNvPr>
          <p:cNvSpPr txBox="1"/>
          <p:nvPr/>
        </p:nvSpPr>
        <p:spPr>
          <a:xfrm>
            <a:off x="5337107" y="1914866"/>
            <a:ext cx="2625808" cy="578882"/>
          </a:xfrm>
          <a:prstGeom prst="roundRect">
            <a:avLst/>
          </a:prstGeom>
          <a:solidFill>
            <a:schemeClr val="bg1"/>
          </a:solidFill>
          <a:ln w="28575">
            <a:solidFill>
              <a:srgbClr val="FF0000"/>
            </a:solidFill>
          </a:ln>
        </p:spPr>
        <p:txBody>
          <a:bodyPr wrap="square" rtlCol="0">
            <a:spAutoFit/>
          </a:bodyPr>
          <a:lstStyle/>
          <a:p>
            <a:pPr algn="ctr"/>
            <a:r>
              <a:rPr lang="en-GB" sz="2800" b="1" dirty="0">
                <a:solidFill>
                  <a:srgbClr val="FF0000"/>
                </a:solidFill>
                <a:latin typeface="Century Gothic" panose="020B0502020202020204" pitchFamily="34" charset="0"/>
              </a:rPr>
              <a:t>11 lots of 10</a:t>
            </a:r>
          </a:p>
        </p:txBody>
      </p:sp>
      <p:sp>
        <p:nvSpPr>
          <p:cNvPr id="82" name="Oval 81">
            <a:extLst>
              <a:ext uri="{FF2B5EF4-FFF2-40B4-BE49-F238E27FC236}">
                <a16:creationId xmlns:a16="http://schemas.microsoft.com/office/drawing/2014/main" id="{08DFFF92-9014-436C-ABE2-7F27D5C78A37}"/>
              </a:ext>
            </a:extLst>
          </p:cNvPr>
          <p:cNvSpPr/>
          <p:nvPr/>
        </p:nvSpPr>
        <p:spPr>
          <a:xfrm>
            <a:off x="4985521" y="1682619"/>
            <a:ext cx="3370687" cy="104337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9113352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9426B6B-94AA-4D9B-BC63-8F0BC9ED51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18" name="Picture 17" descr="A close up of a sign&#10;&#10;Description generated with high confidence">
            <a:extLst>
              <a:ext uri="{FF2B5EF4-FFF2-40B4-BE49-F238E27FC236}">
                <a16:creationId xmlns:a16="http://schemas.microsoft.com/office/drawing/2014/main" id="{AF62330C-AB9B-43BE-82E4-98A7F5B9D6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9" y="6454317"/>
            <a:ext cx="1174025" cy="278902"/>
          </a:xfrm>
          <a:prstGeom prst="rect">
            <a:avLst/>
          </a:prstGeom>
        </p:spPr>
      </p:pic>
      <p:sp>
        <p:nvSpPr>
          <p:cNvPr id="7" name="TextBox 8">
            <a:extLst>
              <a:ext uri="{FF2B5EF4-FFF2-40B4-BE49-F238E27FC236}">
                <a16:creationId xmlns:a16="http://schemas.microsoft.com/office/drawing/2014/main" id="{B632E459-9B27-4467-B89C-78410207B713}"/>
              </a:ext>
            </a:extLst>
          </p:cNvPr>
          <p:cNvSpPr txBox="1"/>
          <p:nvPr/>
        </p:nvSpPr>
        <p:spPr>
          <a:xfrm>
            <a:off x="27814" y="6688627"/>
            <a:ext cx="1231337" cy="169277"/>
          </a:xfrm>
          <a:prstGeom prst="rect">
            <a:avLst/>
          </a:prstGeom>
          <a:noFill/>
        </p:spPr>
        <p:txBody>
          <a:bodyPr wrap="square" rtlCol="0">
            <a:spAutoFit/>
          </a:bodyPr>
          <a:lstStyle>
            <a:defPPr>
              <a:defRPr lang="en-GB"/>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GB" altLang="en-US" sz="500" b="1" dirty="0">
                <a:latin typeface="Century Gothic" panose="020B0502020202020204" pitchFamily="34" charset="0"/>
              </a:rPr>
              <a:t>© Classroom Secrets Limited 2018</a:t>
            </a:r>
          </a:p>
        </p:txBody>
      </p:sp>
      <p:pic>
        <p:nvPicPr>
          <p:cNvPr id="12" name="Picture 11">
            <a:extLst>
              <a:ext uri="{FF2B5EF4-FFF2-40B4-BE49-F238E27FC236}">
                <a16:creationId xmlns:a16="http://schemas.microsoft.com/office/drawing/2014/main" id="{2B02EAA5-EC20-4DA8-B0C4-15B1DA185B86}"/>
              </a:ext>
            </a:extLst>
          </p:cNvPr>
          <p:cNvPicPr>
            <a:picLocks noChangeAspect="1"/>
          </p:cNvPicPr>
          <p:nvPr/>
        </p:nvPicPr>
        <p:blipFill>
          <a:blip r:embed="rId4"/>
          <a:stretch>
            <a:fillRect/>
          </a:stretch>
        </p:blipFill>
        <p:spPr>
          <a:xfrm>
            <a:off x="115438" y="148682"/>
            <a:ext cx="8913124" cy="6322100"/>
          </a:xfrm>
          <a:prstGeom prst="rect">
            <a:avLst/>
          </a:prstGeom>
        </p:spPr>
      </p:pic>
      <p:sp>
        <p:nvSpPr>
          <p:cNvPr id="13" name="Rectangle 12">
            <a:extLst>
              <a:ext uri="{FF2B5EF4-FFF2-40B4-BE49-F238E27FC236}">
                <a16:creationId xmlns:a16="http://schemas.microsoft.com/office/drawing/2014/main" id="{299F2AA1-8B1F-4904-9B47-6BA2E871F98B}"/>
              </a:ext>
            </a:extLst>
          </p:cNvPr>
          <p:cNvSpPr/>
          <p:nvPr/>
        </p:nvSpPr>
        <p:spPr>
          <a:xfrm>
            <a:off x="275304" y="272387"/>
            <a:ext cx="8593393" cy="6057245"/>
          </a:xfrm>
          <a:prstGeom prst="rect">
            <a:avLst/>
          </a:prstGeom>
          <a:no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GB" sz="1600" b="1" u="sng" dirty="0">
                <a:solidFill>
                  <a:schemeClr val="bg2">
                    <a:lumMod val="50000"/>
                  </a:schemeClr>
                </a:solidFill>
                <a:latin typeface="Century Gothic" panose="020B0502020202020204" pitchFamily="34" charset="0"/>
              </a:rPr>
              <a:t>Varied Fluency 3</a:t>
            </a:r>
          </a:p>
          <a:p>
            <a:pPr lvl="0" algn="ctr"/>
            <a:endParaRPr lang="en-GB" sz="2000" b="1" u="sng" dirty="0">
              <a:solidFill>
                <a:schemeClr val="tx1"/>
              </a:solidFill>
              <a:latin typeface="Century Gothic" panose="020B0502020202020204" pitchFamily="34" charset="0"/>
            </a:endParaRPr>
          </a:p>
          <a:p>
            <a:pPr lvl="0" algn="ctr"/>
            <a:r>
              <a:rPr lang="en-GB" sz="2000" b="1" dirty="0">
                <a:solidFill>
                  <a:schemeClr val="tx1"/>
                </a:solidFill>
                <a:latin typeface="Century Gothic" panose="020B0502020202020204" pitchFamily="34" charset="0"/>
              </a:rPr>
              <a:t>Draw a picture to show Aiden’s multiplication story.</a:t>
            </a:r>
            <a:endParaRPr lang="en-GB" sz="2000" b="1" u="sng" dirty="0">
              <a:solidFill>
                <a:schemeClr val="tx1"/>
              </a:solidFill>
              <a:latin typeface="Century Gothic" panose="020B0502020202020204" pitchFamily="34" charset="0"/>
            </a:endParaRPr>
          </a:p>
        </p:txBody>
      </p:sp>
      <p:sp>
        <p:nvSpPr>
          <p:cNvPr id="14" name="Rounded Rectangular Callout 5">
            <a:extLst>
              <a:ext uri="{FF2B5EF4-FFF2-40B4-BE49-F238E27FC236}">
                <a16:creationId xmlns:a16="http://schemas.microsoft.com/office/drawing/2014/main" id="{F1460FCE-B82C-40CD-B81C-DA711246E772}"/>
              </a:ext>
            </a:extLst>
          </p:cNvPr>
          <p:cNvSpPr/>
          <p:nvPr/>
        </p:nvSpPr>
        <p:spPr>
          <a:xfrm>
            <a:off x="3984491" y="1859113"/>
            <a:ext cx="3394351" cy="1569887"/>
          </a:xfrm>
          <a:prstGeom prst="wedgeRoundRectCallout">
            <a:avLst>
              <a:gd name="adj1" fmla="val -64583"/>
              <a:gd name="adj2" fmla="val 32770"/>
              <a:gd name="adj3" fmla="val 16667"/>
            </a:avLst>
          </a:prstGeom>
          <a:ln>
            <a:solidFill>
              <a:srgbClr val="0070C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000" b="1" dirty="0">
                <a:latin typeface="Century Gothic" panose="020B0502020202020204" pitchFamily="34" charset="0"/>
              </a:rPr>
              <a:t>On the farm there were 8 ponds with 5 ducks in each pond.</a:t>
            </a:r>
          </a:p>
        </p:txBody>
      </p:sp>
    </p:spTree>
    <p:extLst>
      <p:ext uri="{BB962C8B-B14F-4D97-AF65-F5344CB8AC3E}">
        <p14:creationId xmlns:p14="http://schemas.microsoft.com/office/powerpoint/2010/main" val="3107964588"/>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E2B28500E97074E9232E002F87A0DA8" ma:contentTypeVersion="8" ma:contentTypeDescription="Create a new document." ma:contentTypeScope="" ma:versionID="ae93138026cb8753332041e59d65cf54">
  <xsd:schema xmlns:xsd="http://www.w3.org/2001/XMLSchema" xmlns:xs="http://www.w3.org/2001/XMLSchema" xmlns:p="http://schemas.microsoft.com/office/2006/metadata/properties" xmlns:ns2="86144f90-c7b6-48d0-aae5-f5e9e48cc3df" xmlns:ns3="5c7a0828-c5e4-45f8-a074-18a8fdc88ec6" targetNamespace="http://schemas.microsoft.com/office/2006/metadata/properties" ma:root="true" ma:fieldsID="5155117ecf8037f21a971aa2ed66271a" ns2:_="" ns3:_="">
    <xsd:import namespace="86144f90-c7b6-48d0-aae5-f5e9e48cc3df"/>
    <xsd:import namespace="5c7a0828-c5e4-45f8-a074-18a8fdc88ec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144f90-c7b6-48d0-aae5-f5e9e48cc3d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7a0828-c5e4-45f8-a074-18a8fdc88ec6"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EF8F11D-A449-4684-B8E0-461263A2E192}">
  <ds:schemaRefs>
    <ds:schemaRef ds:uri="http://www.w3.org/XML/1998/namespace"/>
    <ds:schemaRef ds:uri="http://purl.org/dc/terms/"/>
    <ds:schemaRef ds:uri="http://schemas.microsoft.com/office/infopath/2007/PartnerControls"/>
    <ds:schemaRef ds:uri="http://schemas.microsoft.com/office/2006/documentManagement/types"/>
    <ds:schemaRef ds:uri="http://schemas.microsoft.com/office/2006/metadata/properties"/>
    <ds:schemaRef ds:uri="http://purl.org/dc/elements/1.1/"/>
    <ds:schemaRef ds:uri="http://schemas.microsoft.com/sharepoint/v3"/>
    <ds:schemaRef ds:uri="http://schemas.openxmlformats.org/package/2006/metadata/core-properties"/>
    <ds:schemaRef ds:uri="0f0ae0ff-29c4-4766-b250-c1a9bee8d430"/>
    <ds:schemaRef ds:uri="86144f90-c7b6-48d0-aae5-f5e9e48cc3df"/>
    <ds:schemaRef ds:uri="http://purl.org/dc/dcmitype/"/>
  </ds:schemaRefs>
</ds:datastoreItem>
</file>

<file path=customXml/itemProps2.xml><?xml version="1.0" encoding="utf-8"?>
<ds:datastoreItem xmlns:ds="http://schemas.openxmlformats.org/officeDocument/2006/customXml" ds:itemID="{E0E92CC2-34F9-4E0F-AB92-B70F41994D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144f90-c7b6-48d0-aae5-f5e9e48cc3df"/>
    <ds:schemaRef ds:uri="5c7a0828-c5e4-45f8-a074-18a8fdc88e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BE7001C-4FE1-4FF1-8D32-419BDEA7C0F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1249</TotalTime>
  <Words>912</Words>
  <Application>Microsoft Office PowerPoint</Application>
  <PresentationFormat>On-screen Show (4:3)</PresentationFormat>
  <Paragraphs>328</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Century Gothic</vt:lpstr>
      <vt:lpstr>SassoonCRInfantMedium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Ashleigh Sobol</dc:creator>
  <cp:lastModifiedBy>Victoria Worthington</cp:lastModifiedBy>
  <cp:revision>51</cp:revision>
  <dcterms:created xsi:type="dcterms:W3CDTF">2018-03-17T10:08:43Z</dcterms:created>
  <dcterms:modified xsi:type="dcterms:W3CDTF">2019-01-03T14:04:54Z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0x0101002E2B28500E97074E9232E002F87A0DA8</vt:lpwstr>
  </property>
  <property fmtid="{D5CDD505-2E9C-101B-9397-08002B2CF9AE}" pid="3" name="TaxKeyword">
    <vt:lpwstr/>
  </property>
</Properties>
</file>