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66" r:id="rId7"/>
    <p:sldId id="365" r:id="rId8"/>
    <p:sldId id="367" r:id="rId9"/>
    <p:sldId id="360" r:id="rId10"/>
    <p:sldId id="371" r:id="rId11"/>
    <p:sldId id="370" r:id="rId12"/>
    <p:sldId id="372" r:id="rId13"/>
    <p:sldId id="369" r:id="rId14"/>
    <p:sldId id="373" r:id="rId15"/>
    <p:sldId id="417" r:id="rId16"/>
    <p:sldId id="418" r:id="rId17"/>
    <p:sldId id="355" r:id="rId18"/>
    <p:sldId id="412" r:id="rId19"/>
    <p:sldId id="419" r:id="rId20"/>
    <p:sldId id="420" r:id="rId21"/>
    <p:sldId id="421" r:id="rId22"/>
    <p:sldId id="375" r:id="rId23"/>
    <p:sldId id="415" r:id="rId24"/>
    <p:sldId id="41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B28A02-39AA-45FD-930D-FF1587323893}" v="11" dt="2019-07-03T09:50:48.566"/>
    <p1510:client id="{FEBED19A-7F2B-4C2B-8629-22A68C170781}" v="7" dt="2019-07-03T10:20:36.0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68" d="100"/>
          <a:sy n="68"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AFB28A02-39AA-45FD-930D-FF1587323893}"/>
    <pc:docChg chg="custSel modSld">
      <pc:chgData name="Davina Szilvasy" userId="59fb472d-eed4-4f11-9686-c2c8db02a2cd" providerId="ADAL" clId="{AFB28A02-39AA-45FD-930D-FF1587323893}" dt="2019-07-03T09:51:00.686" v="175" actId="122"/>
      <pc:docMkLst>
        <pc:docMk/>
      </pc:docMkLst>
      <pc:sldChg chg="modSp">
        <pc:chgData name="Davina Szilvasy" userId="59fb472d-eed4-4f11-9686-c2c8db02a2cd" providerId="ADAL" clId="{AFB28A02-39AA-45FD-930D-FF1587323893}" dt="2019-07-03T09:30:57.235" v="6" actId="255"/>
        <pc:sldMkLst>
          <pc:docMk/>
          <pc:sldMk cId="2637481266" sldId="256"/>
        </pc:sldMkLst>
        <pc:spChg chg="mod">
          <ac:chgData name="Davina Szilvasy" userId="59fb472d-eed4-4f11-9686-c2c8db02a2cd" providerId="ADAL" clId="{AFB28A02-39AA-45FD-930D-FF1587323893}" dt="2019-07-03T09:30:57.235" v="6" actId="255"/>
          <ac:spMkLst>
            <pc:docMk/>
            <pc:sldMk cId="2637481266" sldId="256"/>
            <ac:spMk id="19" creationId="{5252A847-DE45-4FA3-A1F8-EEBEB845FF8E}"/>
          </ac:spMkLst>
        </pc:spChg>
      </pc:sldChg>
      <pc:sldChg chg="addSp delSp modSp">
        <pc:chgData name="Davina Szilvasy" userId="59fb472d-eed4-4f11-9686-c2c8db02a2cd" providerId="ADAL" clId="{AFB28A02-39AA-45FD-930D-FF1587323893}" dt="2019-07-03T09:47:19.287" v="42" actId="1038"/>
        <pc:sldMkLst>
          <pc:docMk/>
          <pc:sldMk cId="636014570" sldId="314"/>
        </pc:sldMkLst>
        <pc:spChg chg="mod">
          <ac:chgData name="Davina Szilvasy" userId="59fb472d-eed4-4f11-9686-c2c8db02a2cd" providerId="ADAL" clId="{AFB28A02-39AA-45FD-930D-FF1587323893}" dt="2019-07-03T09:47:19.287" v="42" actId="1038"/>
          <ac:spMkLst>
            <pc:docMk/>
            <pc:sldMk cId="636014570" sldId="314"/>
            <ac:spMk id="14" creationId="{2CB58AB3-8A23-43C2-BD16-D813732F56C5}"/>
          </ac:spMkLst>
        </pc:spChg>
        <pc:picChg chg="del">
          <ac:chgData name="Davina Szilvasy" userId="59fb472d-eed4-4f11-9686-c2c8db02a2cd" providerId="ADAL" clId="{AFB28A02-39AA-45FD-930D-FF1587323893}" dt="2019-07-03T09:46:49.581" v="25" actId="478"/>
          <ac:picMkLst>
            <pc:docMk/>
            <pc:sldMk cId="636014570" sldId="314"/>
            <ac:picMk id="16" creationId="{B97A9ABC-25B2-4377-9C53-3B645F363C01}"/>
          </ac:picMkLst>
        </pc:picChg>
        <pc:picChg chg="del">
          <ac:chgData name="Davina Szilvasy" userId="59fb472d-eed4-4f11-9686-c2c8db02a2cd" providerId="ADAL" clId="{AFB28A02-39AA-45FD-930D-FF1587323893}" dt="2019-07-03T09:46:49.581" v="25" actId="478"/>
          <ac:picMkLst>
            <pc:docMk/>
            <pc:sldMk cId="636014570" sldId="314"/>
            <ac:picMk id="17" creationId="{F98A4A6E-51F0-4257-9A5C-C788CE7423ED}"/>
          </ac:picMkLst>
        </pc:picChg>
        <pc:picChg chg="add mod">
          <ac:chgData name="Davina Szilvasy" userId="59fb472d-eed4-4f11-9686-c2c8db02a2cd" providerId="ADAL" clId="{AFB28A02-39AA-45FD-930D-FF1587323893}" dt="2019-07-03T09:47:13.779" v="35" actId="555"/>
          <ac:picMkLst>
            <pc:docMk/>
            <pc:sldMk cId="636014570" sldId="314"/>
            <ac:picMk id="21" creationId="{2C166A4A-FC27-4249-A7B2-92696C22FFBE}"/>
          </ac:picMkLst>
        </pc:picChg>
        <pc:picChg chg="add mod">
          <ac:chgData name="Davina Szilvasy" userId="59fb472d-eed4-4f11-9686-c2c8db02a2cd" providerId="ADAL" clId="{AFB28A02-39AA-45FD-930D-FF1587323893}" dt="2019-07-03T09:47:13.779" v="35" actId="555"/>
          <ac:picMkLst>
            <pc:docMk/>
            <pc:sldMk cId="636014570" sldId="314"/>
            <ac:picMk id="22" creationId="{5164CE88-5A87-4B80-A916-8A8AD13DCDBE}"/>
          </ac:picMkLst>
        </pc:picChg>
      </pc:sldChg>
      <pc:sldChg chg="modSp">
        <pc:chgData name="Davina Szilvasy" userId="59fb472d-eed4-4f11-9686-c2c8db02a2cd" providerId="ADAL" clId="{AFB28A02-39AA-45FD-930D-FF1587323893}" dt="2019-07-03T09:50:10.888" v="139" actId="20577"/>
        <pc:sldMkLst>
          <pc:docMk/>
          <pc:sldMk cId="1071900124" sldId="355"/>
        </pc:sldMkLst>
        <pc:spChg chg="mod">
          <ac:chgData name="Davina Szilvasy" userId="59fb472d-eed4-4f11-9686-c2c8db02a2cd" providerId="ADAL" clId="{AFB28A02-39AA-45FD-930D-FF1587323893}" dt="2019-07-03T09:50:10.888" v="139" actId="20577"/>
          <ac:spMkLst>
            <pc:docMk/>
            <pc:sldMk cId="1071900124" sldId="355"/>
            <ac:spMk id="19" creationId="{5252A847-DE45-4FA3-A1F8-EEBEB845FF8E}"/>
          </ac:spMkLst>
        </pc:spChg>
      </pc:sldChg>
      <pc:sldChg chg="modSp">
        <pc:chgData name="Davina Szilvasy" userId="59fb472d-eed4-4f11-9686-c2c8db02a2cd" providerId="ADAL" clId="{AFB28A02-39AA-45FD-930D-FF1587323893}" dt="2019-07-03T09:32:21.420" v="21" actId="1035"/>
        <pc:sldMkLst>
          <pc:docMk/>
          <pc:sldMk cId="2868899462" sldId="371"/>
        </pc:sldMkLst>
        <pc:spChg chg="mod">
          <ac:chgData name="Davina Szilvasy" userId="59fb472d-eed4-4f11-9686-c2c8db02a2cd" providerId="ADAL" clId="{AFB28A02-39AA-45FD-930D-FF1587323893}" dt="2019-07-03T09:32:21.420" v="21" actId="1035"/>
          <ac:spMkLst>
            <pc:docMk/>
            <pc:sldMk cId="2868899462" sldId="371"/>
            <ac:spMk id="15" creationId="{9B830A2D-38E1-4FF1-AAD7-0A7330120E47}"/>
          </ac:spMkLst>
        </pc:spChg>
        <pc:cxnChg chg="mod">
          <ac:chgData name="Davina Szilvasy" userId="59fb472d-eed4-4f11-9686-c2c8db02a2cd" providerId="ADAL" clId="{AFB28A02-39AA-45FD-930D-FF1587323893}" dt="2019-07-03T09:31:49.372" v="19" actId="1036"/>
          <ac:cxnSpMkLst>
            <pc:docMk/>
            <pc:sldMk cId="2868899462" sldId="371"/>
            <ac:cxnSpMk id="14" creationId="{241B347A-F830-4996-A61A-B698A4E34E70}"/>
          </ac:cxnSpMkLst>
        </pc:cxnChg>
      </pc:sldChg>
      <pc:sldChg chg="modSp">
        <pc:chgData name="Davina Szilvasy" userId="59fb472d-eed4-4f11-9686-c2c8db02a2cd" providerId="ADAL" clId="{AFB28A02-39AA-45FD-930D-FF1587323893}" dt="2019-07-03T09:35:05.739" v="22" actId="20577"/>
        <pc:sldMkLst>
          <pc:docMk/>
          <pc:sldMk cId="3555133829" sldId="372"/>
        </pc:sldMkLst>
        <pc:spChg chg="mod">
          <ac:chgData name="Davina Szilvasy" userId="59fb472d-eed4-4f11-9686-c2c8db02a2cd" providerId="ADAL" clId="{AFB28A02-39AA-45FD-930D-FF1587323893}" dt="2019-07-03T09:35:05.739" v="22" actId="20577"/>
          <ac:spMkLst>
            <pc:docMk/>
            <pc:sldMk cId="3555133829" sldId="372"/>
            <ac:spMk id="19" creationId="{5252A847-DE45-4FA3-A1F8-EEBEB845FF8E}"/>
          </ac:spMkLst>
        </pc:spChg>
      </pc:sldChg>
      <pc:sldChg chg="modSp">
        <pc:chgData name="Davina Szilvasy" userId="59fb472d-eed4-4f11-9686-c2c8db02a2cd" providerId="ADAL" clId="{AFB28A02-39AA-45FD-930D-FF1587323893}" dt="2019-07-03T09:48:43.172" v="84" actId="20577"/>
        <pc:sldMkLst>
          <pc:docMk/>
          <pc:sldMk cId="910629477" sldId="375"/>
        </pc:sldMkLst>
        <pc:spChg chg="mod">
          <ac:chgData name="Davina Szilvasy" userId="59fb472d-eed4-4f11-9686-c2c8db02a2cd" providerId="ADAL" clId="{AFB28A02-39AA-45FD-930D-FF1587323893}" dt="2019-07-03T09:48:43.172" v="84" actId="20577"/>
          <ac:spMkLst>
            <pc:docMk/>
            <pc:sldMk cId="910629477" sldId="375"/>
            <ac:spMk id="13" creationId="{8CB02583-165C-44A0-A98E-725EE666E84F}"/>
          </ac:spMkLst>
        </pc:spChg>
        <pc:spChg chg="mod">
          <ac:chgData name="Davina Szilvasy" userId="59fb472d-eed4-4f11-9686-c2c8db02a2cd" providerId="ADAL" clId="{AFB28A02-39AA-45FD-930D-FF1587323893}" dt="2019-07-03T09:48:32.660" v="73" actId="20577"/>
          <ac:spMkLst>
            <pc:docMk/>
            <pc:sldMk cId="910629477" sldId="375"/>
            <ac:spMk id="19" creationId="{5252A847-DE45-4FA3-A1F8-EEBEB845FF8E}"/>
          </ac:spMkLst>
        </pc:spChg>
      </pc:sldChg>
      <pc:sldChg chg="addSp modSp">
        <pc:chgData name="Davina Szilvasy" userId="59fb472d-eed4-4f11-9686-c2c8db02a2cd" providerId="ADAL" clId="{AFB28A02-39AA-45FD-930D-FF1587323893}" dt="2019-07-03T09:30:18.251" v="1" actId="167"/>
        <pc:sldMkLst>
          <pc:docMk/>
          <pc:sldMk cId="3844832371" sldId="411"/>
        </pc:sldMkLst>
        <pc:picChg chg="add ord">
          <ac:chgData name="Davina Szilvasy" userId="59fb472d-eed4-4f11-9686-c2c8db02a2cd" providerId="ADAL" clId="{AFB28A02-39AA-45FD-930D-FF1587323893}" dt="2019-07-03T09:30:18.251" v="1" actId="167"/>
          <ac:picMkLst>
            <pc:docMk/>
            <pc:sldMk cId="3844832371" sldId="411"/>
            <ac:picMk id="7" creationId="{7B50268C-B409-455F-962B-7D1B9333DAAB}"/>
          </ac:picMkLst>
        </pc:picChg>
      </pc:sldChg>
      <pc:sldChg chg="modSp">
        <pc:chgData name="Davina Szilvasy" userId="59fb472d-eed4-4f11-9686-c2c8db02a2cd" providerId="ADAL" clId="{AFB28A02-39AA-45FD-930D-FF1587323893}" dt="2019-07-03T09:51:00.686" v="175" actId="122"/>
        <pc:sldMkLst>
          <pc:docMk/>
          <pc:sldMk cId="2839063770" sldId="412"/>
        </pc:sldMkLst>
        <pc:spChg chg="mod">
          <ac:chgData name="Davina Szilvasy" userId="59fb472d-eed4-4f11-9686-c2c8db02a2cd" providerId="ADAL" clId="{AFB28A02-39AA-45FD-930D-FF1587323893}" dt="2019-07-03T09:51:00.686" v="175" actId="122"/>
          <ac:spMkLst>
            <pc:docMk/>
            <pc:sldMk cId="2839063770" sldId="412"/>
            <ac:spMk id="19" creationId="{5252A847-DE45-4FA3-A1F8-EEBEB845FF8E}"/>
          </ac:spMkLst>
        </pc:spChg>
      </pc:sldChg>
      <pc:sldChg chg="addSp delSp">
        <pc:chgData name="Davina Szilvasy" userId="59fb472d-eed4-4f11-9686-c2c8db02a2cd" providerId="ADAL" clId="{AFB28A02-39AA-45FD-930D-FF1587323893}" dt="2019-07-03T09:47:45.985" v="46"/>
        <pc:sldMkLst>
          <pc:docMk/>
          <pc:sldMk cId="1628249570" sldId="413"/>
        </pc:sldMkLst>
        <pc:spChg chg="del">
          <ac:chgData name="Davina Szilvasy" userId="59fb472d-eed4-4f11-9686-c2c8db02a2cd" providerId="ADAL" clId="{AFB28A02-39AA-45FD-930D-FF1587323893}" dt="2019-07-03T09:47:44.723" v="45" actId="478"/>
          <ac:spMkLst>
            <pc:docMk/>
            <pc:sldMk cId="1628249570" sldId="413"/>
            <ac:spMk id="14" creationId="{2CB58AB3-8A23-43C2-BD16-D813732F56C5}"/>
          </ac:spMkLst>
        </pc:spChg>
        <pc:spChg chg="add">
          <ac:chgData name="Davina Szilvasy" userId="59fb472d-eed4-4f11-9686-c2c8db02a2cd" providerId="ADAL" clId="{AFB28A02-39AA-45FD-930D-FF1587323893}" dt="2019-07-03T09:47:45.985" v="46"/>
          <ac:spMkLst>
            <pc:docMk/>
            <pc:sldMk cId="1628249570" sldId="413"/>
            <ac:spMk id="22" creationId="{892DD1DC-08D4-45ED-B3E3-402CC27C2346}"/>
          </ac:spMkLst>
        </pc:spChg>
        <pc:picChg chg="del">
          <ac:chgData name="Davina Szilvasy" userId="59fb472d-eed4-4f11-9686-c2c8db02a2cd" providerId="ADAL" clId="{AFB28A02-39AA-45FD-930D-FF1587323893}" dt="2019-07-03T09:47:34.660" v="43" actId="478"/>
          <ac:picMkLst>
            <pc:docMk/>
            <pc:sldMk cId="1628249570" sldId="413"/>
            <ac:picMk id="16" creationId="{B97A9ABC-25B2-4377-9C53-3B645F363C01}"/>
          </ac:picMkLst>
        </pc:picChg>
        <pc:picChg chg="del">
          <ac:chgData name="Davina Szilvasy" userId="59fb472d-eed4-4f11-9686-c2c8db02a2cd" providerId="ADAL" clId="{AFB28A02-39AA-45FD-930D-FF1587323893}" dt="2019-07-03T09:47:34.660" v="43" actId="478"/>
          <ac:picMkLst>
            <pc:docMk/>
            <pc:sldMk cId="1628249570" sldId="413"/>
            <ac:picMk id="17" creationId="{F98A4A6E-51F0-4257-9A5C-C788CE7423ED}"/>
          </ac:picMkLst>
        </pc:picChg>
        <pc:picChg chg="add">
          <ac:chgData name="Davina Szilvasy" userId="59fb472d-eed4-4f11-9686-c2c8db02a2cd" providerId="ADAL" clId="{AFB28A02-39AA-45FD-930D-FF1587323893}" dt="2019-07-03T09:47:35.759" v="44"/>
          <ac:picMkLst>
            <pc:docMk/>
            <pc:sldMk cId="1628249570" sldId="413"/>
            <ac:picMk id="20" creationId="{85B66B58-69A9-4F64-AFB0-5501E8746756}"/>
          </ac:picMkLst>
        </pc:picChg>
        <pc:picChg chg="add">
          <ac:chgData name="Davina Szilvasy" userId="59fb472d-eed4-4f11-9686-c2c8db02a2cd" providerId="ADAL" clId="{AFB28A02-39AA-45FD-930D-FF1587323893}" dt="2019-07-03T09:47:35.759" v="44"/>
          <ac:picMkLst>
            <pc:docMk/>
            <pc:sldMk cId="1628249570" sldId="413"/>
            <ac:picMk id="21" creationId="{4C4FBBA4-AA4E-4E87-811D-497C420F24C2}"/>
          </ac:picMkLst>
        </pc:picChg>
      </pc:sldChg>
      <pc:sldChg chg="addSp delSp">
        <pc:chgData name="Davina Szilvasy" userId="59fb472d-eed4-4f11-9686-c2c8db02a2cd" providerId="ADAL" clId="{AFB28A02-39AA-45FD-930D-FF1587323893}" dt="2019-07-03T09:48:01.697" v="50"/>
        <pc:sldMkLst>
          <pc:docMk/>
          <pc:sldMk cId="445553450" sldId="414"/>
        </pc:sldMkLst>
        <pc:spChg chg="del">
          <ac:chgData name="Davina Szilvasy" userId="59fb472d-eed4-4f11-9686-c2c8db02a2cd" providerId="ADAL" clId="{AFB28A02-39AA-45FD-930D-FF1587323893}" dt="2019-07-03T09:47:51.236" v="47" actId="478"/>
          <ac:spMkLst>
            <pc:docMk/>
            <pc:sldMk cId="445553450" sldId="414"/>
            <ac:spMk id="14" creationId="{2CB58AB3-8A23-43C2-BD16-D813732F56C5}"/>
          </ac:spMkLst>
        </pc:spChg>
        <pc:spChg chg="add">
          <ac:chgData name="Davina Szilvasy" userId="59fb472d-eed4-4f11-9686-c2c8db02a2cd" providerId="ADAL" clId="{AFB28A02-39AA-45FD-930D-FF1587323893}" dt="2019-07-03T09:47:52.523" v="48"/>
          <ac:spMkLst>
            <pc:docMk/>
            <pc:sldMk cId="445553450" sldId="414"/>
            <ac:spMk id="21" creationId="{19E05252-9DCB-4226-B441-5D55CB33CA01}"/>
          </ac:spMkLst>
        </pc:spChg>
        <pc:picChg chg="del">
          <ac:chgData name="Davina Szilvasy" userId="59fb472d-eed4-4f11-9686-c2c8db02a2cd" providerId="ADAL" clId="{AFB28A02-39AA-45FD-930D-FF1587323893}" dt="2019-07-03T09:48:00.431" v="49" actId="478"/>
          <ac:picMkLst>
            <pc:docMk/>
            <pc:sldMk cId="445553450" sldId="414"/>
            <ac:picMk id="16" creationId="{B97A9ABC-25B2-4377-9C53-3B645F363C01}"/>
          </ac:picMkLst>
        </pc:picChg>
        <pc:picChg chg="del">
          <ac:chgData name="Davina Szilvasy" userId="59fb472d-eed4-4f11-9686-c2c8db02a2cd" providerId="ADAL" clId="{AFB28A02-39AA-45FD-930D-FF1587323893}" dt="2019-07-03T09:48:00.431" v="49" actId="478"/>
          <ac:picMkLst>
            <pc:docMk/>
            <pc:sldMk cId="445553450" sldId="414"/>
            <ac:picMk id="17" creationId="{F98A4A6E-51F0-4257-9A5C-C788CE7423ED}"/>
          </ac:picMkLst>
        </pc:picChg>
        <pc:picChg chg="add">
          <ac:chgData name="Davina Szilvasy" userId="59fb472d-eed4-4f11-9686-c2c8db02a2cd" providerId="ADAL" clId="{AFB28A02-39AA-45FD-930D-FF1587323893}" dt="2019-07-03T09:48:01.697" v="50"/>
          <ac:picMkLst>
            <pc:docMk/>
            <pc:sldMk cId="445553450" sldId="414"/>
            <ac:picMk id="22" creationId="{3F7D22D4-F7CF-485A-9398-19B1E4283A13}"/>
          </ac:picMkLst>
        </pc:picChg>
        <pc:picChg chg="add">
          <ac:chgData name="Davina Szilvasy" userId="59fb472d-eed4-4f11-9686-c2c8db02a2cd" providerId="ADAL" clId="{AFB28A02-39AA-45FD-930D-FF1587323893}" dt="2019-07-03T09:48:01.697" v="50"/>
          <ac:picMkLst>
            <pc:docMk/>
            <pc:sldMk cId="445553450" sldId="414"/>
            <ac:picMk id="23" creationId="{4408030A-F8BF-4D13-8A8C-28EF79DC57C4}"/>
          </ac:picMkLst>
        </pc:picChg>
      </pc:sldChg>
      <pc:sldChg chg="modSp">
        <pc:chgData name="Davina Szilvasy" userId="59fb472d-eed4-4f11-9686-c2c8db02a2cd" providerId="ADAL" clId="{AFB28A02-39AA-45FD-930D-FF1587323893}" dt="2019-07-03T09:49:07.936" v="120" actId="20577"/>
        <pc:sldMkLst>
          <pc:docMk/>
          <pc:sldMk cId="348038521" sldId="415"/>
        </pc:sldMkLst>
        <pc:spChg chg="mod">
          <ac:chgData name="Davina Szilvasy" userId="59fb472d-eed4-4f11-9686-c2c8db02a2cd" providerId="ADAL" clId="{AFB28A02-39AA-45FD-930D-FF1587323893}" dt="2019-07-03T09:48:58.494" v="103" actId="20577"/>
          <ac:spMkLst>
            <pc:docMk/>
            <pc:sldMk cId="348038521" sldId="415"/>
            <ac:spMk id="13" creationId="{8CB02583-165C-44A0-A98E-725EE666E84F}"/>
          </ac:spMkLst>
        </pc:spChg>
        <pc:spChg chg="mod">
          <ac:chgData name="Davina Szilvasy" userId="59fb472d-eed4-4f11-9686-c2c8db02a2cd" providerId="ADAL" clId="{AFB28A02-39AA-45FD-930D-FF1587323893}" dt="2019-07-03T09:49:07.936" v="120" actId="20577"/>
          <ac:spMkLst>
            <pc:docMk/>
            <pc:sldMk cId="348038521" sldId="415"/>
            <ac:spMk id="19" creationId="{5252A847-DE45-4FA3-A1F8-EEBEB845FF8E}"/>
          </ac:spMkLst>
        </pc:spChg>
      </pc:sldChg>
      <pc:sldChg chg="modSp">
        <pc:chgData name="Davina Szilvasy" userId="59fb472d-eed4-4f11-9686-c2c8db02a2cd" providerId="ADAL" clId="{AFB28A02-39AA-45FD-930D-FF1587323893}" dt="2019-07-03T09:49:29.773" v="137" actId="20577"/>
        <pc:sldMkLst>
          <pc:docMk/>
          <pc:sldMk cId="2398665172" sldId="416"/>
        </pc:sldMkLst>
        <pc:spChg chg="mod">
          <ac:chgData name="Davina Szilvasy" userId="59fb472d-eed4-4f11-9686-c2c8db02a2cd" providerId="ADAL" clId="{AFB28A02-39AA-45FD-930D-FF1587323893}" dt="2019-07-03T09:49:24.939" v="132" actId="20577"/>
          <ac:spMkLst>
            <pc:docMk/>
            <pc:sldMk cId="2398665172" sldId="416"/>
            <ac:spMk id="13" creationId="{8CB02583-165C-44A0-A98E-725EE666E84F}"/>
          </ac:spMkLst>
        </pc:spChg>
        <pc:spChg chg="mod">
          <ac:chgData name="Davina Szilvasy" userId="59fb472d-eed4-4f11-9686-c2c8db02a2cd" providerId="ADAL" clId="{AFB28A02-39AA-45FD-930D-FF1587323893}" dt="2019-07-03T09:49:29.773" v="137" actId="20577"/>
          <ac:spMkLst>
            <pc:docMk/>
            <pc:sldMk cId="2398665172" sldId="416"/>
            <ac:spMk id="19" creationId="{5252A847-DE45-4FA3-A1F8-EEBEB845FF8E}"/>
          </ac:spMkLst>
        </pc:spChg>
      </pc:sldChg>
    </pc:docChg>
  </pc:docChgLst>
  <pc:docChgLst>
    <pc:chgData name="Lindsay Grix" userId="a678036f-2d88-407c-addb-d0af3fea6eec" providerId="ADAL" clId="{9DADDA2D-7023-4224-AA88-96B93008952B}"/>
  </pc:docChgLst>
  <pc:docChgLst>
    <pc:chgData name="Ashleigh Sobol" userId="8430f2a2-602f-4dde-a79b-412efd9dd8bf" providerId="ADAL" clId="{A204DDAC-AA7C-4679-9F40-91028CD5C38E}"/>
  </pc:docChgLst>
  <pc:docChgLst>
    <pc:chgData name="Kelly Pierpoint" userId="3abd6744-e963-43b0-896c-084c3015026c" providerId="ADAL" clId="{FA1A5BEE-2021-458F-A894-7279342FB1EB}"/>
    <pc:docChg chg="custSel modSld">
      <pc:chgData name="Kelly Pierpoint" userId="3abd6744-e963-43b0-896c-084c3015026c" providerId="ADAL" clId="{FA1A5BEE-2021-458F-A894-7279342FB1EB}" dt="2019-06-25T13:04:56.035" v="16"/>
      <pc:docMkLst>
        <pc:docMk/>
      </pc:docMkLst>
      <pc:sldChg chg="addSp delSp">
        <pc:chgData name="Kelly Pierpoint" userId="3abd6744-e963-43b0-896c-084c3015026c" providerId="ADAL" clId="{FA1A5BEE-2021-458F-A894-7279342FB1EB}" dt="2019-06-25T13:04:56.035" v="16"/>
        <pc:sldMkLst>
          <pc:docMk/>
          <pc:sldMk cId="636014570" sldId="314"/>
        </pc:sldMkLst>
        <pc:cxnChg chg="del">
          <ac:chgData name="Kelly Pierpoint" userId="3abd6744-e963-43b0-896c-084c3015026c" providerId="ADAL" clId="{FA1A5BEE-2021-458F-A894-7279342FB1EB}" dt="2019-06-25T13:04:55.817" v="15" actId="478"/>
          <ac:cxnSpMkLst>
            <pc:docMk/>
            <pc:sldMk cId="636014570" sldId="314"/>
            <ac:cxnSpMk id="11" creationId="{BC292DD6-C259-4939-B2C5-2DA3A1C28CEC}"/>
          </ac:cxnSpMkLst>
        </pc:cxnChg>
        <pc:cxnChg chg="add">
          <ac:chgData name="Kelly Pierpoint" userId="3abd6744-e963-43b0-896c-084c3015026c" providerId="ADAL" clId="{FA1A5BEE-2021-458F-A894-7279342FB1EB}" dt="2019-06-25T13:04:56.035" v="16"/>
          <ac:cxnSpMkLst>
            <pc:docMk/>
            <pc:sldMk cId="636014570" sldId="314"/>
            <ac:cxnSpMk id="20" creationId="{0F854BA7-0082-44C7-871A-D69CC247AB0F}"/>
          </ac:cxnSpMkLst>
        </pc:cxnChg>
      </pc:sldChg>
      <pc:sldChg chg="modSp">
        <pc:chgData name="Kelly Pierpoint" userId="3abd6744-e963-43b0-896c-084c3015026c" providerId="ADAL" clId="{FA1A5BEE-2021-458F-A894-7279342FB1EB}" dt="2019-06-25T13:04:24.152" v="4" actId="1036"/>
        <pc:sldMkLst>
          <pc:docMk/>
          <pc:sldMk cId="910629477" sldId="375"/>
        </pc:sldMkLst>
        <pc:graphicFrameChg chg="mod">
          <ac:chgData name="Kelly Pierpoint" userId="3abd6744-e963-43b0-896c-084c3015026c" providerId="ADAL" clId="{FA1A5BEE-2021-458F-A894-7279342FB1EB}" dt="2019-06-25T13:04:24.152" v="4" actId="1036"/>
          <ac:graphicFrameMkLst>
            <pc:docMk/>
            <pc:sldMk cId="910629477" sldId="375"/>
            <ac:graphicFrameMk id="10" creationId="{15489392-EAD5-41E4-BB99-2892EF61BCFF}"/>
          </ac:graphicFrameMkLst>
        </pc:graphicFrameChg>
        <pc:graphicFrameChg chg="mod">
          <ac:chgData name="Kelly Pierpoint" userId="3abd6744-e963-43b0-896c-084c3015026c" providerId="ADAL" clId="{FA1A5BEE-2021-458F-A894-7279342FB1EB}" dt="2019-06-25T13:04:24.152" v="4" actId="1036"/>
          <ac:graphicFrameMkLst>
            <pc:docMk/>
            <pc:sldMk cId="910629477" sldId="375"/>
            <ac:graphicFrameMk id="11" creationId="{C8916EDC-5DA4-4FD1-947B-142CD6400FF4}"/>
          </ac:graphicFrameMkLst>
        </pc:graphicFrameChg>
      </pc:sldChg>
      <pc:sldChg chg="modSp">
        <pc:chgData name="Kelly Pierpoint" userId="3abd6744-e963-43b0-896c-084c3015026c" providerId="ADAL" clId="{FA1A5BEE-2021-458F-A894-7279342FB1EB}" dt="2019-06-25T13:04:45.075" v="12" actId="1035"/>
        <pc:sldMkLst>
          <pc:docMk/>
          <pc:sldMk cId="1628249570" sldId="413"/>
        </pc:sldMkLst>
        <pc:cxnChg chg="mod">
          <ac:chgData name="Kelly Pierpoint" userId="3abd6744-e963-43b0-896c-084c3015026c" providerId="ADAL" clId="{FA1A5BEE-2021-458F-A894-7279342FB1EB}" dt="2019-06-25T13:04:45.075" v="12" actId="1035"/>
          <ac:cxnSpMkLst>
            <pc:docMk/>
            <pc:sldMk cId="1628249570" sldId="413"/>
            <ac:cxnSpMk id="11" creationId="{BC292DD6-C259-4939-B2C5-2DA3A1C28CEC}"/>
          </ac:cxnSpMkLst>
        </pc:cxnChg>
      </pc:sldChg>
      <pc:sldChg chg="addSp delSp">
        <pc:chgData name="Kelly Pierpoint" userId="3abd6744-e963-43b0-896c-084c3015026c" providerId="ADAL" clId="{FA1A5BEE-2021-458F-A894-7279342FB1EB}" dt="2019-06-25T13:04:49.388" v="14"/>
        <pc:sldMkLst>
          <pc:docMk/>
          <pc:sldMk cId="445553450" sldId="414"/>
        </pc:sldMkLst>
        <pc:cxnChg chg="del">
          <ac:chgData name="Kelly Pierpoint" userId="3abd6744-e963-43b0-896c-084c3015026c" providerId="ADAL" clId="{FA1A5BEE-2021-458F-A894-7279342FB1EB}" dt="2019-06-25T13:04:48.733" v="13" actId="478"/>
          <ac:cxnSpMkLst>
            <pc:docMk/>
            <pc:sldMk cId="445553450" sldId="414"/>
            <ac:cxnSpMk id="11" creationId="{BC292DD6-C259-4939-B2C5-2DA3A1C28CEC}"/>
          </ac:cxnSpMkLst>
        </pc:cxnChg>
        <pc:cxnChg chg="add">
          <ac:chgData name="Kelly Pierpoint" userId="3abd6744-e963-43b0-896c-084c3015026c" providerId="ADAL" clId="{FA1A5BEE-2021-458F-A894-7279342FB1EB}" dt="2019-06-25T13:04:49.388" v="14"/>
          <ac:cxnSpMkLst>
            <pc:docMk/>
            <pc:sldMk cId="445553450" sldId="414"/>
            <ac:cxnSpMk id="20" creationId="{4D9D27BB-F987-484E-B240-1FEA70AFA856}"/>
          </ac:cxnSpMkLst>
        </pc:cxnChg>
      </pc:sldChg>
      <pc:sldChg chg="addSp delSp">
        <pc:chgData name="Kelly Pierpoint" userId="3abd6744-e963-43b0-896c-084c3015026c" providerId="ADAL" clId="{FA1A5BEE-2021-458F-A894-7279342FB1EB}" dt="2019-06-25T13:04:28.396" v="6"/>
        <pc:sldMkLst>
          <pc:docMk/>
          <pc:sldMk cId="348038521" sldId="415"/>
        </pc:sldMkLst>
        <pc:graphicFrameChg chg="del">
          <ac:chgData name="Kelly Pierpoint" userId="3abd6744-e963-43b0-896c-084c3015026c" providerId="ADAL" clId="{FA1A5BEE-2021-458F-A894-7279342FB1EB}" dt="2019-06-25T13:04:28.195" v="5" actId="478"/>
          <ac:graphicFrameMkLst>
            <pc:docMk/>
            <pc:sldMk cId="348038521" sldId="415"/>
            <ac:graphicFrameMk id="10" creationId="{15489392-EAD5-41E4-BB99-2892EF61BCFF}"/>
          </ac:graphicFrameMkLst>
        </pc:graphicFrameChg>
        <pc:graphicFrameChg chg="del">
          <ac:chgData name="Kelly Pierpoint" userId="3abd6744-e963-43b0-896c-084c3015026c" providerId="ADAL" clId="{FA1A5BEE-2021-458F-A894-7279342FB1EB}" dt="2019-06-25T13:04:28.195" v="5" actId="478"/>
          <ac:graphicFrameMkLst>
            <pc:docMk/>
            <pc:sldMk cId="348038521" sldId="415"/>
            <ac:graphicFrameMk id="11" creationId="{C8916EDC-5DA4-4FD1-947B-142CD6400FF4}"/>
          </ac:graphicFrameMkLst>
        </pc:graphicFrameChg>
        <pc:graphicFrameChg chg="add">
          <ac:chgData name="Kelly Pierpoint" userId="3abd6744-e963-43b0-896c-084c3015026c" providerId="ADAL" clId="{FA1A5BEE-2021-458F-A894-7279342FB1EB}" dt="2019-06-25T13:04:28.396" v="6"/>
          <ac:graphicFrameMkLst>
            <pc:docMk/>
            <pc:sldMk cId="348038521" sldId="415"/>
            <ac:graphicFrameMk id="16" creationId="{92EE10CE-CB42-45A7-B846-3D18E438BDA5}"/>
          </ac:graphicFrameMkLst>
        </pc:graphicFrameChg>
        <pc:graphicFrameChg chg="add">
          <ac:chgData name="Kelly Pierpoint" userId="3abd6744-e963-43b0-896c-084c3015026c" providerId="ADAL" clId="{FA1A5BEE-2021-458F-A894-7279342FB1EB}" dt="2019-06-25T13:04:28.396" v="6"/>
          <ac:graphicFrameMkLst>
            <pc:docMk/>
            <pc:sldMk cId="348038521" sldId="415"/>
            <ac:graphicFrameMk id="17" creationId="{25CF2D87-B333-4370-8B71-E8F36E239B1D}"/>
          </ac:graphicFrameMkLst>
        </pc:graphicFrameChg>
      </pc:sldChg>
      <pc:sldChg chg="addSp delSp">
        <pc:chgData name="Kelly Pierpoint" userId="3abd6744-e963-43b0-896c-084c3015026c" providerId="ADAL" clId="{FA1A5BEE-2021-458F-A894-7279342FB1EB}" dt="2019-06-25T13:04:31.248" v="8"/>
        <pc:sldMkLst>
          <pc:docMk/>
          <pc:sldMk cId="2398665172" sldId="416"/>
        </pc:sldMkLst>
        <pc:graphicFrameChg chg="del">
          <ac:chgData name="Kelly Pierpoint" userId="3abd6744-e963-43b0-896c-084c3015026c" providerId="ADAL" clId="{FA1A5BEE-2021-458F-A894-7279342FB1EB}" dt="2019-06-25T13:04:30.989" v="7" actId="478"/>
          <ac:graphicFrameMkLst>
            <pc:docMk/>
            <pc:sldMk cId="2398665172" sldId="416"/>
            <ac:graphicFrameMk id="10" creationId="{15489392-EAD5-41E4-BB99-2892EF61BCFF}"/>
          </ac:graphicFrameMkLst>
        </pc:graphicFrameChg>
        <pc:graphicFrameChg chg="del">
          <ac:chgData name="Kelly Pierpoint" userId="3abd6744-e963-43b0-896c-084c3015026c" providerId="ADAL" clId="{FA1A5BEE-2021-458F-A894-7279342FB1EB}" dt="2019-06-25T13:04:30.989" v="7" actId="478"/>
          <ac:graphicFrameMkLst>
            <pc:docMk/>
            <pc:sldMk cId="2398665172" sldId="416"/>
            <ac:graphicFrameMk id="11" creationId="{C8916EDC-5DA4-4FD1-947B-142CD6400FF4}"/>
          </ac:graphicFrameMkLst>
        </pc:graphicFrameChg>
        <pc:graphicFrameChg chg="add">
          <ac:chgData name="Kelly Pierpoint" userId="3abd6744-e963-43b0-896c-084c3015026c" providerId="ADAL" clId="{FA1A5BEE-2021-458F-A894-7279342FB1EB}" dt="2019-06-25T13:04:31.248" v="8"/>
          <ac:graphicFrameMkLst>
            <pc:docMk/>
            <pc:sldMk cId="2398665172" sldId="416"/>
            <ac:graphicFrameMk id="16" creationId="{BD8DD39B-662A-4D6A-8CE9-53ECE14A5468}"/>
          </ac:graphicFrameMkLst>
        </pc:graphicFrameChg>
        <pc:graphicFrameChg chg="add">
          <ac:chgData name="Kelly Pierpoint" userId="3abd6744-e963-43b0-896c-084c3015026c" providerId="ADAL" clId="{FA1A5BEE-2021-458F-A894-7279342FB1EB}" dt="2019-06-25T13:04:31.248" v="8"/>
          <ac:graphicFrameMkLst>
            <pc:docMk/>
            <pc:sldMk cId="2398665172" sldId="416"/>
            <ac:graphicFrameMk id="17" creationId="{0767B16F-710A-48BE-92CC-A5292DAE07DC}"/>
          </ac:graphicFrameMkLst>
        </pc:graphicFrameChg>
      </pc:sldChg>
    </pc:docChg>
  </pc:docChgLst>
  <pc:docChgLst>
    <pc:chgData name="Jan Fitzpatrick" userId="d1b284ec-d1dd-4765-b823-b34899491c26" providerId="ADAL" clId="{8E20A499-97EC-4BC8-BD4F-E853EE9E3BEE}"/>
  </pc:docChgLst>
  <pc:docChgLst>
    <pc:chgData name="Ashleigh Sobol" userId="8430f2a2-602f-4dde-a79b-412efd9dd8bf" providerId="ADAL" clId="{945C51C1-2AFD-4D2A-8B01-38125315A474}"/>
  </pc:docChgLst>
  <pc:docChgLst>
    <pc:chgData name="Theresa Hodgson" userId="213b339f-9e68-4d61-b6e1-9aa385d3ff46" providerId="ADAL" clId="{CEDF6EAB-48B3-4E8B-B988-15571ECC3495}"/>
  </pc:docChgLst>
  <pc:docChgLst>
    <pc:chgData name="Ashleigh Sobol" userId="8430f2a2-602f-4dde-a79b-412efd9dd8bf" providerId="ADAL" clId="{314E36DF-02F4-4957-B175-8AD4C9F6E04E}"/>
  </pc:docChgLst>
  <pc:docChgLst>
    <pc:chgData name="Davina Szilvasy" userId="59fb472d-eed4-4f11-9686-c2c8db02a2cd" providerId="ADAL" clId="{FEBED19A-7F2B-4C2B-8629-22A68C170781}"/>
    <pc:docChg chg="undo custSel addSld delSld modSld">
      <pc:chgData name="Davina Szilvasy" userId="59fb472d-eed4-4f11-9686-c2c8db02a2cd" providerId="ADAL" clId="{FEBED19A-7F2B-4C2B-8629-22A68C170781}" dt="2019-07-03T10:20:39.359" v="11" actId="2696"/>
      <pc:docMkLst>
        <pc:docMk/>
      </pc:docMkLst>
      <pc:sldChg chg="modSp del">
        <pc:chgData name="Davina Szilvasy" userId="59fb472d-eed4-4f11-9686-c2c8db02a2cd" providerId="ADAL" clId="{FEBED19A-7F2B-4C2B-8629-22A68C170781}" dt="2019-07-03T10:20:25.016" v="7" actId="2696"/>
        <pc:sldMkLst>
          <pc:docMk/>
          <pc:sldMk cId="3767146206" sldId="368"/>
        </pc:sldMkLst>
        <pc:picChg chg="mod">
          <ac:chgData name="Davina Szilvasy" userId="59fb472d-eed4-4f11-9686-c2c8db02a2cd" providerId="ADAL" clId="{FEBED19A-7F2B-4C2B-8629-22A68C170781}" dt="2019-07-03T10:19:33.142" v="1" actId="1036"/>
          <ac:picMkLst>
            <pc:docMk/>
            <pc:sldMk cId="3767146206" sldId="368"/>
            <ac:picMk id="8" creationId="{D9426B6B-94AA-4D9B-BC63-8F0BC9ED5115}"/>
          </ac:picMkLst>
        </pc:picChg>
      </pc:sldChg>
      <pc:sldChg chg="del">
        <pc:chgData name="Davina Szilvasy" userId="59fb472d-eed4-4f11-9686-c2c8db02a2cd" providerId="ADAL" clId="{FEBED19A-7F2B-4C2B-8629-22A68C170781}" dt="2019-07-03T10:20:39.359" v="11" actId="2696"/>
        <pc:sldMkLst>
          <pc:docMk/>
          <pc:sldMk cId="2325705532" sldId="374"/>
        </pc:sldMkLst>
      </pc:sldChg>
      <pc:sldChg chg="addSp delSp modSp add">
        <pc:chgData name="Davina Szilvasy" userId="59fb472d-eed4-4f11-9686-c2c8db02a2cd" providerId="ADAL" clId="{FEBED19A-7F2B-4C2B-8629-22A68C170781}" dt="2019-07-03T10:20:20.566" v="6"/>
        <pc:sldMkLst>
          <pc:docMk/>
          <pc:sldMk cId="1885730525" sldId="417"/>
        </pc:sldMkLst>
        <pc:spChg chg="del">
          <ac:chgData name="Davina Szilvasy" userId="59fb472d-eed4-4f11-9686-c2c8db02a2cd" providerId="ADAL" clId="{FEBED19A-7F2B-4C2B-8629-22A68C170781}" dt="2019-07-03T10:19:56.759" v="3" actId="478"/>
          <ac:spMkLst>
            <pc:docMk/>
            <pc:sldMk cId="1885730525" sldId="417"/>
            <ac:spMk id="2" creationId="{18D8BD53-EC51-48B6-B5C4-5DA7319AB102}"/>
          </ac:spMkLst>
        </pc:spChg>
        <pc:spChg chg="mod">
          <ac:chgData name="Davina Szilvasy" userId="59fb472d-eed4-4f11-9686-c2c8db02a2cd" providerId="ADAL" clId="{FEBED19A-7F2B-4C2B-8629-22A68C170781}" dt="2019-07-03T10:20:13.635" v="5"/>
          <ac:spMkLst>
            <pc:docMk/>
            <pc:sldMk cId="1885730525" sldId="417"/>
            <ac:spMk id="19" creationId="{5252A847-DE45-4FA3-A1F8-EEBEB845FF8E}"/>
          </ac:spMkLst>
        </pc:spChg>
        <pc:spChg chg="add">
          <ac:chgData name="Davina Szilvasy" userId="59fb472d-eed4-4f11-9686-c2c8db02a2cd" providerId="ADAL" clId="{FEBED19A-7F2B-4C2B-8629-22A68C170781}" dt="2019-07-03T10:20:20.566" v="6"/>
          <ac:spMkLst>
            <pc:docMk/>
            <pc:sldMk cId="1885730525" sldId="417"/>
            <ac:spMk id="24" creationId="{8E3416F1-A9BD-4546-B635-00F6FB623ECA}"/>
          </ac:spMkLst>
        </pc:spChg>
        <pc:spChg chg="add">
          <ac:chgData name="Davina Szilvasy" userId="59fb472d-eed4-4f11-9686-c2c8db02a2cd" providerId="ADAL" clId="{FEBED19A-7F2B-4C2B-8629-22A68C170781}" dt="2019-07-03T10:20:20.566" v="6"/>
          <ac:spMkLst>
            <pc:docMk/>
            <pc:sldMk cId="1885730525" sldId="417"/>
            <ac:spMk id="27" creationId="{1D1D3BDB-BB34-4D74-9B9E-8DDCDEB6F48A}"/>
          </ac:spMkLst>
        </pc:spChg>
        <pc:spChg chg="add">
          <ac:chgData name="Davina Szilvasy" userId="59fb472d-eed4-4f11-9686-c2c8db02a2cd" providerId="ADAL" clId="{FEBED19A-7F2B-4C2B-8629-22A68C170781}" dt="2019-07-03T10:20:20.566" v="6"/>
          <ac:spMkLst>
            <pc:docMk/>
            <pc:sldMk cId="1885730525" sldId="417"/>
            <ac:spMk id="31" creationId="{C1DBB834-7402-40FA-8A48-CF1F00146E52}"/>
          </ac:spMkLst>
        </pc:spChg>
        <pc:grpChg chg="del">
          <ac:chgData name="Davina Szilvasy" userId="59fb472d-eed4-4f11-9686-c2c8db02a2cd" providerId="ADAL" clId="{FEBED19A-7F2B-4C2B-8629-22A68C170781}" dt="2019-07-03T10:19:56.759" v="3" actId="478"/>
          <ac:grpSpMkLst>
            <pc:docMk/>
            <pc:sldMk cId="1885730525" sldId="417"/>
            <ac:grpSpMk id="10" creationId="{809EA437-0B14-472F-92CE-B783E24D722B}"/>
          </ac:grpSpMkLst>
        </pc:grpChg>
        <pc:graphicFrameChg chg="del">
          <ac:chgData name="Davina Szilvasy" userId="59fb472d-eed4-4f11-9686-c2c8db02a2cd" providerId="ADAL" clId="{FEBED19A-7F2B-4C2B-8629-22A68C170781}" dt="2019-07-03T10:19:56.759" v="3" actId="478"/>
          <ac:graphicFrameMkLst>
            <pc:docMk/>
            <pc:sldMk cId="1885730525" sldId="417"/>
            <ac:graphicFrameMk id="6" creationId="{C93FA917-EE89-4B46-9A70-B9FF9D98D73C}"/>
          </ac:graphicFrameMkLst>
        </pc:graphicFrameChg>
        <pc:graphicFrameChg chg="del">
          <ac:chgData name="Davina Szilvasy" userId="59fb472d-eed4-4f11-9686-c2c8db02a2cd" providerId="ADAL" clId="{FEBED19A-7F2B-4C2B-8629-22A68C170781}" dt="2019-07-03T10:19:56.759" v="3" actId="478"/>
          <ac:graphicFrameMkLst>
            <pc:docMk/>
            <pc:sldMk cId="1885730525" sldId="417"/>
            <ac:graphicFrameMk id="9" creationId="{E392C023-2273-4A1D-ACD7-B260AB488512}"/>
          </ac:graphicFrameMkLst>
        </pc:graphicFrameChg>
        <pc:graphicFrameChg chg="add">
          <ac:chgData name="Davina Szilvasy" userId="59fb472d-eed4-4f11-9686-c2c8db02a2cd" providerId="ADAL" clId="{FEBED19A-7F2B-4C2B-8629-22A68C170781}" dt="2019-07-03T10:20:20.566" v="6"/>
          <ac:graphicFrameMkLst>
            <pc:docMk/>
            <pc:sldMk cId="1885730525" sldId="417"/>
            <ac:graphicFrameMk id="21" creationId="{848707AA-5FBB-4CC1-A3C6-6E7CB9F2BA86}"/>
          </ac:graphicFrameMkLst>
        </pc:graphicFrameChg>
        <pc:graphicFrameChg chg="add">
          <ac:chgData name="Davina Szilvasy" userId="59fb472d-eed4-4f11-9686-c2c8db02a2cd" providerId="ADAL" clId="{FEBED19A-7F2B-4C2B-8629-22A68C170781}" dt="2019-07-03T10:20:20.566" v="6"/>
          <ac:graphicFrameMkLst>
            <pc:docMk/>
            <pc:sldMk cId="1885730525" sldId="417"/>
            <ac:graphicFrameMk id="25" creationId="{C32FDDD2-7009-4EF5-A1D9-F78A3F91BC43}"/>
          </ac:graphicFrameMkLst>
        </pc:graphicFrameChg>
        <pc:graphicFrameChg chg="add">
          <ac:chgData name="Davina Szilvasy" userId="59fb472d-eed4-4f11-9686-c2c8db02a2cd" providerId="ADAL" clId="{FEBED19A-7F2B-4C2B-8629-22A68C170781}" dt="2019-07-03T10:20:20.566" v="6"/>
          <ac:graphicFrameMkLst>
            <pc:docMk/>
            <pc:sldMk cId="1885730525" sldId="417"/>
            <ac:graphicFrameMk id="28" creationId="{C2624DA5-5C1E-4BCD-8F6D-00796EB1E59E}"/>
          </ac:graphicFrameMkLst>
        </pc:graphicFrameChg>
        <pc:graphicFrameChg chg="add">
          <ac:chgData name="Davina Szilvasy" userId="59fb472d-eed4-4f11-9686-c2c8db02a2cd" providerId="ADAL" clId="{FEBED19A-7F2B-4C2B-8629-22A68C170781}" dt="2019-07-03T10:20:20.566" v="6"/>
          <ac:graphicFrameMkLst>
            <pc:docMk/>
            <pc:sldMk cId="1885730525" sldId="417"/>
            <ac:graphicFrameMk id="29" creationId="{F21CB22B-0AE7-4914-AD62-D7ADCBD1AFD4}"/>
          </ac:graphicFrameMkLst>
        </pc:graphicFrameChg>
        <pc:graphicFrameChg chg="add">
          <ac:chgData name="Davina Szilvasy" userId="59fb472d-eed4-4f11-9686-c2c8db02a2cd" providerId="ADAL" clId="{FEBED19A-7F2B-4C2B-8629-22A68C170781}" dt="2019-07-03T10:20:20.566" v="6"/>
          <ac:graphicFrameMkLst>
            <pc:docMk/>
            <pc:sldMk cId="1885730525" sldId="417"/>
            <ac:graphicFrameMk id="32" creationId="{288F9C96-372B-48D6-8012-77A23A8BE63B}"/>
          </ac:graphicFrameMkLst>
        </pc:graphicFrameChg>
        <pc:graphicFrameChg chg="add">
          <ac:chgData name="Davina Szilvasy" userId="59fb472d-eed4-4f11-9686-c2c8db02a2cd" providerId="ADAL" clId="{FEBED19A-7F2B-4C2B-8629-22A68C170781}" dt="2019-07-03T10:20:20.566" v="6"/>
          <ac:graphicFrameMkLst>
            <pc:docMk/>
            <pc:sldMk cId="1885730525" sldId="417"/>
            <ac:graphicFrameMk id="33" creationId="{584F9B9E-D873-4EF7-A61A-0A9D25F80997}"/>
          </ac:graphicFrameMkLst>
        </pc:graphicFrameChg>
        <pc:cxnChg chg="add">
          <ac:chgData name="Davina Szilvasy" userId="59fb472d-eed4-4f11-9686-c2c8db02a2cd" providerId="ADAL" clId="{FEBED19A-7F2B-4C2B-8629-22A68C170781}" dt="2019-07-03T10:20:20.566" v="6"/>
          <ac:cxnSpMkLst>
            <pc:docMk/>
            <pc:sldMk cId="1885730525" sldId="417"/>
            <ac:cxnSpMk id="22" creationId="{2102892F-5A27-44E0-B3E9-67F9FB258DF9}"/>
          </ac:cxnSpMkLst>
        </pc:cxnChg>
        <pc:cxnChg chg="add">
          <ac:chgData name="Davina Szilvasy" userId="59fb472d-eed4-4f11-9686-c2c8db02a2cd" providerId="ADAL" clId="{FEBED19A-7F2B-4C2B-8629-22A68C170781}" dt="2019-07-03T10:20:20.566" v="6"/>
          <ac:cxnSpMkLst>
            <pc:docMk/>
            <pc:sldMk cId="1885730525" sldId="417"/>
            <ac:cxnSpMk id="23" creationId="{B2FA95FF-3DA6-4083-A2A6-4C0CBC09218D}"/>
          </ac:cxnSpMkLst>
        </pc:cxnChg>
        <pc:cxnChg chg="add">
          <ac:chgData name="Davina Szilvasy" userId="59fb472d-eed4-4f11-9686-c2c8db02a2cd" providerId="ADAL" clId="{FEBED19A-7F2B-4C2B-8629-22A68C170781}" dt="2019-07-03T10:20:20.566" v="6"/>
          <ac:cxnSpMkLst>
            <pc:docMk/>
            <pc:sldMk cId="1885730525" sldId="417"/>
            <ac:cxnSpMk id="26" creationId="{4CBC8275-709B-4C94-BFDB-DAC9187617B3}"/>
          </ac:cxnSpMkLst>
        </pc:cxnChg>
        <pc:cxnChg chg="add">
          <ac:chgData name="Davina Szilvasy" userId="59fb472d-eed4-4f11-9686-c2c8db02a2cd" providerId="ADAL" clId="{FEBED19A-7F2B-4C2B-8629-22A68C170781}" dt="2019-07-03T10:20:20.566" v="6"/>
          <ac:cxnSpMkLst>
            <pc:docMk/>
            <pc:sldMk cId="1885730525" sldId="417"/>
            <ac:cxnSpMk id="30" creationId="{373BC84A-8041-4D55-B31B-C87925F013EE}"/>
          </ac:cxnSpMkLst>
        </pc:cxnChg>
      </pc:sldChg>
      <pc:sldChg chg="addSp delSp add">
        <pc:chgData name="Davina Szilvasy" userId="59fb472d-eed4-4f11-9686-c2c8db02a2cd" providerId="ADAL" clId="{FEBED19A-7F2B-4C2B-8629-22A68C170781}" dt="2019-07-03T10:20:36.052" v="10"/>
        <pc:sldMkLst>
          <pc:docMk/>
          <pc:sldMk cId="1802185165" sldId="418"/>
        </pc:sldMkLst>
        <pc:graphicFrameChg chg="add">
          <ac:chgData name="Davina Szilvasy" userId="59fb472d-eed4-4f11-9686-c2c8db02a2cd" providerId="ADAL" clId="{FEBED19A-7F2B-4C2B-8629-22A68C170781}" dt="2019-07-03T10:20:36.052" v="10"/>
          <ac:graphicFrameMkLst>
            <pc:docMk/>
            <pc:sldMk cId="1802185165" sldId="418"/>
            <ac:graphicFrameMk id="20" creationId="{A0A5BBA4-1C96-4C8C-B49C-53E11E981E74}"/>
          </ac:graphicFrameMkLst>
        </pc:graphicFrameChg>
        <pc:graphicFrameChg chg="del">
          <ac:chgData name="Davina Szilvasy" userId="59fb472d-eed4-4f11-9686-c2c8db02a2cd" providerId="ADAL" clId="{FEBED19A-7F2B-4C2B-8629-22A68C170781}" dt="2019-07-03T10:20:34.512" v="9" actId="478"/>
          <ac:graphicFrameMkLst>
            <pc:docMk/>
            <pc:sldMk cId="1802185165" sldId="418"/>
            <ac:graphicFrameMk id="21" creationId="{848707AA-5FBB-4CC1-A3C6-6E7CB9F2BA86}"/>
          </ac:graphicFrameMkLst>
        </pc:graphicFrameChg>
      </pc:sldChg>
    </pc:docChg>
  </pc:docChgLst>
  <pc:docChgLst>
    <pc:chgData name="Kelly Pierpoint" userId="3abd6744-e963-43b0-896c-084c3015026c" providerId="ADAL" clId="{16E69159-5E96-43C2-96BD-315DF2F70FEA}"/>
    <pc:docChg chg="custSel modSld">
      <pc:chgData name="Kelly Pierpoint" userId="3abd6744-e963-43b0-896c-084c3015026c" providerId="ADAL" clId="{16E69159-5E96-43C2-96BD-315DF2F70FEA}" dt="2019-06-25T13:59:20.425" v="88" actId="478"/>
      <pc:docMkLst>
        <pc:docMk/>
      </pc:docMkLst>
      <pc:sldChg chg="modSp">
        <pc:chgData name="Kelly Pierpoint" userId="3abd6744-e963-43b0-896c-084c3015026c" providerId="ADAL" clId="{16E69159-5E96-43C2-96BD-315DF2F70FEA}" dt="2019-06-25T13:54:47.368" v="10" actId="6549"/>
        <pc:sldMkLst>
          <pc:docMk/>
          <pc:sldMk cId="1071900124" sldId="355"/>
        </pc:sldMkLst>
        <pc:spChg chg="mod">
          <ac:chgData name="Kelly Pierpoint" userId="3abd6744-e963-43b0-896c-084c3015026c" providerId="ADAL" clId="{16E69159-5E96-43C2-96BD-315DF2F70FEA}" dt="2019-06-25T13:54:47.368" v="10" actId="6549"/>
          <ac:spMkLst>
            <pc:docMk/>
            <pc:sldMk cId="1071900124" sldId="355"/>
            <ac:spMk id="19" creationId="{5252A847-DE45-4FA3-A1F8-EEBEB845FF8E}"/>
          </ac:spMkLst>
        </pc:spChg>
      </pc:sldChg>
      <pc:sldChg chg="modSp">
        <pc:chgData name="Kelly Pierpoint" userId="3abd6744-e963-43b0-896c-084c3015026c" providerId="ADAL" clId="{16E69159-5E96-43C2-96BD-315DF2F70FEA}" dt="2019-06-25T13:52:58.923" v="8" actId="20577"/>
        <pc:sldMkLst>
          <pc:docMk/>
          <pc:sldMk cId="3555133829" sldId="372"/>
        </pc:sldMkLst>
        <pc:spChg chg="mod">
          <ac:chgData name="Kelly Pierpoint" userId="3abd6744-e963-43b0-896c-084c3015026c" providerId="ADAL" clId="{16E69159-5E96-43C2-96BD-315DF2F70FEA}" dt="2019-06-25T13:52:58.923" v="8" actId="20577"/>
          <ac:spMkLst>
            <pc:docMk/>
            <pc:sldMk cId="3555133829" sldId="372"/>
            <ac:spMk id="19" creationId="{5252A847-DE45-4FA3-A1F8-EEBEB845FF8E}"/>
          </ac:spMkLst>
        </pc:spChg>
      </pc:sldChg>
      <pc:sldChg chg="addSp delSp">
        <pc:chgData name="Kelly Pierpoint" userId="3abd6744-e963-43b0-896c-084c3015026c" providerId="ADAL" clId="{16E69159-5E96-43C2-96BD-315DF2F70FEA}" dt="2019-06-25T13:59:20.425" v="88" actId="478"/>
        <pc:sldMkLst>
          <pc:docMk/>
          <pc:sldMk cId="910629477" sldId="375"/>
        </pc:sldMkLst>
        <pc:spChg chg="del">
          <ac:chgData name="Kelly Pierpoint" userId="3abd6744-e963-43b0-896c-084c3015026c" providerId="ADAL" clId="{16E69159-5E96-43C2-96BD-315DF2F70FEA}" dt="2019-06-25T13:59:15.007" v="85" actId="478"/>
          <ac:spMkLst>
            <pc:docMk/>
            <pc:sldMk cId="910629477" sldId="375"/>
            <ac:spMk id="15" creationId="{DC079FDF-D39D-4779-A3A4-4FE66BA6498D}"/>
          </ac:spMkLst>
        </pc:spChg>
        <pc:spChg chg="add">
          <ac:chgData name="Kelly Pierpoint" userId="3abd6744-e963-43b0-896c-084c3015026c" providerId="ADAL" clId="{16E69159-5E96-43C2-96BD-315DF2F70FEA}" dt="2019-06-25T13:59:17.763" v="87"/>
          <ac:spMkLst>
            <pc:docMk/>
            <pc:sldMk cId="910629477" sldId="375"/>
            <ac:spMk id="21" creationId="{5B5745A9-C25A-4AA5-9854-5EB297F1A6AB}"/>
          </ac:spMkLst>
        </pc:spChg>
        <pc:spChg chg="add del">
          <ac:chgData name="Kelly Pierpoint" userId="3abd6744-e963-43b0-896c-084c3015026c" providerId="ADAL" clId="{16E69159-5E96-43C2-96BD-315DF2F70FEA}" dt="2019-06-25T13:59:20.425" v="88" actId="478"/>
          <ac:spMkLst>
            <pc:docMk/>
            <pc:sldMk cId="910629477" sldId="375"/>
            <ac:spMk id="22" creationId="{91D63DAF-5A6A-49DC-9212-E1C7F6A933AC}"/>
          </ac:spMkLst>
        </pc:spChg>
        <pc:graphicFrameChg chg="del">
          <ac:chgData name="Kelly Pierpoint" userId="3abd6744-e963-43b0-896c-084c3015026c" providerId="ADAL" clId="{16E69159-5E96-43C2-96BD-315DF2F70FEA}" dt="2019-06-25T13:59:15.007" v="85" actId="478"/>
          <ac:graphicFrameMkLst>
            <pc:docMk/>
            <pc:sldMk cId="910629477" sldId="375"/>
            <ac:graphicFrameMk id="6" creationId="{A4DE9678-6B73-46A9-8286-199039E21282}"/>
          </ac:graphicFrameMkLst>
        </pc:graphicFrameChg>
        <pc:graphicFrameChg chg="del">
          <ac:chgData name="Kelly Pierpoint" userId="3abd6744-e963-43b0-896c-084c3015026c" providerId="ADAL" clId="{16E69159-5E96-43C2-96BD-315DF2F70FEA}" dt="2019-06-25T13:59:16.938" v="86" actId="478"/>
          <ac:graphicFrameMkLst>
            <pc:docMk/>
            <pc:sldMk cId="910629477" sldId="375"/>
            <ac:graphicFrameMk id="9" creationId="{3694B4F4-7B4F-41F5-9AB1-04D45E525B44}"/>
          </ac:graphicFrameMkLst>
        </pc:graphicFrameChg>
        <pc:graphicFrameChg chg="add">
          <ac:chgData name="Kelly Pierpoint" userId="3abd6744-e963-43b0-896c-084c3015026c" providerId="ADAL" clId="{16E69159-5E96-43C2-96BD-315DF2F70FEA}" dt="2019-06-25T13:59:17.763" v="87"/>
          <ac:graphicFrameMkLst>
            <pc:docMk/>
            <pc:sldMk cId="910629477" sldId="375"/>
            <ac:graphicFrameMk id="16" creationId="{FE369FE5-C0F6-449E-9453-AAAC7128E9B3}"/>
          </ac:graphicFrameMkLst>
        </pc:graphicFrameChg>
        <pc:graphicFrameChg chg="add">
          <ac:chgData name="Kelly Pierpoint" userId="3abd6744-e963-43b0-896c-084c3015026c" providerId="ADAL" clId="{16E69159-5E96-43C2-96BD-315DF2F70FEA}" dt="2019-06-25T13:59:17.763" v="87"/>
          <ac:graphicFrameMkLst>
            <pc:docMk/>
            <pc:sldMk cId="910629477" sldId="375"/>
            <ac:graphicFrameMk id="17" creationId="{7B3060EE-08DA-40BF-BD4C-41912E83B390}"/>
          </ac:graphicFrameMkLst>
        </pc:graphicFrameChg>
        <pc:cxnChg chg="del">
          <ac:chgData name="Kelly Pierpoint" userId="3abd6744-e963-43b0-896c-084c3015026c" providerId="ADAL" clId="{16E69159-5E96-43C2-96BD-315DF2F70FEA}" dt="2019-06-25T13:59:15.007" v="85" actId="478"/>
          <ac:cxnSpMkLst>
            <pc:docMk/>
            <pc:sldMk cId="910629477" sldId="375"/>
            <ac:cxnSpMk id="14" creationId="{902F095B-CCD5-44D7-AE7E-0AAB64C66BEB}"/>
          </ac:cxnSpMkLst>
        </pc:cxnChg>
        <pc:cxnChg chg="add">
          <ac:chgData name="Kelly Pierpoint" userId="3abd6744-e963-43b0-896c-084c3015026c" providerId="ADAL" clId="{16E69159-5E96-43C2-96BD-315DF2F70FEA}" dt="2019-06-25T13:59:17.763" v="87"/>
          <ac:cxnSpMkLst>
            <pc:docMk/>
            <pc:sldMk cId="910629477" sldId="375"/>
            <ac:cxnSpMk id="20" creationId="{6A510B11-2404-4987-97E6-085C8FD2CECC}"/>
          </ac:cxnSpMkLst>
        </pc:cxnChg>
      </pc:sldChg>
      <pc:sldChg chg="modSp">
        <pc:chgData name="Kelly Pierpoint" userId="3abd6744-e963-43b0-896c-084c3015026c" providerId="ADAL" clId="{16E69159-5E96-43C2-96BD-315DF2F70FEA}" dt="2019-06-25T13:54:53.908" v="12" actId="6549"/>
        <pc:sldMkLst>
          <pc:docMk/>
          <pc:sldMk cId="2839063770" sldId="412"/>
        </pc:sldMkLst>
        <pc:spChg chg="mod">
          <ac:chgData name="Kelly Pierpoint" userId="3abd6744-e963-43b0-896c-084c3015026c" providerId="ADAL" clId="{16E69159-5E96-43C2-96BD-315DF2F70FEA}" dt="2019-06-25T13:54:53.908" v="12" actId="6549"/>
          <ac:spMkLst>
            <pc:docMk/>
            <pc:sldMk cId="2839063770" sldId="412"/>
            <ac:spMk id="19" creationId="{5252A847-DE45-4FA3-A1F8-EEBEB845FF8E}"/>
          </ac:spMkLst>
        </pc:spChg>
      </pc:sldChg>
      <pc:sldChg chg="addSp delSp">
        <pc:chgData name="Kelly Pierpoint" userId="3abd6744-e963-43b0-896c-084c3015026c" providerId="ADAL" clId="{16E69159-5E96-43C2-96BD-315DF2F70FEA}" dt="2019-06-25T13:59:10.024" v="84"/>
        <pc:sldMkLst>
          <pc:docMk/>
          <pc:sldMk cId="348038521" sldId="415"/>
        </pc:sldMkLst>
        <pc:spChg chg="del">
          <ac:chgData name="Kelly Pierpoint" userId="3abd6744-e963-43b0-896c-084c3015026c" providerId="ADAL" clId="{16E69159-5E96-43C2-96BD-315DF2F70FEA}" dt="2019-06-25T13:59:05.187" v="81" actId="478"/>
          <ac:spMkLst>
            <pc:docMk/>
            <pc:sldMk cId="348038521" sldId="415"/>
            <ac:spMk id="15" creationId="{DC079FDF-D39D-4779-A3A4-4FE66BA6498D}"/>
          </ac:spMkLst>
        </pc:spChg>
        <pc:spChg chg="add del">
          <ac:chgData name="Kelly Pierpoint" userId="3abd6744-e963-43b0-896c-084c3015026c" providerId="ADAL" clId="{16E69159-5E96-43C2-96BD-315DF2F70FEA}" dt="2019-06-25T13:59:09.227" v="83" actId="478"/>
          <ac:spMkLst>
            <pc:docMk/>
            <pc:sldMk cId="348038521" sldId="415"/>
            <ac:spMk id="21" creationId="{5E5E0141-90F2-4EB3-8F83-AAEA483358EE}"/>
          </ac:spMkLst>
        </pc:spChg>
        <pc:spChg chg="add">
          <ac:chgData name="Kelly Pierpoint" userId="3abd6744-e963-43b0-896c-084c3015026c" providerId="ADAL" clId="{16E69159-5E96-43C2-96BD-315DF2F70FEA}" dt="2019-06-25T13:58:15.777" v="57"/>
          <ac:spMkLst>
            <pc:docMk/>
            <pc:sldMk cId="348038521" sldId="415"/>
            <ac:spMk id="22" creationId="{413BF373-0412-4794-926A-4236CAC494F3}"/>
          </ac:spMkLst>
        </pc:spChg>
        <pc:spChg chg="add">
          <ac:chgData name="Kelly Pierpoint" userId="3abd6744-e963-43b0-896c-084c3015026c" providerId="ADAL" clId="{16E69159-5E96-43C2-96BD-315DF2F70FEA}" dt="2019-06-25T13:58:28.810" v="58"/>
          <ac:spMkLst>
            <pc:docMk/>
            <pc:sldMk cId="348038521" sldId="415"/>
            <ac:spMk id="23" creationId="{F40CB231-F73F-4F50-B878-3AE17FD73775}"/>
          </ac:spMkLst>
        </pc:spChg>
        <pc:spChg chg="add">
          <ac:chgData name="Kelly Pierpoint" userId="3abd6744-e963-43b0-896c-084c3015026c" providerId="ADAL" clId="{16E69159-5E96-43C2-96BD-315DF2F70FEA}" dt="2019-06-25T13:59:10.024" v="84"/>
          <ac:spMkLst>
            <pc:docMk/>
            <pc:sldMk cId="348038521" sldId="415"/>
            <ac:spMk id="27" creationId="{C4D36859-D289-4F17-AC0E-9042012B6731}"/>
          </ac:spMkLst>
        </pc:spChg>
        <pc:spChg chg="add">
          <ac:chgData name="Kelly Pierpoint" userId="3abd6744-e963-43b0-896c-084c3015026c" providerId="ADAL" clId="{16E69159-5E96-43C2-96BD-315DF2F70FEA}" dt="2019-06-25T13:59:10.024" v="84"/>
          <ac:spMkLst>
            <pc:docMk/>
            <pc:sldMk cId="348038521" sldId="415"/>
            <ac:spMk id="28" creationId="{8C4F2F15-5103-4A0A-A0BE-F26973477F16}"/>
          </ac:spMkLst>
        </pc:spChg>
        <pc:graphicFrameChg chg="del">
          <ac:chgData name="Kelly Pierpoint" userId="3abd6744-e963-43b0-896c-084c3015026c" providerId="ADAL" clId="{16E69159-5E96-43C2-96BD-315DF2F70FEA}" dt="2019-06-25T13:59:05.187" v="81" actId="478"/>
          <ac:graphicFrameMkLst>
            <pc:docMk/>
            <pc:sldMk cId="348038521" sldId="415"/>
            <ac:graphicFrameMk id="6" creationId="{A4DE9678-6B73-46A9-8286-199039E21282}"/>
          </ac:graphicFrameMkLst>
        </pc:graphicFrameChg>
        <pc:graphicFrameChg chg="del">
          <ac:chgData name="Kelly Pierpoint" userId="3abd6744-e963-43b0-896c-084c3015026c" providerId="ADAL" clId="{16E69159-5E96-43C2-96BD-315DF2F70FEA}" dt="2019-06-25T13:59:07.234" v="82" actId="478"/>
          <ac:graphicFrameMkLst>
            <pc:docMk/>
            <pc:sldMk cId="348038521" sldId="415"/>
            <ac:graphicFrameMk id="9" creationId="{3694B4F4-7B4F-41F5-9AB1-04D45E525B44}"/>
          </ac:graphicFrameMkLst>
        </pc:graphicFrameChg>
        <pc:graphicFrameChg chg="add">
          <ac:chgData name="Kelly Pierpoint" userId="3abd6744-e963-43b0-896c-084c3015026c" providerId="ADAL" clId="{16E69159-5E96-43C2-96BD-315DF2F70FEA}" dt="2019-06-25T13:59:10.024" v="84"/>
          <ac:graphicFrameMkLst>
            <pc:docMk/>
            <pc:sldMk cId="348038521" sldId="415"/>
            <ac:graphicFrameMk id="24" creationId="{265FFEBD-DB2E-4EE3-84A3-4712CDF87B29}"/>
          </ac:graphicFrameMkLst>
        </pc:graphicFrameChg>
        <pc:graphicFrameChg chg="add">
          <ac:chgData name="Kelly Pierpoint" userId="3abd6744-e963-43b0-896c-084c3015026c" providerId="ADAL" clId="{16E69159-5E96-43C2-96BD-315DF2F70FEA}" dt="2019-06-25T13:59:10.024" v="84"/>
          <ac:graphicFrameMkLst>
            <pc:docMk/>
            <pc:sldMk cId="348038521" sldId="415"/>
            <ac:graphicFrameMk id="25" creationId="{AFC6AE91-71BC-477E-9D85-EDB857009A51}"/>
          </ac:graphicFrameMkLst>
        </pc:graphicFrameChg>
        <pc:cxnChg chg="del">
          <ac:chgData name="Kelly Pierpoint" userId="3abd6744-e963-43b0-896c-084c3015026c" providerId="ADAL" clId="{16E69159-5E96-43C2-96BD-315DF2F70FEA}" dt="2019-06-25T13:58:15.034" v="56" actId="478"/>
          <ac:cxnSpMkLst>
            <pc:docMk/>
            <pc:sldMk cId="348038521" sldId="415"/>
            <ac:cxnSpMk id="12" creationId="{3FDE01ED-BDB2-4962-BAF8-F796A0A5FABD}"/>
          </ac:cxnSpMkLst>
        </pc:cxnChg>
        <pc:cxnChg chg="del">
          <ac:chgData name="Kelly Pierpoint" userId="3abd6744-e963-43b0-896c-084c3015026c" providerId="ADAL" clId="{16E69159-5E96-43C2-96BD-315DF2F70FEA}" dt="2019-06-25T13:59:05.187" v="81" actId="478"/>
          <ac:cxnSpMkLst>
            <pc:docMk/>
            <pc:sldMk cId="348038521" sldId="415"/>
            <ac:cxnSpMk id="14" creationId="{902F095B-CCD5-44D7-AE7E-0AAB64C66BEB}"/>
          </ac:cxnSpMkLst>
        </pc:cxnChg>
        <pc:cxnChg chg="add">
          <ac:chgData name="Kelly Pierpoint" userId="3abd6744-e963-43b0-896c-084c3015026c" providerId="ADAL" clId="{16E69159-5E96-43C2-96BD-315DF2F70FEA}" dt="2019-06-25T13:58:15.777" v="57"/>
          <ac:cxnSpMkLst>
            <pc:docMk/>
            <pc:sldMk cId="348038521" sldId="415"/>
            <ac:cxnSpMk id="20" creationId="{6CDF0EB8-CE05-4CD6-B719-DEED8BF109DA}"/>
          </ac:cxnSpMkLst>
        </pc:cxnChg>
        <pc:cxnChg chg="add">
          <ac:chgData name="Kelly Pierpoint" userId="3abd6744-e963-43b0-896c-084c3015026c" providerId="ADAL" clId="{16E69159-5E96-43C2-96BD-315DF2F70FEA}" dt="2019-06-25T13:59:10.024" v="84"/>
          <ac:cxnSpMkLst>
            <pc:docMk/>
            <pc:sldMk cId="348038521" sldId="415"/>
            <ac:cxnSpMk id="26" creationId="{2B414E58-44A1-4EBB-A459-E68DEDD8A1C4}"/>
          </ac:cxnSpMkLst>
        </pc:cxnChg>
      </pc:sldChg>
      <pc:sldChg chg="addSp modSp">
        <pc:chgData name="Kelly Pierpoint" userId="3abd6744-e963-43b0-896c-084c3015026c" providerId="ADAL" clId="{16E69159-5E96-43C2-96BD-315DF2F70FEA}" dt="2019-06-25T13:58:53.008" v="80" actId="1035"/>
        <pc:sldMkLst>
          <pc:docMk/>
          <pc:sldMk cId="2398665172" sldId="416"/>
        </pc:sldMkLst>
        <pc:spChg chg="add mod">
          <ac:chgData name="Kelly Pierpoint" userId="3abd6744-e963-43b0-896c-084c3015026c" providerId="ADAL" clId="{16E69159-5E96-43C2-96BD-315DF2F70FEA}" dt="2019-06-25T13:58:53.008" v="80" actId="1035"/>
          <ac:spMkLst>
            <pc:docMk/>
            <pc:sldMk cId="2398665172" sldId="416"/>
            <ac:spMk id="2" creationId="{FD306452-E30E-4CBC-AC09-C6A257BBA257}"/>
          </ac:spMkLst>
        </pc:spChg>
        <pc:spChg chg="mod">
          <ac:chgData name="Kelly Pierpoint" userId="3abd6744-e963-43b0-896c-084c3015026c" providerId="ADAL" clId="{16E69159-5E96-43C2-96BD-315DF2F70FEA}" dt="2019-06-25T13:58:53.008" v="80" actId="1035"/>
          <ac:spMkLst>
            <pc:docMk/>
            <pc:sldMk cId="2398665172" sldId="416"/>
            <ac:spMk id="15" creationId="{DC079FDF-D39D-4779-A3A4-4FE66BA6498D}"/>
          </ac:spMkLst>
        </pc:spChg>
        <pc:spChg chg="add mod">
          <ac:chgData name="Kelly Pierpoint" userId="3abd6744-e963-43b0-896c-084c3015026c" providerId="ADAL" clId="{16E69159-5E96-43C2-96BD-315DF2F70FEA}" dt="2019-06-25T13:57:40.357" v="55" actId="20577"/>
          <ac:spMkLst>
            <pc:docMk/>
            <pc:sldMk cId="2398665172" sldId="416"/>
            <ac:spMk id="20" creationId="{484CDA7E-6242-4753-8E52-1E44C3900B61}"/>
          </ac:spMkLst>
        </pc:spChg>
        <pc:spChg chg="add mod">
          <ac:chgData name="Kelly Pierpoint" userId="3abd6744-e963-43b0-896c-084c3015026c" providerId="ADAL" clId="{16E69159-5E96-43C2-96BD-315DF2F70FEA}" dt="2019-06-25T13:57:26.122" v="47" actId="1076"/>
          <ac:spMkLst>
            <pc:docMk/>
            <pc:sldMk cId="2398665172" sldId="416"/>
            <ac:spMk id="21" creationId="{A26490B1-9B5F-4B46-81C8-B5DB34D19718}"/>
          </ac:spMkLst>
        </pc:spChg>
        <pc:graphicFrameChg chg="mod">
          <ac:chgData name="Kelly Pierpoint" userId="3abd6744-e963-43b0-896c-084c3015026c" providerId="ADAL" clId="{16E69159-5E96-43C2-96BD-315DF2F70FEA}" dt="2019-06-25T13:58:53.008" v="80" actId="1035"/>
          <ac:graphicFrameMkLst>
            <pc:docMk/>
            <pc:sldMk cId="2398665172" sldId="416"/>
            <ac:graphicFrameMk id="6" creationId="{A4DE9678-6B73-46A9-8286-199039E21282}"/>
          </ac:graphicFrameMkLst>
        </pc:graphicFrameChg>
        <pc:graphicFrameChg chg="mod">
          <ac:chgData name="Kelly Pierpoint" userId="3abd6744-e963-43b0-896c-084c3015026c" providerId="ADAL" clId="{16E69159-5E96-43C2-96BD-315DF2F70FEA}" dt="2019-06-25T13:58:53.008" v="80" actId="1035"/>
          <ac:graphicFrameMkLst>
            <pc:docMk/>
            <pc:sldMk cId="2398665172" sldId="416"/>
            <ac:graphicFrameMk id="9" creationId="{3694B4F4-7B4F-41F5-9AB1-04D45E525B44}"/>
          </ac:graphicFrameMkLst>
        </pc:graphicFrameChg>
        <pc:cxnChg chg="mod">
          <ac:chgData name="Kelly Pierpoint" userId="3abd6744-e963-43b0-896c-084c3015026c" providerId="ADAL" clId="{16E69159-5E96-43C2-96BD-315DF2F70FEA}" dt="2019-06-25T13:58:53.008" v="80" actId="1035"/>
          <ac:cxnSpMkLst>
            <pc:docMk/>
            <pc:sldMk cId="2398665172" sldId="416"/>
            <ac:cxnSpMk id="14" creationId="{902F095B-CCD5-44D7-AE7E-0AAB64C66BEB}"/>
          </ac:cxnSpMkLst>
        </pc:cxnChg>
      </pc:sldChg>
    </pc:docChg>
  </pc:docChgLst>
  <pc:docChgLst>
    <pc:chgData name="Ashleigh Sobol" userId="8430f2a2-602f-4dde-a79b-412efd9dd8bf" providerId="ADAL" clId="{34758F4D-0547-41DC-A1A9-D0C994561C99}"/>
  </pc:docChgLst>
  <pc:docChgLst>
    <pc:chgData name="Louise Pezzaioli" userId="360b41a0-b242-48d2-b707-f5fa57585d53" providerId="ADAL" clId="{26F992EB-FC93-4751-B7DF-A8F21B482A43}"/>
  </pc:docChgLst>
  <pc:docChgLst>
    <pc:chgData name="Ashleigh Sobol" userId="8430f2a2-602f-4dde-a79b-412efd9dd8bf" providerId="ADAL" clId="{4E762FB4-02C7-4155-A12A-4ED79F828FBE}"/>
  </pc:docChgLst>
  <pc:docChgLst>
    <pc:chgData name="Kelly Pierpoint" userId="3abd6744-e963-43b0-896c-084c3015026c" providerId="ADAL" clId="{BA0C10E1-436F-4E09-8C76-47713735A970}"/>
    <pc:docChg chg="undo redo custSel addSld delSld modSld">
      <pc:chgData name="Kelly Pierpoint" userId="3abd6744-e963-43b0-896c-084c3015026c" providerId="ADAL" clId="{BA0C10E1-436F-4E09-8C76-47713735A970}" dt="2019-06-20T15:00:51.990" v="456" actId="20577"/>
      <pc:docMkLst>
        <pc:docMk/>
      </pc:docMkLst>
      <pc:sldChg chg="modSp">
        <pc:chgData name="Kelly Pierpoint" userId="3abd6744-e963-43b0-896c-084c3015026c" providerId="ADAL" clId="{BA0C10E1-436F-4E09-8C76-47713735A970}" dt="2019-06-20T14:09:48.195" v="247"/>
        <pc:sldMkLst>
          <pc:docMk/>
          <pc:sldMk cId="2637481266" sldId="256"/>
        </pc:sldMkLst>
        <pc:spChg chg="mod">
          <ac:chgData name="Kelly Pierpoint" userId="3abd6744-e963-43b0-896c-084c3015026c" providerId="ADAL" clId="{BA0C10E1-436F-4E09-8C76-47713735A970}" dt="2019-06-20T14:09:48.195" v="247"/>
          <ac:spMkLst>
            <pc:docMk/>
            <pc:sldMk cId="2637481266" sldId="256"/>
            <ac:spMk id="7" creationId="{277FDC6C-B99A-4ED8-B341-A52126824B67}"/>
          </ac:spMkLst>
        </pc:spChg>
        <pc:spChg chg="mod">
          <ac:chgData name="Kelly Pierpoint" userId="3abd6744-e963-43b0-896c-084c3015026c" providerId="ADAL" clId="{BA0C10E1-436F-4E09-8C76-47713735A970}" dt="2019-06-20T14:01:11.106" v="69"/>
          <ac:spMkLst>
            <pc:docMk/>
            <pc:sldMk cId="2637481266" sldId="256"/>
            <ac:spMk id="19" creationId="{5252A847-DE45-4FA3-A1F8-EEBEB845FF8E}"/>
          </ac:spMkLst>
        </pc:spChg>
      </pc:sldChg>
      <pc:sldChg chg="addSp modSp">
        <pc:chgData name="Kelly Pierpoint" userId="3abd6744-e963-43b0-896c-084c3015026c" providerId="ADAL" clId="{BA0C10E1-436F-4E09-8C76-47713735A970}" dt="2019-06-20T14:58:30.901" v="334" actId="113"/>
        <pc:sldMkLst>
          <pc:docMk/>
          <pc:sldMk cId="636014570" sldId="314"/>
        </pc:sldMkLst>
        <pc:spChg chg="mod">
          <ac:chgData name="Kelly Pierpoint" userId="3abd6744-e963-43b0-896c-084c3015026c" providerId="ADAL" clId="{BA0C10E1-436F-4E09-8C76-47713735A970}" dt="2019-06-20T14:09:48.195" v="247"/>
          <ac:spMkLst>
            <pc:docMk/>
            <pc:sldMk cId="636014570" sldId="314"/>
            <ac:spMk id="7" creationId="{84B107DC-B90C-4A45-B422-BA8DE29C2552}"/>
          </ac:spMkLst>
        </pc:spChg>
        <pc:spChg chg="mod">
          <ac:chgData name="Kelly Pierpoint" userId="3abd6744-e963-43b0-896c-084c3015026c" providerId="ADAL" clId="{BA0C10E1-436F-4E09-8C76-47713735A970}" dt="2019-06-20T14:57:42.979" v="314" actId="113"/>
          <ac:spMkLst>
            <pc:docMk/>
            <pc:sldMk cId="636014570" sldId="314"/>
            <ac:spMk id="12" creationId="{669B5889-46BC-4884-8C56-0A317FFFFFEF}"/>
          </ac:spMkLst>
        </pc:spChg>
        <pc:spChg chg="mod">
          <ac:chgData name="Kelly Pierpoint" userId="3abd6744-e963-43b0-896c-084c3015026c" providerId="ADAL" clId="{BA0C10E1-436F-4E09-8C76-47713735A970}" dt="2019-06-20T14:57:42.979" v="314" actId="113"/>
          <ac:spMkLst>
            <pc:docMk/>
            <pc:sldMk cId="636014570" sldId="314"/>
            <ac:spMk id="13" creationId="{86F92211-2141-4245-A6B8-E713EFD95493}"/>
          </ac:spMkLst>
        </pc:spChg>
        <pc:spChg chg="mod">
          <ac:chgData name="Kelly Pierpoint" userId="3abd6744-e963-43b0-896c-084c3015026c" providerId="ADAL" clId="{BA0C10E1-436F-4E09-8C76-47713735A970}" dt="2019-06-20T14:57:42.979" v="314" actId="113"/>
          <ac:spMkLst>
            <pc:docMk/>
            <pc:sldMk cId="636014570" sldId="314"/>
            <ac:spMk id="14" creationId="{2CB58AB3-8A23-43C2-BD16-D813732F56C5}"/>
          </ac:spMkLst>
        </pc:spChg>
        <pc:spChg chg="mod">
          <ac:chgData name="Kelly Pierpoint" userId="3abd6744-e963-43b0-896c-084c3015026c" providerId="ADAL" clId="{BA0C10E1-436F-4E09-8C76-47713735A970}" dt="2019-06-20T14:57:42.979" v="314" actId="113"/>
          <ac:spMkLst>
            <pc:docMk/>
            <pc:sldMk cId="636014570" sldId="314"/>
            <ac:spMk id="15" creationId="{95B421FA-8140-4C30-A97A-73482C107761}"/>
          </ac:spMkLst>
        </pc:spChg>
        <pc:spChg chg="mod">
          <ac:chgData name="Kelly Pierpoint" userId="3abd6744-e963-43b0-896c-084c3015026c" providerId="ADAL" clId="{BA0C10E1-436F-4E09-8C76-47713735A970}" dt="2019-06-20T14:57:46.986" v="317" actId="20577"/>
          <ac:spMkLst>
            <pc:docMk/>
            <pc:sldMk cId="636014570" sldId="314"/>
            <ac:spMk id="19" creationId="{5252A847-DE45-4FA3-A1F8-EEBEB845FF8E}"/>
          </ac:spMkLst>
        </pc:spChg>
        <pc:grpChg chg="add">
          <ac:chgData name="Kelly Pierpoint" userId="3abd6744-e963-43b0-896c-084c3015026c" providerId="ADAL" clId="{BA0C10E1-436F-4E09-8C76-47713735A970}" dt="2019-06-20T14:57:34.650" v="312"/>
          <ac:grpSpMkLst>
            <pc:docMk/>
            <pc:sldMk cId="636014570" sldId="314"/>
            <ac:grpSpMk id="9" creationId="{86524B73-3EC7-4D90-AE3D-B02789D8CFC3}"/>
          </ac:grpSpMkLst>
        </pc:grpChg>
        <pc:graphicFrameChg chg="add modGraphic">
          <ac:chgData name="Kelly Pierpoint" userId="3abd6744-e963-43b0-896c-084c3015026c" providerId="ADAL" clId="{BA0C10E1-436F-4E09-8C76-47713735A970}" dt="2019-06-20T14:58:30.901" v="334" actId="113"/>
          <ac:graphicFrameMkLst>
            <pc:docMk/>
            <pc:sldMk cId="636014570" sldId="314"/>
            <ac:graphicFrameMk id="6" creationId="{C3577398-DFB8-4ADC-B4C1-59252B893071}"/>
          </ac:graphicFrameMkLst>
        </pc:graphicFrameChg>
        <pc:picChg chg="add mod">
          <ac:chgData name="Kelly Pierpoint" userId="3abd6744-e963-43b0-896c-084c3015026c" providerId="ADAL" clId="{BA0C10E1-436F-4E09-8C76-47713735A970}" dt="2019-06-20T14:58:25.387" v="333" actId="12789"/>
          <ac:picMkLst>
            <pc:docMk/>
            <pc:sldMk cId="636014570" sldId="314"/>
            <ac:picMk id="16" creationId="{B97A9ABC-25B2-4377-9C53-3B645F363C01}"/>
          </ac:picMkLst>
        </pc:picChg>
        <pc:picChg chg="add mod">
          <ac:chgData name="Kelly Pierpoint" userId="3abd6744-e963-43b0-896c-084c3015026c" providerId="ADAL" clId="{BA0C10E1-436F-4E09-8C76-47713735A970}" dt="2019-06-20T14:58:25.387" v="333" actId="12789"/>
          <ac:picMkLst>
            <pc:docMk/>
            <pc:sldMk cId="636014570" sldId="314"/>
            <ac:picMk id="17" creationId="{F98A4A6E-51F0-4257-9A5C-C788CE7423ED}"/>
          </ac:picMkLst>
        </pc:picChg>
      </pc:sldChg>
      <pc:sldChg chg="addSp delSp modSp">
        <pc:chgData name="Kelly Pierpoint" userId="3abd6744-e963-43b0-896c-084c3015026c" providerId="ADAL" clId="{BA0C10E1-436F-4E09-8C76-47713735A970}" dt="2019-06-20T14:57:21.596" v="310" actId="6549"/>
        <pc:sldMkLst>
          <pc:docMk/>
          <pc:sldMk cId="1071900124" sldId="355"/>
        </pc:sldMkLst>
        <pc:spChg chg="add del mod">
          <ac:chgData name="Kelly Pierpoint" userId="3abd6744-e963-43b0-896c-084c3015026c" providerId="ADAL" clId="{BA0C10E1-436F-4E09-8C76-47713735A970}" dt="2019-06-20T14:56:23.235" v="272" actId="478"/>
          <ac:spMkLst>
            <pc:docMk/>
            <pc:sldMk cId="1071900124" sldId="355"/>
            <ac:spMk id="2" creationId="{FB5C7B0B-27FF-4434-B0BE-AD196683E03E}"/>
          </ac:spMkLst>
        </pc:spChg>
        <pc:spChg chg="mod">
          <ac:chgData name="Kelly Pierpoint" userId="3abd6744-e963-43b0-896c-084c3015026c" providerId="ADAL" clId="{BA0C10E1-436F-4E09-8C76-47713735A970}" dt="2019-06-20T14:09:48.195" v="247"/>
          <ac:spMkLst>
            <pc:docMk/>
            <pc:sldMk cId="1071900124" sldId="355"/>
            <ac:spMk id="7" creationId="{F2267ACB-233E-41BC-B01B-8F3DC45483E4}"/>
          </ac:spMkLst>
        </pc:spChg>
        <pc:spChg chg="mod">
          <ac:chgData name="Kelly Pierpoint" userId="3abd6744-e963-43b0-896c-084c3015026c" providerId="ADAL" clId="{BA0C10E1-436F-4E09-8C76-47713735A970}" dt="2019-06-20T14:57:21.596" v="310" actId="6549"/>
          <ac:spMkLst>
            <pc:docMk/>
            <pc:sldMk cId="1071900124" sldId="355"/>
            <ac:spMk id="19" creationId="{5252A847-DE45-4FA3-A1F8-EEBEB845FF8E}"/>
          </ac:spMkLst>
        </pc:spChg>
        <pc:graphicFrameChg chg="add mod">
          <ac:chgData name="Kelly Pierpoint" userId="3abd6744-e963-43b0-896c-084c3015026c" providerId="ADAL" clId="{BA0C10E1-436F-4E09-8C76-47713735A970}" dt="2019-06-20T14:56:37.343" v="287" actId="1035"/>
          <ac:graphicFrameMkLst>
            <pc:docMk/>
            <pc:sldMk cId="1071900124" sldId="355"/>
            <ac:graphicFrameMk id="9" creationId="{47403C29-9B48-4A07-B4F8-47AE44EED0B1}"/>
          </ac:graphicFrameMkLst>
        </pc:graphicFrameChg>
        <pc:graphicFrameChg chg="add mod modGraphic">
          <ac:chgData name="Kelly Pierpoint" userId="3abd6744-e963-43b0-896c-084c3015026c" providerId="ADAL" clId="{BA0C10E1-436F-4E09-8C76-47713735A970}" dt="2019-06-20T14:56:42.449" v="289" actId="113"/>
          <ac:graphicFrameMkLst>
            <pc:docMk/>
            <pc:sldMk cId="1071900124" sldId="355"/>
            <ac:graphicFrameMk id="10" creationId="{C3A08EA1-2E59-435B-B6C6-71C29EF35FAE}"/>
          </ac:graphicFrameMkLst>
        </pc:graphicFrameChg>
      </pc:sldChg>
      <pc:sldChg chg="addSp delSp modSp">
        <pc:chgData name="Kelly Pierpoint" userId="3abd6744-e963-43b0-896c-084c3015026c" providerId="ADAL" clId="{BA0C10E1-436F-4E09-8C76-47713735A970}" dt="2019-06-20T14:09:48.195" v="247"/>
        <pc:sldMkLst>
          <pc:docMk/>
          <pc:sldMk cId="36917022" sldId="360"/>
        </pc:sldMkLst>
        <pc:spChg chg="mod">
          <ac:chgData name="Kelly Pierpoint" userId="3abd6744-e963-43b0-896c-084c3015026c" providerId="ADAL" clId="{BA0C10E1-436F-4E09-8C76-47713735A970}" dt="2019-06-20T14:09:48.195" v="247"/>
          <ac:spMkLst>
            <pc:docMk/>
            <pc:sldMk cId="36917022" sldId="360"/>
            <ac:spMk id="7" creationId="{B632E459-9B27-4467-B89C-78410207B713}"/>
          </ac:spMkLst>
        </pc:spChg>
        <pc:spChg chg="mod">
          <ac:chgData name="Kelly Pierpoint" userId="3abd6744-e963-43b0-896c-084c3015026c" providerId="ADAL" clId="{BA0C10E1-436F-4E09-8C76-47713735A970}" dt="2019-06-20T14:04:39.085" v="163" actId="113"/>
          <ac:spMkLst>
            <pc:docMk/>
            <pc:sldMk cId="36917022" sldId="360"/>
            <ac:spMk id="12" creationId="{912E181B-3803-4021-80EA-C1E7836690B2}"/>
          </ac:spMkLst>
        </pc:spChg>
        <pc:spChg chg="mod">
          <ac:chgData name="Kelly Pierpoint" userId="3abd6744-e963-43b0-896c-084c3015026c" providerId="ADAL" clId="{BA0C10E1-436F-4E09-8C76-47713735A970}" dt="2019-06-20T14:04:39.085" v="163" actId="113"/>
          <ac:spMkLst>
            <pc:docMk/>
            <pc:sldMk cId="36917022" sldId="360"/>
            <ac:spMk id="13" creationId="{134AB02F-E879-4801-9FC8-D4B4152BD959}"/>
          </ac:spMkLst>
        </pc:spChg>
        <pc:spChg chg="add del mod">
          <ac:chgData name="Kelly Pierpoint" userId="3abd6744-e963-43b0-896c-084c3015026c" providerId="ADAL" clId="{BA0C10E1-436F-4E09-8C76-47713735A970}" dt="2019-06-20T14:05:26.094" v="171" actId="478"/>
          <ac:spMkLst>
            <pc:docMk/>
            <pc:sldMk cId="36917022" sldId="360"/>
            <ac:spMk id="15" creationId="{9B830A2D-38E1-4FF1-AAD7-0A7330120E47}"/>
          </ac:spMkLst>
        </pc:spChg>
        <pc:spChg chg="mod">
          <ac:chgData name="Kelly Pierpoint" userId="3abd6744-e963-43b0-896c-084c3015026c" providerId="ADAL" clId="{BA0C10E1-436F-4E09-8C76-47713735A970}" dt="2019-06-20T14:04:13.445" v="156"/>
          <ac:spMkLst>
            <pc:docMk/>
            <pc:sldMk cId="36917022" sldId="360"/>
            <ac:spMk id="19" creationId="{5252A847-DE45-4FA3-A1F8-EEBEB845FF8E}"/>
          </ac:spMkLst>
        </pc:spChg>
        <pc:grpChg chg="add mod">
          <ac:chgData name="Kelly Pierpoint" userId="3abd6744-e963-43b0-896c-084c3015026c" providerId="ADAL" clId="{BA0C10E1-436F-4E09-8C76-47713735A970}" dt="2019-06-20T14:05:13.001" v="167" actId="1076"/>
          <ac:grpSpMkLst>
            <pc:docMk/>
            <pc:sldMk cId="36917022" sldId="360"/>
            <ac:grpSpMk id="6" creationId="{CD5CB0EA-4A79-4FB0-97AE-FFA2348FBB0F}"/>
          </ac:grpSpMkLst>
        </pc:grpChg>
        <pc:cxnChg chg="add del mod">
          <ac:chgData name="Kelly Pierpoint" userId="3abd6744-e963-43b0-896c-084c3015026c" providerId="ADAL" clId="{BA0C10E1-436F-4E09-8C76-47713735A970}" dt="2019-06-20T14:05:26.768" v="172" actId="478"/>
          <ac:cxnSpMkLst>
            <pc:docMk/>
            <pc:sldMk cId="36917022" sldId="360"/>
            <ac:cxnSpMk id="14" creationId="{241B347A-F830-4996-A61A-B698A4E34E70}"/>
          </ac:cxnSpMkLst>
        </pc:cxnChg>
      </pc:sldChg>
      <pc:sldChg chg="addSp modSp">
        <pc:chgData name="Kelly Pierpoint" userId="3abd6744-e963-43b0-896c-084c3015026c" providerId="ADAL" clId="{BA0C10E1-436F-4E09-8C76-47713735A970}" dt="2019-06-20T14:09:48.195" v="247"/>
        <pc:sldMkLst>
          <pc:docMk/>
          <pc:sldMk cId="1669721746" sldId="365"/>
        </pc:sldMkLst>
        <pc:spChg chg="mod">
          <ac:chgData name="Kelly Pierpoint" userId="3abd6744-e963-43b0-896c-084c3015026c" providerId="ADAL" clId="{BA0C10E1-436F-4E09-8C76-47713735A970}" dt="2019-06-20T14:09:48.195" v="247"/>
          <ac:spMkLst>
            <pc:docMk/>
            <pc:sldMk cId="1669721746" sldId="365"/>
            <ac:spMk id="7" creationId="{9C98043F-F327-469C-AFFD-8AE7F5773C62}"/>
          </ac:spMkLst>
        </pc:spChg>
        <pc:spChg chg="mod">
          <ac:chgData name="Kelly Pierpoint" userId="3abd6744-e963-43b0-896c-084c3015026c" providerId="ADAL" clId="{BA0C10E1-436F-4E09-8C76-47713735A970}" dt="2019-06-20T14:02:21.588" v="133" actId="113"/>
          <ac:spMkLst>
            <pc:docMk/>
            <pc:sldMk cId="1669721746" sldId="365"/>
            <ac:spMk id="12" creationId="{91B88C5C-53E9-4226-81F6-1BF92E507B6E}"/>
          </ac:spMkLst>
        </pc:spChg>
        <pc:spChg chg="mod">
          <ac:chgData name="Kelly Pierpoint" userId="3abd6744-e963-43b0-896c-084c3015026c" providerId="ADAL" clId="{BA0C10E1-436F-4E09-8C76-47713735A970}" dt="2019-06-20T14:02:21.588" v="133" actId="113"/>
          <ac:spMkLst>
            <pc:docMk/>
            <pc:sldMk cId="1669721746" sldId="365"/>
            <ac:spMk id="15" creationId="{F9397907-5FC3-450C-A14C-6D00F07CC577}"/>
          </ac:spMkLst>
        </pc:spChg>
        <pc:spChg chg="mod">
          <ac:chgData name="Kelly Pierpoint" userId="3abd6744-e963-43b0-896c-084c3015026c" providerId="ADAL" clId="{BA0C10E1-436F-4E09-8C76-47713735A970}" dt="2019-06-20T14:01:52.064" v="128"/>
          <ac:spMkLst>
            <pc:docMk/>
            <pc:sldMk cId="1669721746" sldId="365"/>
            <ac:spMk id="19" creationId="{5252A847-DE45-4FA3-A1F8-EEBEB845FF8E}"/>
          </ac:spMkLst>
        </pc:spChg>
        <pc:spChg chg="mod">
          <ac:chgData name="Kelly Pierpoint" userId="3abd6744-e963-43b0-896c-084c3015026c" providerId="ADAL" clId="{BA0C10E1-436F-4E09-8C76-47713735A970}" dt="2019-06-20T14:02:21.588" v="133" actId="113"/>
          <ac:spMkLst>
            <pc:docMk/>
            <pc:sldMk cId="1669721746" sldId="365"/>
            <ac:spMk id="20" creationId="{EA151934-9F14-4867-A82D-A855FF0E9E1E}"/>
          </ac:spMkLst>
        </pc:spChg>
        <pc:spChg chg="mod">
          <ac:chgData name="Kelly Pierpoint" userId="3abd6744-e963-43b0-896c-084c3015026c" providerId="ADAL" clId="{BA0C10E1-436F-4E09-8C76-47713735A970}" dt="2019-06-20T14:02:21.588" v="133" actId="113"/>
          <ac:spMkLst>
            <pc:docMk/>
            <pc:sldMk cId="1669721746" sldId="365"/>
            <ac:spMk id="23" creationId="{8765FE29-74C7-426D-9CBC-42F46D0AB7C5}"/>
          </ac:spMkLst>
        </pc:spChg>
        <pc:spChg chg="mod">
          <ac:chgData name="Kelly Pierpoint" userId="3abd6744-e963-43b0-896c-084c3015026c" providerId="ADAL" clId="{BA0C10E1-436F-4E09-8C76-47713735A970}" dt="2019-06-20T14:02:21.588" v="133" actId="113"/>
          <ac:spMkLst>
            <pc:docMk/>
            <pc:sldMk cId="1669721746" sldId="365"/>
            <ac:spMk id="26" creationId="{5FFD5596-E40D-4364-82B6-A6BEAD74D681}"/>
          </ac:spMkLst>
        </pc:spChg>
        <pc:grpChg chg="add mod">
          <ac:chgData name="Kelly Pierpoint" userId="3abd6744-e963-43b0-896c-084c3015026c" providerId="ADAL" clId="{BA0C10E1-436F-4E09-8C76-47713735A970}" dt="2019-06-20T14:03:22.161" v="142" actId="207"/>
          <ac:grpSpMkLst>
            <pc:docMk/>
            <pc:sldMk cId="1669721746" sldId="365"/>
            <ac:grpSpMk id="10" creationId="{D4A75F32-156D-4952-9D38-23B62BF243D2}"/>
          </ac:grpSpMkLst>
        </pc:grpChg>
        <pc:grpChg chg="add mod">
          <ac:chgData name="Kelly Pierpoint" userId="3abd6744-e963-43b0-896c-084c3015026c" providerId="ADAL" clId="{BA0C10E1-436F-4E09-8C76-47713735A970}" dt="2019-06-20T14:03:22.161" v="142" actId="207"/>
          <ac:grpSpMkLst>
            <pc:docMk/>
            <pc:sldMk cId="1669721746" sldId="365"/>
            <ac:grpSpMk id="13" creationId="{B3405778-0E4D-4D81-9A54-0BE6BA7D2EC5}"/>
          </ac:grpSpMkLst>
        </pc:grpChg>
        <pc:grpChg chg="add mod">
          <ac:chgData name="Kelly Pierpoint" userId="3abd6744-e963-43b0-896c-084c3015026c" providerId="ADAL" clId="{BA0C10E1-436F-4E09-8C76-47713735A970}" dt="2019-06-20T14:03:22.161" v="142" actId="207"/>
          <ac:grpSpMkLst>
            <pc:docMk/>
            <pc:sldMk cId="1669721746" sldId="365"/>
            <ac:grpSpMk id="16" creationId="{81DA152E-B41F-4444-B854-076807E9ADF7}"/>
          </ac:grpSpMkLst>
        </pc:grpChg>
        <pc:grpChg chg="add mod">
          <ac:chgData name="Kelly Pierpoint" userId="3abd6744-e963-43b0-896c-084c3015026c" providerId="ADAL" clId="{BA0C10E1-436F-4E09-8C76-47713735A970}" dt="2019-06-20T14:03:22.161" v="142" actId="207"/>
          <ac:grpSpMkLst>
            <pc:docMk/>
            <pc:sldMk cId="1669721746" sldId="365"/>
            <ac:grpSpMk id="21" creationId="{78EBBC5A-311B-4F25-9D9D-F44499B824D2}"/>
          </ac:grpSpMkLst>
        </pc:grpChg>
        <pc:grpChg chg="add mod">
          <ac:chgData name="Kelly Pierpoint" userId="3abd6744-e963-43b0-896c-084c3015026c" providerId="ADAL" clId="{BA0C10E1-436F-4E09-8C76-47713735A970}" dt="2019-06-20T14:03:22.161" v="142" actId="207"/>
          <ac:grpSpMkLst>
            <pc:docMk/>
            <pc:sldMk cId="1669721746" sldId="365"/>
            <ac:grpSpMk id="24" creationId="{62BE1247-B1F4-4D38-82A6-70B5E4B5181A}"/>
          </ac:grpSpMkLst>
        </pc:grpChg>
        <pc:graphicFrameChg chg="add">
          <ac:chgData name="Kelly Pierpoint" userId="3abd6744-e963-43b0-896c-084c3015026c" providerId="ADAL" clId="{BA0C10E1-436F-4E09-8C76-47713735A970}" dt="2019-06-20T14:02:12.550" v="129"/>
          <ac:graphicFrameMkLst>
            <pc:docMk/>
            <pc:sldMk cId="1669721746" sldId="365"/>
            <ac:graphicFrameMk id="6" creationId="{5D8D30B5-9C33-4B65-B460-CB6C65A56AB4}"/>
          </ac:graphicFrameMkLst>
        </pc:graphicFrameChg>
        <pc:graphicFrameChg chg="add mod modGraphic">
          <ac:chgData name="Kelly Pierpoint" userId="3abd6744-e963-43b0-896c-084c3015026c" providerId="ADAL" clId="{BA0C10E1-436F-4E09-8C76-47713735A970}" dt="2019-06-20T14:03:14.103" v="140" actId="207"/>
          <ac:graphicFrameMkLst>
            <pc:docMk/>
            <pc:sldMk cId="1669721746" sldId="365"/>
            <ac:graphicFrameMk id="9" creationId="{04B94EEF-390E-464F-B98D-7A754A3425EF}"/>
          </ac:graphicFrameMkLst>
        </pc:graphicFrameChg>
      </pc:sldChg>
      <pc:sldChg chg="modSp">
        <pc:chgData name="Kelly Pierpoint" userId="3abd6744-e963-43b0-896c-084c3015026c" providerId="ADAL" clId="{BA0C10E1-436F-4E09-8C76-47713735A970}" dt="2019-06-20T14:09:48.195" v="247"/>
        <pc:sldMkLst>
          <pc:docMk/>
          <pc:sldMk cId="332354265" sldId="366"/>
        </pc:sldMkLst>
        <pc:spChg chg="mod">
          <ac:chgData name="Kelly Pierpoint" userId="3abd6744-e963-43b0-896c-084c3015026c" providerId="ADAL" clId="{BA0C10E1-436F-4E09-8C76-47713735A970}" dt="2019-06-20T14:09:48.195" v="247"/>
          <ac:spMkLst>
            <pc:docMk/>
            <pc:sldMk cId="332354265" sldId="366"/>
            <ac:spMk id="7" creationId="{9C98043F-F327-469C-AFFD-8AE7F5773C62}"/>
          </ac:spMkLst>
        </pc:spChg>
        <pc:spChg chg="mod">
          <ac:chgData name="Kelly Pierpoint" userId="3abd6744-e963-43b0-896c-084c3015026c" providerId="ADAL" clId="{BA0C10E1-436F-4E09-8C76-47713735A970}" dt="2019-06-20T14:01:34.920" v="127" actId="20577"/>
          <ac:spMkLst>
            <pc:docMk/>
            <pc:sldMk cId="332354265" sldId="366"/>
            <ac:spMk id="19" creationId="{5252A847-DE45-4FA3-A1F8-EEBEB845FF8E}"/>
          </ac:spMkLst>
        </pc:spChg>
      </pc:sldChg>
      <pc:sldChg chg="modSp add">
        <pc:chgData name="Kelly Pierpoint" userId="3abd6744-e963-43b0-896c-084c3015026c" providerId="ADAL" clId="{BA0C10E1-436F-4E09-8C76-47713735A970}" dt="2019-06-20T14:09:48.195" v="247"/>
        <pc:sldMkLst>
          <pc:docMk/>
          <pc:sldMk cId="2587171921" sldId="367"/>
        </pc:sldMkLst>
        <pc:spChg chg="mod">
          <ac:chgData name="Kelly Pierpoint" userId="3abd6744-e963-43b0-896c-084c3015026c" providerId="ADAL" clId="{BA0C10E1-436F-4E09-8C76-47713735A970}" dt="2019-06-20T14:09:48.195" v="247"/>
          <ac:spMkLst>
            <pc:docMk/>
            <pc:sldMk cId="2587171921" sldId="367"/>
            <ac:spMk id="7" creationId="{9C98043F-F327-469C-AFFD-8AE7F5773C62}"/>
          </ac:spMkLst>
        </pc:spChg>
        <pc:spChg chg="mod">
          <ac:chgData name="Kelly Pierpoint" userId="3abd6744-e963-43b0-896c-084c3015026c" providerId="ADAL" clId="{BA0C10E1-436F-4E09-8C76-47713735A970}" dt="2019-06-20T14:03:32.944" v="143" actId="207"/>
          <ac:spMkLst>
            <pc:docMk/>
            <pc:sldMk cId="2587171921" sldId="367"/>
            <ac:spMk id="12" creationId="{91B88C5C-53E9-4226-81F6-1BF92E507B6E}"/>
          </ac:spMkLst>
        </pc:spChg>
        <pc:spChg chg="mod">
          <ac:chgData name="Kelly Pierpoint" userId="3abd6744-e963-43b0-896c-084c3015026c" providerId="ADAL" clId="{BA0C10E1-436F-4E09-8C76-47713735A970}" dt="2019-06-20T14:03:35.084" v="144" actId="207"/>
          <ac:spMkLst>
            <pc:docMk/>
            <pc:sldMk cId="2587171921" sldId="367"/>
            <ac:spMk id="15" creationId="{F9397907-5FC3-450C-A14C-6D00F07CC577}"/>
          </ac:spMkLst>
        </pc:spChg>
        <pc:spChg chg="mod">
          <ac:chgData name="Kelly Pierpoint" userId="3abd6744-e963-43b0-896c-084c3015026c" providerId="ADAL" clId="{BA0C10E1-436F-4E09-8C76-47713735A970}" dt="2019-06-20T14:03:36.520" v="145" actId="207"/>
          <ac:spMkLst>
            <pc:docMk/>
            <pc:sldMk cId="2587171921" sldId="367"/>
            <ac:spMk id="20" creationId="{EA151934-9F14-4867-A82D-A855FF0E9E1E}"/>
          </ac:spMkLst>
        </pc:spChg>
        <pc:spChg chg="mod">
          <ac:chgData name="Kelly Pierpoint" userId="3abd6744-e963-43b0-896c-084c3015026c" providerId="ADAL" clId="{BA0C10E1-436F-4E09-8C76-47713735A970}" dt="2019-06-20T14:03:37.991" v="146" actId="207"/>
          <ac:spMkLst>
            <pc:docMk/>
            <pc:sldMk cId="2587171921" sldId="367"/>
            <ac:spMk id="23" creationId="{8765FE29-74C7-426D-9CBC-42F46D0AB7C5}"/>
          </ac:spMkLst>
        </pc:spChg>
        <pc:spChg chg="mod">
          <ac:chgData name="Kelly Pierpoint" userId="3abd6744-e963-43b0-896c-084c3015026c" providerId="ADAL" clId="{BA0C10E1-436F-4E09-8C76-47713735A970}" dt="2019-06-20T14:03:39.818" v="147" actId="207"/>
          <ac:spMkLst>
            <pc:docMk/>
            <pc:sldMk cId="2587171921" sldId="367"/>
            <ac:spMk id="26" creationId="{5FFD5596-E40D-4364-82B6-A6BEAD74D681}"/>
          </ac:spMkLst>
        </pc:spChg>
        <pc:graphicFrameChg chg="modGraphic">
          <ac:chgData name="Kelly Pierpoint" userId="3abd6744-e963-43b0-896c-084c3015026c" providerId="ADAL" clId="{BA0C10E1-436F-4E09-8C76-47713735A970}" dt="2019-06-20T14:03:44.289" v="149" actId="207"/>
          <ac:graphicFrameMkLst>
            <pc:docMk/>
            <pc:sldMk cId="2587171921" sldId="367"/>
            <ac:graphicFrameMk id="9" creationId="{04B94EEF-390E-464F-B98D-7A754A3425EF}"/>
          </ac:graphicFrameMkLst>
        </pc:graphicFrameChg>
      </pc:sldChg>
      <pc:sldChg chg="addSp delSp modSp add">
        <pc:chgData name="Kelly Pierpoint" userId="3abd6744-e963-43b0-896c-084c3015026c" providerId="ADAL" clId="{BA0C10E1-436F-4E09-8C76-47713735A970}" dt="2019-06-20T14:09:48.195" v="247"/>
        <pc:sldMkLst>
          <pc:docMk/>
          <pc:sldMk cId="3767146206" sldId="368"/>
        </pc:sldMkLst>
        <pc:spChg chg="add">
          <ac:chgData name="Kelly Pierpoint" userId="3abd6744-e963-43b0-896c-084c3015026c" providerId="ADAL" clId="{BA0C10E1-436F-4E09-8C76-47713735A970}" dt="2019-06-20T14:07:43.612" v="213"/>
          <ac:spMkLst>
            <pc:docMk/>
            <pc:sldMk cId="3767146206" sldId="368"/>
            <ac:spMk id="2" creationId="{95D49D85-091A-41B7-A254-B83149D53444}"/>
          </ac:spMkLst>
        </pc:spChg>
        <pc:spChg chg="add">
          <ac:chgData name="Kelly Pierpoint" userId="3abd6744-e963-43b0-896c-084c3015026c" providerId="ADAL" clId="{BA0C10E1-436F-4E09-8C76-47713735A970}" dt="2019-06-20T14:07:44.937" v="214"/>
          <ac:spMkLst>
            <pc:docMk/>
            <pc:sldMk cId="3767146206" sldId="368"/>
            <ac:spMk id="3" creationId="{992658A9-59D5-4089-BF5B-7E7996E291A6}"/>
          </ac:spMkLst>
        </pc:spChg>
        <pc:spChg chg="add del">
          <ac:chgData name="Kelly Pierpoint" userId="3abd6744-e963-43b0-896c-084c3015026c" providerId="ADAL" clId="{BA0C10E1-436F-4E09-8C76-47713735A970}" dt="2019-06-20T14:09:35.053" v="246" actId="478"/>
          <ac:spMkLst>
            <pc:docMk/>
            <pc:sldMk cId="3767146206" sldId="368"/>
            <ac:spMk id="4" creationId="{A9440787-952A-4CDF-BA4C-7429159A1F87}"/>
          </ac:spMkLst>
        </pc:spChg>
        <pc:spChg chg="add del mod">
          <ac:chgData name="Kelly Pierpoint" userId="3abd6744-e963-43b0-896c-084c3015026c" providerId="ADAL" clId="{BA0C10E1-436F-4E09-8C76-47713735A970}" dt="2019-06-20T14:09:30.762" v="245" actId="478"/>
          <ac:spMkLst>
            <pc:docMk/>
            <pc:sldMk cId="3767146206" sldId="368"/>
            <ac:spMk id="5" creationId="{4D66280C-33D4-468A-BC92-8C21CB13DC37}"/>
          </ac:spMkLst>
        </pc:spChg>
        <pc:spChg chg="mod">
          <ac:chgData name="Kelly Pierpoint" userId="3abd6744-e963-43b0-896c-084c3015026c" providerId="ADAL" clId="{BA0C10E1-436F-4E09-8C76-47713735A970}" dt="2019-06-20T14:09:48.195" v="247"/>
          <ac:spMkLst>
            <pc:docMk/>
            <pc:sldMk cId="3767146206" sldId="368"/>
            <ac:spMk id="7" creationId="{B632E459-9B27-4467-B89C-78410207B713}"/>
          </ac:spMkLst>
        </pc:spChg>
        <pc:spChg chg="add mod">
          <ac:chgData name="Kelly Pierpoint" userId="3abd6744-e963-43b0-896c-084c3015026c" providerId="ADAL" clId="{BA0C10E1-436F-4E09-8C76-47713735A970}" dt="2019-06-20T14:09:10.686" v="235" actId="113"/>
          <ac:spMkLst>
            <pc:docMk/>
            <pc:sldMk cId="3767146206" sldId="368"/>
            <ac:spMk id="13" creationId="{1E1D707D-95F7-4C72-BE50-1F96F9219FE5}"/>
          </ac:spMkLst>
        </pc:spChg>
        <pc:spChg chg="add mod">
          <ac:chgData name="Kelly Pierpoint" userId="3abd6744-e963-43b0-896c-084c3015026c" providerId="ADAL" clId="{BA0C10E1-436F-4E09-8C76-47713735A970}" dt="2019-06-20T14:09:10.686" v="235" actId="113"/>
          <ac:spMkLst>
            <pc:docMk/>
            <pc:sldMk cId="3767146206" sldId="368"/>
            <ac:spMk id="16" creationId="{843B4A1D-7AAB-46B5-8E0A-446DD2C8D03E}"/>
          </ac:spMkLst>
        </pc:spChg>
        <pc:spChg chg="mod">
          <ac:chgData name="Kelly Pierpoint" userId="3abd6744-e963-43b0-896c-084c3015026c" providerId="ADAL" clId="{BA0C10E1-436F-4E09-8C76-47713735A970}" dt="2019-06-20T14:08:58.523" v="232"/>
          <ac:spMkLst>
            <pc:docMk/>
            <pc:sldMk cId="3767146206" sldId="368"/>
            <ac:spMk id="19" creationId="{5252A847-DE45-4FA3-A1F8-EEBEB845FF8E}"/>
          </ac:spMkLst>
        </pc:spChg>
        <pc:spChg chg="add mod">
          <ac:chgData name="Kelly Pierpoint" userId="3abd6744-e963-43b0-896c-084c3015026c" providerId="ADAL" clId="{BA0C10E1-436F-4E09-8C76-47713735A970}" dt="2019-06-20T14:09:10.686" v="235" actId="113"/>
          <ac:spMkLst>
            <pc:docMk/>
            <pc:sldMk cId="3767146206" sldId="368"/>
            <ac:spMk id="22" creationId="{AAD3BB02-496A-409C-AA39-509C59CC589E}"/>
          </ac:spMkLst>
        </pc:spChg>
        <pc:graphicFrameChg chg="add modGraphic">
          <ac:chgData name="Kelly Pierpoint" userId="3abd6744-e963-43b0-896c-084c3015026c" providerId="ADAL" clId="{BA0C10E1-436F-4E09-8C76-47713735A970}" dt="2019-06-20T14:09:15.341" v="237" actId="113"/>
          <ac:graphicFrameMkLst>
            <pc:docMk/>
            <pc:sldMk cId="3767146206" sldId="368"/>
            <ac:graphicFrameMk id="10" creationId="{0931E192-C642-412F-8804-8DF18A5046CF}"/>
          </ac:graphicFrameMkLst>
        </pc:graphicFrameChg>
        <pc:graphicFrameChg chg="add">
          <ac:chgData name="Kelly Pierpoint" userId="3abd6744-e963-43b0-896c-084c3015026c" providerId="ADAL" clId="{BA0C10E1-436F-4E09-8C76-47713735A970}" dt="2019-06-20T14:09:06.757" v="233"/>
          <ac:graphicFrameMkLst>
            <pc:docMk/>
            <pc:sldMk cId="3767146206" sldId="368"/>
            <ac:graphicFrameMk id="14" creationId="{78B566F6-3F2F-49CF-A94C-44D893D9FE92}"/>
          </ac:graphicFrameMkLst>
        </pc:graphicFrameChg>
        <pc:graphicFrameChg chg="add">
          <ac:chgData name="Kelly Pierpoint" userId="3abd6744-e963-43b0-896c-084c3015026c" providerId="ADAL" clId="{BA0C10E1-436F-4E09-8C76-47713735A970}" dt="2019-06-20T14:09:06.757" v="233"/>
          <ac:graphicFrameMkLst>
            <pc:docMk/>
            <pc:sldMk cId="3767146206" sldId="368"/>
            <ac:graphicFrameMk id="17" creationId="{3FEC3509-6F66-4828-A9FE-1D080A4B7CF5}"/>
          </ac:graphicFrameMkLst>
        </pc:graphicFrameChg>
        <pc:graphicFrameChg chg="add modGraphic">
          <ac:chgData name="Kelly Pierpoint" userId="3abd6744-e963-43b0-896c-084c3015026c" providerId="ADAL" clId="{BA0C10E1-436F-4E09-8C76-47713735A970}" dt="2019-06-20T14:09:22.826" v="241" actId="113"/>
          <ac:graphicFrameMkLst>
            <pc:docMk/>
            <pc:sldMk cId="3767146206" sldId="368"/>
            <ac:graphicFrameMk id="20" creationId="{EEC5B6D1-B0B4-4DD4-A61E-95CA82D2F2AB}"/>
          </ac:graphicFrameMkLst>
        </pc:graphicFrameChg>
        <pc:graphicFrameChg chg="add modGraphic">
          <ac:chgData name="Kelly Pierpoint" userId="3abd6744-e963-43b0-896c-084c3015026c" providerId="ADAL" clId="{BA0C10E1-436F-4E09-8C76-47713735A970}" dt="2019-06-20T14:09:27.424" v="243" actId="113"/>
          <ac:graphicFrameMkLst>
            <pc:docMk/>
            <pc:sldMk cId="3767146206" sldId="368"/>
            <ac:graphicFrameMk id="23" creationId="{213BC414-34FA-4C7F-BDE9-8EAF871FFDCF}"/>
          </ac:graphicFrameMkLst>
        </pc:graphicFrameChg>
        <pc:graphicFrameChg chg="add modGraphic">
          <ac:chgData name="Kelly Pierpoint" userId="3abd6744-e963-43b0-896c-084c3015026c" providerId="ADAL" clId="{BA0C10E1-436F-4E09-8C76-47713735A970}" dt="2019-06-20T14:09:18.926" v="239" actId="113"/>
          <ac:graphicFrameMkLst>
            <pc:docMk/>
            <pc:sldMk cId="3767146206" sldId="368"/>
            <ac:graphicFrameMk id="24" creationId="{3B5427FD-0033-4C8F-9842-136F572E5195}"/>
          </ac:graphicFrameMkLst>
        </pc:graphicFrameChg>
        <pc:cxnChg chg="add">
          <ac:chgData name="Kelly Pierpoint" userId="3abd6744-e963-43b0-896c-084c3015026c" providerId="ADAL" clId="{BA0C10E1-436F-4E09-8C76-47713735A970}" dt="2019-06-20T14:09:06.757" v="233"/>
          <ac:cxnSpMkLst>
            <pc:docMk/>
            <pc:sldMk cId="3767146206" sldId="368"/>
            <ac:cxnSpMk id="11" creationId="{74941017-ECFE-4456-9134-2DA80C11DD1B}"/>
          </ac:cxnSpMkLst>
        </pc:cxnChg>
        <pc:cxnChg chg="add">
          <ac:chgData name="Kelly Pierpoint" userId="3abd6744-e963-43b0-896c-084c3015026c" providerId="ADAL" clId="{BA0C10E1-436F-4E09-8C76-47713735A970}" dt="2019-06-20T14:09:06.757" v="233"/>
          <ac:cxnSpMkLst>
            <pc:docMk/>
            <pc:sldMk cId="3767146206" sldId="368"/>
            <ac:cxnSpMk id="12" creationId="{D39B49B5-6EC6-4782-B0DB-12512F054F46}"/>
          </ac:cxnSpMkLst>
        </pc:cxnChg>
        <pc:cxnChg chg="add">
          <ac:chgData name="Kelly Pierpoint" userId="3abd6744-e963-43b0-896c-084c3015026c" providerId="ADAL" clId="{BA0C10E1-436F-4E09-8C76-47713735A970}" dt="2019-06-20T14:09:06.757" v="233"/>
          <ac:cxnSpMkLst>
            <pc:docMk/>
            <pc:sldMk cId="3767146206" sldId="368"/>
            <ac:cxnSpMk id="15" creationId="{D021057B-566F-4033-AABC-F06F4E844FD5}"/>
          </ac:cxnSpMkLst>
        </pc:cxnChg>
        <pc:cxnChg chg="add">
          <ac:chgData name="Kelly Pierpoint" userId="3abd6744-e963-43b0-896c-084c3015026c" providerId="ADAL" clId="{BA0C10E1-436F-4E09-8C76-47713735A970}" dt="2019-06-20T14:09:06.757" v="233"/>
          <ac:cxnSpMkLst>
            <pc:docMk/>
            <pc:sldMk cId="3767146206" sldId="368"/>
            <ac:cxnSpMk id="21" creationId="{2A65FBA3-C52C-401C-86F5-97B2D27B0E43}"/>
          </ac:cxnSpMkLst>
        </pc:cxnChg>
      </pc:sldChg>
      <pc:sldChg chg="addSp modSp add">
        <pc:chgData name="Kelly Pierpoint" userId="3abd6744-e963-43b0-896c-084c3015026c" providerId="ADAL" clId="{BA0C10E1-436F-4E09-8C76-47713735A970}" dt="2019-06-20T14:09:48.195" v="247"/>
        <pc:sldMkLst>
          <pc:docMk/>
          <pc:sldMk cId="1616401133" sldId="369"/>
        </pc:sldMkLst>
        <pc:spChg chg="mod">
          <ac:chgData name="Kelly Pierpoint" userId="3abd6744-e963-43b0-896c-084c3015026c" providerId="ADAL" clId="{BA0C10E1-436F-4E09-8C76-47713735A970}" dt="2019-06-20T14:09:48.195" v="247"/>
          <ac:spMkLst>
            <pc:docMk/>
            <pc:sldMk cId="1616401133" sldId="369"/>
            <ac:spMk id="7" creationId="{B632E459-9B27-4467-B89C-78410207B713}"/>
          </ac:spMkLst>
        </pc:spChg>
        <pc:spChg chg="mod">
          <ac:chgData name="Kelly Pierpoint" userId="3abd6744-e963-43b0-896c-084c3015026c" providerId="ADAL" clId="{BA0C10E1-436F-4E09-8C76-47713735A970}" dt="2019-06-20T14:08:06.868" v="217" actId="113"/>
          <ac:spMkLst>
            <pc:docMk/>
            <pc:sldMk cId="1616401133" sldId="369"/>
            <ac:spMk id="15" creationId="{B732C6E2-D017-425F-9FE5-A8F2F9857C40}"/>
          </ac:spMkLst>
        </pc:spChg>
        <pc:spChg chg="mod">
          <ac:chgData name="Kelly Pierpoint" userId="3abd6744-e963-43b0-896c-084c3015026c" providerId="ADAL" clId="{BA0C10E1-436F-4E09-8C76-47713735A970}" dt="2019-06-20T14:08:06.868" v="217" actId="113"/>
          <ac:spMkLst>
            <pc:docMk/>
            <pc:sldMk cId="1616401133" sldId="369"/>
            <ac:spMk id="16" creationId="{F7468394-AFEA-406D-8A21-DC497A38EB6A}"/>
          </ac:spMkLst>
        </pc:spChg>
        <pc:spChg chg="mod">
          <ac:chgData name="Kelly Pierpoint" userId="3abd6744-e963-43b0-896c-084c3015026c" providerId="ADAL" clId="{BA0C10E1-436F-4E09-8C76-47713735A970}" dt="2019-06-20T14:08:06.868" v="217" actId="113"/>
          <ac:spMkLst>
            <pc:docMk/>
            <pc:sldMk cId="1616401133" sldId="369"/>
            <ac:spMk id="17" creationId="{0A57BFC4-6F98-4345-854C-DD736CF21395}"/>
          </ac:spMkLst>
        </pc:spChg>
        <pc:spChg chg="mod">
          <ac:chgData name="Kelly Pierpoint" userId="3abd6744-e963-43b0-896c-084c3015026c" providerId="ADAL" clId="{BA0C10E1-436F-4E09-8C76-47713735A970}" dt="2019-06-20T14:07:08.252" v="210"/>
          <ac:spMkLst>
            <pc:docMk/>
            <pc:sldMk cId="1616401133" sldId="369"/>
            <ac:spMk id="19" creationId="{5252A847-DE45-4FA3-A1F8-EEBEB845FF8E}"/>
          </ac:spMkLst>
        </pc:spChg>
        <pc:spChg chg="mod">
          <ac:chgData name="Kelly Pierpoint" userId="3abd6744-e963-43b0-896c-084c3015026c" providerId="ADAL" clId="{BA0C10E1-436F-4E09-8C76-47713735A970}" dt="2019-06-20T14:08:06.868" v="217" actId="113"/>
          <ac:spMkLst>
            <pc:docMk/>
            <pc:sldMk cId="1616401133" sldId="369"/>
            <ac:spMk id="20" creationId="{17FF67F9-01A6-45CE-8F51-172999BB2F3E}"/>
          </ac:spMkLst>
        </pc:spChg>
        <pc:grpChg chg="add">
          <ac:chgData name="Kelly Pierpoint" userId="3abd6744-e963-43b0-896c-084c3015026c" providerId="ADAL" clId="{BA0C10E1-436F-4E09-8C76-47713735A970}" dt="2019-06-20T14:07:16.435" v="211"/>
          <ac:grpSpMkLst>
            <pc:docMk/>
            <pc:sldMk cId="1616401133" sldId="369"/>
            <ac:grpSpMk id="10" creationId="{809EA437-0B14-472F-92CE-B783E24D722B}"/>
          </ac:grpSpMkLst>
        </pc:grpChg>
        <pc:graphicFrameChg chg="add">
          <ac:chgData name="Kelly Pierpoint" userId="3abd6744-e963-43b0-896c-084c3015026c" providerId="ADAL" clId="{BA0C10E1-436F-4E09-8C76-47713735A970}" dt="2019-06-20T14:07:16.435" v="211"/>
          <ac:graphicFrameMkLst>
            <pc:docMk/>
            <pc:sldMk cId="1616401133" sldId="369"/>
            <ac:graphicFrameMk id="6" creationId="{C93FA917-EE89-4B46-9A70-B9FF9D98D73C}"/>
          </ac:graphicFrameMkLst>
        </pc:graphicFrameChg>
        <pc:graphicFrameChg chg="add modGraphic">
          <ac:chgData name="Kelly Pierpoint" userId="3abd6744-e963-43b0-896c-084c3015026c" providerId="ADAL" clId="{BA0C10E1-436F-4E09-8C76-47713735A970}" dt="2019-06-20T14:08:11.882" v="219" actId="113"/>
          <ac:graphicFrameMkLst>
            <pc:docMk/>
            <pc:sldMk cId="1616401133" sldId="369"/>
            <ac:graphicFrameMk id="9" creationId="{E392C023-2273-4A1D-ACD7-B260AB488512}"/>
          </ac:graphicFrameMkLst>
        </pc:graphicFrameChg>
      </pc:sldChg>
      <pc:sldChg chg="addSp delSp modSp add">
        <pc:chgData name="Kelly Pierpoint" userId="3abd6744-e963-43b0-896c-084c3015026c" providerId="ADAL" clId="{BA0C10E1-436F-4E09-8C76-47713735A970}" dt="2019-06-20T14:09:48.195" v="247"/>
        <pc:sldMkLst>
          <pc:docMk/>
          <pc:sldMk cId="1285040104" sldId="370"/>
        </pc:sldMkLst>
        <pc:spChg chg="mod">
          <ac:chgData name="Kelly Pierpoint" userId="3abd6744-e963-43b0-896c-084c3015026c" providerId="ADAL" clId="{BA0C10E1-436F-4E09-8C76-47713735A970}" dt="2019-06-20T14:09:48.195" v="247"/>
          <ac:spMkLst>
            <pc:docMk/>
            <pc:sldMk cId="1285040104" sldId="370"/>
            <ac:spMk id="7" creationId="{B632E459-9B27-4467-B89C-78410207B713}"/>
          </ac:spMkLst>
        </pc:spChg>
        <pc:spChg chg="mod">
          <ac:chgData name="Kelly Pierpoint" userId="3abd6744-e963-43b0-896c-084c3015026c" providerId="ADAL" clId="{BA0C10E1-436F-4E09-8C76-47713735A970}" dt="2019-06-20T14:06:17.425" v="206" actId="6549"/>
          <ac:spMkLst>
            <pc:docMk/>
            <pc:sldMk cId="1285040104" sldId="370"/>
            <ac:spMk id="19" creationId="{5252A847-DE45-4FA3-A1F8-EEBEB845FF8E}"/>
          </ac:spMkLst>
        </pc:spChg>
        <pc:grpChg chg="add del">
          <ac:chgData name="Kelly Pierpoint" userId="3abd6744-e963-43b0-896c-084c3015026c" providerId="ADAL" clId="{BA0C10E1-436F-4E09-8C76-47713735A970}" dt="2019-06-20T14:06:19.069" v="207" actId="478"/>
          <ac:grpSpMkLst>
            <pc:docMk/>
            <pc:sldMk cId="1285040104" sldId="370"/>
            <ac:grpSpMk id="10" creationId="{55C50922-9F39-481E-99D7-DB30594070D8}"/>
          </ac:grpSpMkLst>
        </pc:grpChg>
        <pc:graphicFrameChg chg="add">
          <ac:chgData name="Kelly Pierpoint" userId="3abd6744-e963-43b0-896c-084c3015026c" providerId="ADAL" clId="{BA0C10E1-436F-4E09-8C76-47713735A970}" dt="2019-06-20T14:05:58.677" v="194"/>
          <ac:graphicFrameMkLst>
            <pc:docMk/>
            <pc:sldMk cId="1285040104" sldId="370"/>
            <ac:graphicFrameMk id="6" creationId="{CF1A14C2-C8FC-4777-9D76-B765E58B68A9}"/>
          </ac:graphicFrameMkLst>
        </pc:graphicFrameChg>
        <pc:graphicFrameChg chg="add modGraphic">
          <ac:chgData name="Kelly Pierpoint" userId="3abd6744-e963-43b0-896c-084c3015026c" providerId="ADAL" clId="{BA0C10E1-436F-4E09-8C76-47713735A970}" dt="2019-06-20T14:06:03.669" v="196" actId="113"/>
          <ac:graphicFrameMkLst>
            <pc:docMk/>
            <pc:sldMk cId="1285040104" sldId="370"/>
            <ac:graphicFrameMk id="9" creationId="{93036B36-9E69-4AA2-B2A3-935AA7F752CC}"/>
          </ac:graphicFrameMkLst>
        </pc:graphicFrameChg>
      </pc:sldChg>
      <pc:sldChg chg="modSp add">
        <pc:chgData name="Kelly Pierpoint" userId="3abd6744-e963-43b0-896c-084c3015026c" providerId="ADAL" clId="{BA0C10E1-436F-4E09-8C76-47713735A970}" dt="2019-06-20T14:09:48.195" v="247"/>
        <pc:sldMkLst>
          <pc:docMk/>
          <pc:sldMk cId="2868899462" sldId="371"/>
        </pc:sldMkLst>
        <pc:spChg chg="mod">
          <ac:chgData name="Kelly Pierpoint" userId="3abd6744-e963-43b0-896c-084c3015026c" providerId="ADAL" clId="{BA0C10E1-436F-4E09-8C76-47713735A970}" dt="2019-06-20T14:09:48.195" v="247"/>
          <ac:spMkLst>
            <pc:docMk/>
            <pc:sldMk cId="2868899462" sldId="371"/>
            <ac:spMk id="7" creationId="{B632E459-9B27-4467-B89C-78410207B713}"/>
          </ac:spMkLst>
        </pc:spChg>
      </pc:sldChg>
      <pc:sldChg chg="modSp add">
        <pc:chgData name="Kelly Pierpoint" userId="3abd6744-e963-43b0-896c-084c3015026c" providerId="ADAL" clId="{BA0C10E1-436F-4E09-8C76-47713735A970}" dt="2019-06-20T14:09:48.195" v="247"/>
        <pc:sldMkLst>
          <pc:docMk/>
          <pc:sldMk cId="3555133829" sldId="372"/>
        </pc:sldMkLst>
        <pc:spChg chg="mod">
          <ac:chgData name="Kelly Pierpoint" userId="3abd6744-e963-43b0-896c-084c3015026c" providerId="ADAL" clId="{BA0C10E1-436F-4E09-8C76-47713735A970}" dt="2019-06-20T14:09:48.195" v="247"/>
          <ac:spMkLst>
            <pc:docMk/>
            <pc:sldMk cId="3555133829" sldId="372"/>
            <ac:spMk id="7" creationId="{B632E459-9B27-4467-B89C-78410207B713}"/>
          </ac:spMkLst>
        </pc:spChg>
      </pc:sldChg>
      <pc:sldChg chg="addSp modSp add">
        <pc:chgData name="Kelly Pierpoint" userId="3abd6744-e963-43b0-896c-084c3015026c" providerId="ADAL" clId="{BA0C10E1-436F-4E09-8C76-47713735A970}" dt="2019-06-20T14:09:48.195" v="247"/>
        <pc:sldMkLst>
          <pc:docMk/>
          <pc:sldMk cId="613511568" sldId="373"/>
        </pc:sldMkLst>
        <pc:spChg chg="add mod">
          <ac:chgData name="Kelly Pierpoint" userId="3abd6744-e963-43b0-896c-084c3015026c" providerId="ADAL" clId="{BA0C10E1-436F-4E09-8C76-47713735A970}" dt="2019-06-20T14:08:44.098" v="229" actId="1076"/>
          <ac:spMkLst>
            <pc:docMk/>
            <pc:sldMk cId="613511568" sldId="373"/>
            <ac:spMk id="2" creationId="{18D8BD53-EC51-48B6-B5C4-5DA7319AB102}"/>
          </ac:spMkLst>
        </pc:spChg>
        <pc:spChg chg="mod">
          <ac:chgData name="Kelly Pierpoint" userId="3abd6744-e963-43b0-896c-084c3015026c" providerId="ADAL" clId="{BA0C10E1-436F-4E09-8C76-47713735A970}" dt="2019-06-20T14:09:48.195" v="247"/>
          <ac:spMkLst>
            <pc:docMk/>
            <pc:sldMk cId="613511568" sldId="373"/>
            <ac:spMk id="7" creationId="{B632E459-9B27-4467-B89C-78410207B713}"/>
          </ac:spMkLst>
        </pc:spChg>
        <pc:spChg chg="mod">
          <ac:chgData name="Kelly Pierpoint" userId="3abd6744-e963-43b0-896c-084c3015026c" providerId="ADAL" clId="{BA0C10E1-436F-4E09-8C76-47713735A970}" dt="2019-06-20T14:08:20.265" v="221" actId="207"/>
          <ac:spMkLst>
            <pc:docMk/>
            <pc:sldMk cId="613511568" sldId="373"/>
            <ac:spMk id="16" creationId="{F7468394-AFEA-406D-8A21-DC497A38EB6A}"/>
          </ac:spMkLst>
        </pc:spChg>
      </pc:sldChg>
      <pc:sldChg chg="modSp add">
        <pc:chgData name="Kelly Pierpoint" userId="3abd6744-e963-43b0-896c-084c3015026c" providerId="ADAL" clId="{BA0C10E1-436F-4E09-8C76-47713735A970}" dt="2019-06-20T14:10:13.623" v="254" actId="207"/>
        <pc:sldMkLst>
          <pc:docMk/>
          <pc:sldMk cId="2325705532" sldId="374"/>
        </pc:sldMkLst>
        <pc:graphicFrameChg chg="modGraphic">
          <ac:chgData name="Kelly Pierpoint" userId="3abd6744-e963-43b0-896c-084c3015026c" providerId="ADAL" clId="{BA0C10E1-436F-4E09-8C76-47713735A970}" dt="2019-06-20T14:10:13.623" v="254" actId="207"/>
          <ac:graphicFrameMkLst>
            <pc:docMk/>
            <pc:sldMk cId="2325705532" sldId="374"/>
            <ac:graphicFrameMk id="10" creationId="{0931E192-C642-412F-8804-8DF18A5046CF}"/>
          </ac:graphicFrameMkLst>
        </pc:graphicFrameChg>
      </pc:sldChg>
      <pc:sldChg chg="addSp modSp add">
        <pc:chgData name="Kelly Pierpoint" userId="3abd6744-e963-43b0-896c-084c3015026c" providerId="ADAL" clId="{BA0C10E1-436F-4E09-8C76-47713735A970}" dt="2019-06-20T14:59:20.759" v="350" actId="113"/>
        <pc:sldMkLst>
          <pc:docMk/>
          <pc:sldMk cId="910629477" sldId="375"/>
        </pc:sldMkLst>
        <pc:spChg chg="add mod">
          <ac:chgData name="Kelly Pierpoint" userId="3abd6744-e963-43b0-896c-084c3015026c" providerId="ADAL" clId="{BA0C10E1-436F-4E09-8C76-47713735A970}" dt="2019-06-20T14:59:12.071" v="346" actId="113"/>
          <ac:spMkLst>
            <pc:docMk/>
            <pc:sldMk cId="910629477" sldId="375"/>
            <ac:spMk id="13" creationId="{8CB02583-165C-44A0-A98E-725EE666E84F}"/>
          </ac:spMkLst>
        </pc:spChg>
        <pc:spChg chg="add mod">
          <ac:chgData name="Kelly Pierpoint" userId="3abd6744-e963-43b0-896c-084c3015026c" providerId="ADAL" clId="{BA0C10E1-436F-4E09-8C76-47713735A970}" dt="2019-06-20T14:59:12.071" v="346" actId="113"/>
          <ac:spMkLst>
            <pc:docMk/>
            <pc:sldMk cId="910629477" sldId="375"/>
            <ac:spMk id="15" creationId="{DC079FDF-D39D-4779-A3A4-4FE66BA6498D}"/>
          </ac:spMkLst>
        </pc:spChg>
        <pc:spChg chg="mod">
          <ac:chgData name="Kelly Pierpoint" userId="3abd6744-e963-43b0-896c-084c3015026c" providerId="ADAL" clId="{BA0C10E1-436F-4E09-8C76-47713735A970}" dt="2019-06-20T14:59:02.634" v="343" actId="20577"/>
          <ac:spMkLst>
            <pc:docMk/>
            <pc:sldMk cId="910629477" sldId="375"/>
            <ac:spMk id="19" creationId="{5252A847-DE45-4FA3-A1F8-EEBEB845FF8E}"/>
          </ac:spMkLst>
        </pc:spChg>
        <pc:graphicFrameChg chg="add">
          <ac:chgData name="Kelly Pierpoint" userId="3abd6744-e963-43b0-896c-084c3015026c" providerId="ADAL" clId="{BA0C10E1-436F-4E09-8C76-47713735A970}" dt="2019-06-20T14:59:07.085" v="344"/>
          <ac:graphicFrameMkLst>
            <pc:docMk/>
            <pc:sldMk cId="910629477" sldId="375"/>
            <ac:graphicFrameMk id="6" creationId="{A4DE9678-6B73-46A9-8286-199039E21282}"/>
          </ac:graphicFrameMkLst>
        </pc:graphicFrameChg>
        <pc:graphicFrameChg chg="add modGraphic">
          <ac:chgData name="Kelly Pierpoint" userId="3abd6744-e963-43b0-896c-084c3015026c" providerId="ADAL" clId="{BA0C10E1-436F-4E09-8C76-47713735A970}" dt="2019-06-20T14:59:16.760" v="348" actId="113"/>
          <ac:graphicFrameMkLst>
            <pc:docMk/>
            <pc:sldMk cId="910629477" sldId="375"/>
            <ac:graphicFrameMk id="9" creationId="{3694B4F4-7B4F-41F5-9AB1-04D45E525B44}"/>
          </ac:graphicFrameMkLst>
        </pc:graphicFrameChg>
        <pc:graphicFrameChg chg="add">
          <ac:chgData name="Kelly Pierpoint" userId="3abd6744-e963-43b0-896c-084c3015026c" providerId="ADAL" clId="{BA0C10E1-436F-4E09-8C76-47713735A970}" dt="2019-06-20T14:59:07.085" v="344"/>
          <ac:graphicFrameMkLst>
            <pc:docMk/>
            <pc:sldMk cId="910629477" sldId="375"/>
            <ac:graphicFrameMk id="10" creationId="{15489392-EAD5-41E4-BB99-2892EF61BCFF}"/>
          </ac:graphicFrameMkLst>
        </pc:graphicFrameChg>
        <pc:graphicFrameChg chg="add modGraphic">
          <ac:chgData name="Kelly Pierpoint" userId="3abd6744-e963-43b0-896c-084c3015026c" providerId="ADAL" clId="{BA0C10E1-436F-4E09-8C76-47713735A970}" dt="2019-06-20T14:59:20.759" v="350" actId="113"/>
          <ac:graphicFrameMkLst>
            <pc:docMk/>
            <pc:sldMk cId="910629477" sldId="375"/>
            <ac:graphicFrameMk id="11" creationId="{C8916EDC-5DA4-4FD1-947B-142CD6400FF4}"/>
          </ac:graphicFrameMkLst>
        </pc:graphicFrameChg>
        <pc:cxnChg chg="add">
          <ac:chgData name="Kelly Pierpoint" userId="3abd6744-e963-43b0-896c-084c3015026c" providerId="ADAL" clId="{BA0C10E1-436F-4E09-8C76-47713735A970}" dt="2019-06-20T14:59:07.085" v="344"/>
          <ac:cxnSpMkLst>
            <pc:docMk/>
            <pc:sldMk cId="910629477" sldId="375"/>
            <ac:cxnSpMk id="12" creationId="{3FDE01ED-BDB2-4962-BAF8-F796A0A5FABD}"/>
          </ac:cxnSpMkLst>
        </pc:cxnChg>
        <pc:cxnChg chg="add">
          <ac:chgData name="Kelly Pierpoint" userId="3abd6744-e963-43b0-896c-084c3015026c" providerId="ADAL" clId="{BA0C10E1-436F-4E09-8C76-47713735A970}" dt="2019-06-20T14:59:07.085" v="344"/>
          <ac:cxnSpMkLst>
            <pc:docMk/>
            <pc:sldMk cId="910629477" sldId="375"/>
            <ac:cxnSpMk id="14" creationId="{902F095B-CCD5-44D7-AE7E-0AAB64C66BEB}"/>
          </ac:cxnSpMkLst>
        </pc:cxnChg>
      </pc:sldChg>
      <pc:sldChg chg="add">
        <pc:chgData name="Kelly Pierpoint" userId="3abd6744-e963-43b0-896c-084c3015026c" providerId="ADAL" clId="{BA0C10E1-436F-4E09-8C76-47713735A970}" dt="2019-06-20T14:11:57.471" v="258"/>
        <pc:sldMkLst>
          <pc:docMk/>
          <pc:sldMk cId="3844832371" sldId="411"/>
        </pc:sldMkLst>
      </pc:sldChg>
      <pc:sldChg chg="add">
        <pc:chgData name="Kelly Pierpoint" userId="3abd6744-e963-43b0-896c-084c3015026c" providerId="ADAL" clId="{BA0C10E1-436F-4E09-8C76-47713735A970}" dt="2019-06-20T14:57:18.657" v="309"/>
        <pc:sldMkLst>
          <pc:docMk/>
          <pc:sldMk cId="2839063770" sldId="412"/>
        </pc:sldMkLst>
      </pc:sldChg>
      <pc:sldChg chg="modSp add">
        <pc:chgData name="Kelly Pierpoint" userId="3abd6744-e963-43b0-896c-084c3015026c" providerId="ADAL" clId="{BA0C10E1-436F-4E09-8C76-47713735A970}" dt="2019-06-20T15:00:49.987" v="455" actId="20577"/>
        <pc:sldMkLst>
          <pc:docMk/>
          <pc:sldMk cId="1628249570" sldId="413"/>
        </pc:sldMkLst>
        <pc:spChg chg="mod">
          <ac:chgData name="Kelly Pierpoint" userId="3abd6744-e963-43b0-896c-084c3015026c" providerId="ADAL" clId="{BA0C10E1-436F-4E09-8C76-47713735A970}" dt="2019-06-20T15:00:49.987" v="455" actId="20577"/>
          <ac:spMkLst>
            <pc:docMk/>
            <pc:sldMk cId="1628249570" sldId="413"/>
            <ac:spMk id="19" creationId="{5252A847-DE45-4FA3-A1F8-EEBEB845FF8E}"/>
          </ac:spMkLst>
        </pc:spChg>
      </pc:sldChg>
      <pc:sldChg chg="modSp add">
        <pc:chgData name="Kelly Pierpoint" userId="3abd6744-e963-43b0-896c-084c3015026c" providerId="ADAL" clId="{BA0C10E1-436F-4E09-8C76-47713735A970}" dt="2019-06-20T15:00:51.990" v="456" actId="20577"/>
        <pc:sldMkLst>
          <pc:docMk/>
          <pc:sldMk cId="445553450" sldId="414"/>
        </pc:sldMkLst>
        <pc:spChg chg="mod">
          <ac:chgData name="Kelly Pierpoint" userId="3abd6744-e963-43b0-896c-084c3015026c" providerId="ADAL" clId="{BA0C10E1-436F-4E09-8C76-47713735A970}" dt="2019-06-20T15:00:51.990" v="456" actId="20577"/>
          <ac:spMkLst>
            <pc:docMk/>
            <pc:sldMk cId="445553450" sldId="414"/>
            <ac:spMk id="19" creationId="{5252A847-DE45-4FA3-A1F8-EEBEB845FF8E}"/>
          </ac:spMkLst>
        </pc:spChg>
      </pc:sldChg>
      <pc:sldChg chg="modSp add">
        <pc:chgData name="Kelly Pierpoint" userId="3abd6744-e963-43b0-896c-084c3015026c" providerId="ADAL" clId="{BA0C10E1-436F-4E09-8C76-47713735A970}" dt="2019-06-20T15:00:44.948" v="454" actId="20577"/>
        <pc:sldMkLst>
          <pc:docMk/>
          <pc:sldMk cId="348038521" sldId="415"/>
        </pc:sldMkLst>
        <pc:spChg chg="mod">
          <ac:chgData name="Kelly Pierpoint" userId="3abd6744-e963-43b0-896c-084c3015026c" providerId="ADAL" clId="{BA0C10E1-436F-4E09-8C76-47713735A970}" dt="2019-06-20T15:00:44.948" v="454" actId="20577"/>
          <ac:spMkLst>
            <pc:docMk/>
            <pc:sldMk cId="348038521" sldId="415"/>
            <ac:spMk id="19" creationId="{5252A847-DE45-4FA3-A1F8-EEBEB845FF8E}"/>
          </ac:spMkLst>
        </pc:spChg>
      </pc:sldChg>
      <pc:sldChg chg="modSp add">
        <pc:chgData name="Kelly Pierpoint" userId="3abd6744-e963-43b0-896c-084c3015026c" providerId="ADAL" clId="{BA0C10E1-436F-4E09-8C76-47713735A970}" dt="2019-06-20T15:00:42.368" v="453" actId="20577"/>
        <pc:sldMkLst>
          <pc:docMk/>
          <pc:sldMk cId="2398665172" sldId="416"/>
        </pc:sldMkLst>
        <pc:spChg chg="mod">
          <ac:chgData name="Kelly Pierpoint" userId="3abd6744-e963-43b0-896c-084c3015026c" providerId="ADAL" clId="{BA0C10E1-436F-4E09-8C76-47713735A970}" dt="2019-06-20T15:00:42.368" v="453" actId="20577"/>
          <ac:spMkLst>
            <pc:docMk/>
            <pc:sldMk cId="2398665172" sldId="41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18/09/2019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18/09/2019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18/09/2019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18/09/2019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number-line-to-10000-year-4-place-value-resource-pack/" TargetMode="External"/><Relationship Id="rId5" Type="http://schemas.openxmlformats.org/officeDocument/2006/relationships/hyperlink" Target="https://classroomsecrets.co.uk/category/maths/year-4/autumn-block-1-place-value-year-4/" TargetMode="External"/><Relationship Id="rId4" Type="http://schemas.openxmlformats.org/officeDocument/2006/relationships/hyperlink" Target="https://classroomsecrets.co.uk/content-domain-filter/?fwp_contentdomain=4n4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B50268C-B409-455F-962B-7D1B9333DA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a:latin typeface="Arial" panose="020B0604020202020204" pitchFamily="34" charset="0"/>
                  <a:cs typeface="Arial" panose="020B0604020202020204" pitchFamily="34" charset="0"/>
                </a:rPr>
                <a:t>© </a:t>
              </a:r>
              <a:r>
                <a:rPr lang="en-GB" sz="500" b="1">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4"/>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 – Number Line to 10,000</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4: (4N4a) </a:t>
            </a:r>
            <a:r>
              <a:rPr lang="en-GB" sz="1200" b="1" dirty="0">
                <a:solidFill>
                  <a:prstClr val="black"/>
                </a:solidFill>
                <a:latin typeface="Century Gothic" panose="020B0502020202020204" pitchFamily="34" charset="0"/>
                <a:hlinkClick r:id="rId4"/>
              </a:rPr>
              <a:t>I</a:t>
            </a:r>
            <a:r>
              <a:rPr lang="en-GB" sz="1200" b="1" u="sng" dirty="0">
                <a:latin typeface="Century Gothic" panose="020B0502020202020204" pitchFamily="34" charset="0"/>
                <a:hlinkClick r:id="rId4"/>
              </a:rPr>
              <a:t>dentify, represent and estimate numbers using different representations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4 Place Value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4 – Autumn Block 1 – Place Value</a:t>
            </a:r>
          </a:p>
          <a:p>
            <a:pPr algn="ctr"/>
            <a:endParaRPr lang="en-GB" sz="20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7: Number Line to 10,000</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number does each arrow point to?</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5D8D30B5-9C33-4B65-B460-CB6C65A56AB4}"/>
              </a:ext>
            </a:extLst>
          </p:cNvPr>
          <p:cNvGraphicFramePr>
            <a:graphicFrameLocks noGrp="1"/>
          </p:cNvGraphicFramePr>
          <p:nvPr/>
        </p:nvGraphicFramePr>
        <p:xfrm>
          <a:off x="599660" y="2907741"/>
          <a:ext cx="7944680" cy="431801"/>
        </p:xfrm>
        <a:graphic>
          <a:graphicData uri="http://schemas.openxmlformats.org/drawingml/2006/table">
            <a:tbl>
              <a:tblPr firstRow="1" bandRow="1">
                <a:tableStyleId>{5940675A-B579-460E-94D1-54222C63F5DA}</a:tableStyleId>
              </a:tblPr>
              <a:tblGrid>
                <a:gridCol w="794468">
                  <a:extLst>
                    <a:ext uri="{9D8B030D-6E8A-4147-A177-3AD203B41FA5}">
                      <a16:colId xmlns:a16="http://schemas.microsoft.com/office/drawing/2014/main" val="1803877619"/>
                    </a:ext>
                  </a:extLst>
                </a:gridCol>
                <a:gridCol w="794468">
                  <a:extLst>
                    <a:ext uri="{9D8B030D-6E8A-4147-A177-3AD203B41FA5}">
                      <a16:colId xmlns:a16="http://schemas.microsoft.com/office/drawing/2014/main" val="2692090104"/>
                    </a:ext>
                  </a:extLst>
                </a:gridCol>
                <a:gridCol w="794468">
                  <a:extLst>
                    <a:ext uri="{9D8B030D-6E8A-4147-A177-3AD203B41FA5}">
                      <a16:colId xmlns:a16="http://schemas.microsoft.com/office/drawing/2014/main" val="2146209465"/>
                    </a:ext>
                  </a:extLst>
                </a:gridCol>
                <a:gridCol w="794468">
                  <a:extLst>
                    <a:ext uri="{9D8B030D-6E8A-4147-A177-3AD203B41FA5}">
                      <a16:colId xmlns:a16="http://schemas.microsoft.com/office/drawing/2014/main" val="348822973"/>
                    </a:ext>
                  </a:extLst>
                </a:gridCol>
                <a:gridCol w="794468">
                  <a:extLst>
                    <a:ext uri="{9D8B030D-6E8A-4147-A177-3AD203B41FA5}">
                      <a16:colId xmlns:a16="http://schemas.microsoft.com/office/drawing/2014/main" val="2017300636"/>
                    </a:ext>
                  </a:extLst>
                </a:gridCol>
                <a:gridCol w="794468">
                  <a:extLst>
                    <a:ext uri="{9D8B030D-6E8A-4147-A177-3AD203B41FA5}">
                      <a16:colId xmlns:a16="http://schemas.microsoft.com/office/drawing/2014/main" val="1664466798"/>
                    </a:ext>
                  </a:extLst>
                </a:gridCol>
                <a:gridCol w="794468">
                  <a:extLst>
                    <a:ext uri="{9D8B030D-6E8A-4147-A177-3AD203B41FA5}">
                      <a16:colId xmlns:a16="http://schemas.microsoft.com/office/drawing/2014/main" val="4165502603"/>
                    </a:ext>
                  </a:extLst>
                </a:gridCol>
                <a:gridCol w="794468">
                  <a:extLst>
                    <a:ext uri="{9D8B030D-6E8A-4147-A177-3AD203B41FA5}">
                      <a16:colId xmlns:a16="http://schemas.microsoft.com/office/drawing/2014/main" val="3656853762"/>
                    </a:ext>
                  </a:extLst>
                </a:gridCol>
                <a:gridCol w="794468">
                  <a:extLst>
                    <a:ext uri="{9D8B030D-6E8A-4147-A177-3AD203B41FA5}">
                      <a16:colId xmlns:a16="http://schemas.microsoft.com/office/drawing/2014/main" val="3877609740"/>
                    </a:ext>
                  </a:extLst>
                </a:gridCol>
                <a:gridCol w="794468">
                  <a:extLst>
                    <a:ext uri="{9D8B030D-6E8A-4147-A177-3AD203B41FA5}">
                      <a16:colId xmlns:a16="http://schemas.microsoft.com/office/drawing/2014/main" val="1614829487"/>
                    </a:ext>
                  </a:extLst>
                </a:gridCol>
              </a:tblGrid>
              <a:tr h="431801">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732726060"/>
                  </a:ext>
                </a:extLst>
              </a:tr>
            </a:tbl>
          </a:graphicData>
        </a:graphic>
      </p:graphicFrame>
      <p:graphicFrame>
        <p:nvGraphicFramePr>
          <p:cNvPr id="9" name="Table 8">
            <a:extLst>
              <a:ext uri="{FF2B5EF4-FFF2-40B4-BE49-F238E27FC236}">
                <a16:creationId xmlns:a16="http://schemas.microsoft.com/office/drawing/2014/main" id="{04B94EEF-390E-464F-B98D-7A754A3425EF}"/>
              </a:ext>
            </a:extLst>
          </p:cNvPr>
          <p:cNvGraphicFramePr>
            <a:graphicFrameLocks noGrp="1"/>
          </p:cNvGraphicFramePr>
          <p:nvPr>
            <p:extLst>
              <p:ext uri="{D42A27DB-BD31-4B8C-83A1-F6EECF244321}">
                <p14:modId xmlns:p14="http://schemas.microsoft.com/office/powerpoint/2010/main" val="4212022080"/>
              </p:ext>
            </p:extLst>
          </p:nvPr>
        </p:nvGraphicFramePr>
        <p:xfrm>
          <a:off x="222300" y="3274830"/>
          <a:ext cx="8646396" cy="431801"/>
        </p:xfrm>
        <a:graphic>
          <a:graphicData uri="http://schemas.openxmlformats.org/drawingml/2006/table">
            <a:tbl>
              <a:tblPr firstRow="1" bandRow="1">
                <a:tableStyleId>{2D5ABB26-0587-4C30-8999-92F81FD0307C}</a:tableStyleId>
              </a:tblPr>
              <a:tblGrid>
                <a:gridCol w="786036">
                  <a:extLst>
                    <a:ext uri="{9D8B030D-6E8A-4147-A177-3AD203B41FA5}">
                      <a16:colId xmlns:a16="http://schemas.microsoft.com/office/drawing/2014/main" val="1803877619"/>
                    </a:ext>
                  </a:extLst>
                </a:gridCol>
                <a:gridCol w="786036">
                  <a:extLst>
                    <a:ext uri="{9D8B030D-6E8A-4147-A177-3AD203B41FA5}">
                      <a16:colId xmlns:a16="http://schemas.microsoft.com/office/drawing/2014/main" val="2692090104"/>
                    </a:ext>
                  </a:extLst>
                </a:gridCol>
                <a:gridCol w="786036">
                  <a:extLst>
                    <a:ext uri="{9D8B030D-6E8A-4147-A177-3AD203B41FA5}">
                      <a16:colId xmlns:a16="http://schemas.microsoft.com/office/drawing/2014/main" val="2146209465"/>
                    </a:ext>
                  </a:extLst>
                </a:gridCol>
                <a:gridCol w="786036">
                  <a:extLst>
                    <a:ext uri="{9D8B030D-6E8A-4147-A177-3AD203B41FA5}">
                      <a16:colId xmlns:a16="http://schemas.microsoft.com/office/drawing/2014/main" val="348822973"/>
                    </a:ext>
                  </a:extLst>
                </a:gridCol>
                <a:gridCol w="786036">
                  <a:extLst>
                    <a:ext uri="{9D8B030D-6E8A-4147-A177-3AD203B41FA5}">
                      <a16:colId xmlns:a16="http://schemas.microsoft.com/office/drawing/2014/main" val="2017300636"/>
                    </a:ext>
                  </a:extLst>
                </a:gridCol>
                <a:gridCol w="786036">
                  <a:extLst>
                    <a:ext uri="{9D8B030D-6E8A-4147-A177-3AD203B41FA5}">
                      <a16:colId xmlns:a16="http://schemas.microsoft.com/office/drawing/2014/main" val="1664466798"/>
                    </a:ext>
                  </a:extLst>
                </a:gridCol>
                <a:gridCol w="786036">
                  <a:extLst>
                    <a:ext uri="{9D8B030D-6E8A-4147-A177-3AD203B41FA5}">
                      <a16:colId xmlns:a16="http://schemas.microsoft.com/office/drawing/2014/main" val="4165502603"/>
                    </a:ext>
                  </a:extLst>
                </a:gridCol>
                <a:gridCol w="786036">
                  <a:extLst>
                    <a:ext uri="{9D8B030D-6E8A-4147-A177-3AD203B41FA5}">
                      <a16:colId xmlns:a16="http://schemas.microsoft.com/office/drawing/2014/main" val="3656853762"/>
                    </a:ext>
                  </a:extLst>
                </a:gridCol>
                <a:gridCol w="786036">
                  <a:extLst>
                    <a:ext uri="{9D8B030D-6E8A-4147-A177-3AD203B41FA5}">
                      <a16:colId xmlns:a16="http://schemas.microsoft.com/office/drawing/2014/main" val="3877609740"/>
                    </a:ext>
                  </a:extLst>
                </a:gridCol>
                <a:gridCol w="786036">
                  <a:extLst>
                    <a:ext uri="{9D8B030D-6E8A-4147-A177-3AD203B41FA5}">
                      <a16:colId xmlns:a16="http://schemas.microsoft.com/office/drawing/2014/main" val="2432370566"/>
                    </a:ext>
                  </a:extLst>
                </a:gridCol>
                <a:gridCol w="786036">
                  <a:extLst>
                    <a:ext uri="{9D8B030D-6E8A-4147-A177-3AD203B41FA5}">
                      <a16:colId xmlns:a16="http://schemas.microsoft.com/office/drawing/2014/main" val="1614829487"/>
                    </a:ext>
                  </a:extLst>
                </a:gridCol>
              </a:tblGrid>
              <a:tr h="431801">
                <a:tc>
                  <a:txBody>
                    <a:bodyPr/>
                    <a:lstStyle/>
                    <a:p>
                      <a:pPr algn="ctr"/>
                      <a:r>
                        <a:rPr lang="en-GB" sz="1800" b="1" dirty="0">
                          <a:solidFill>
                            <a:schemeClr val="tx1"/>
                          </a:solidFill>
                          <a:latin typeface="Century Gothic" panose="020B0502020202020204" pitchFamily="34" charset="0"/>
                        </a:rPr>
                        <a:t>0</a:t>
                      </a: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chemeClr val="tx1"/>
                        </a:solidFill>
                        <a:latin typeface="Century Gothic" panose="020B0502020202020204" pitchFamily="34" charset="0"/>
                      </a:endParaRPr>
                    </a:p>
                  </a:txBody>
                  <a:tcPr marL="0" marR="0" marT="0" marB="0" anchor="ctr"/>
                </a:tc>
                <a:tc>
                  <a:txBody>
                    <a:bodyPr/>
                    <a:lstStyle/>
                    <a:p>
                      <a:pPr algn="ctr"/>
                      <a:r>
                        <a:rPr lang="en-GB" sz="1800" b="1" dirty="0">
                          <a:solidFill>
                            <a:schemeClr val="tx1"/>
                          </a:solidFill>
                          <a:latin typeface="Century Gothic" panose="020B0502020202020204" pitchFamily="34" charset="0"/>
                        </a:rPr>
                        <a:t>10,000</a:t>
                      </a:r>
                      <a:endParaRPr lang="en-US" sz="1800" b="1" dirty="0">
                        <a:solidFill>
                          <a:schemeClr val="tx1"/>
                        </a:solidFill>
                        <a:latin typeface="Century Gothic" panose="020B0502020202020204" pitchFamily="34" charset="0"/>
                      </a:endParaRPr>
                    </a:p>
                  </a:txBody>
                  <a:tcPr marL="0" marR="0" marT="0" marB="0" anchor="ctr"/>
                </a:tc>
                <a:extLst>
                  <a:ext uri="{0D108BD9-81ED-4DB2-BD59-A6C34878D82A}">
                    <a16:rowId xmlns:a16="http://schemas.microsoft.com/office/drawing/2014/main" val="732726060"/>
                  </a:ext>
                </a:extLst>
              </a:tr>
            </a:tbl>
          </a:graphicData>
        </a:graphic>
      </p:graphicFrame>
      <p:grpSp>
        <p:nvGrpSpPr>
          <p:cNvPr id="10" name="Group 9">
            <a:extLst>
              <a:ext uri="{FF2B5EF4-FFF2-40B4-BE49-F238E27FC236}">
                <a16:creationId xmlns:a16="http://schemas.microsoft.com/office/drawing/2014/main" id="{D4A75F32-156D-4952-9D38-23B62BF243D2}"/>
              </a:ext>
            </a:extLst>
          </p:cNvPr>
          <p:cNvGrpSpPr/>
          <p:nvPr/>
        </p:nvGrpSpPr>
        <p:grpSpPr>
          <a:xfrm>
            <a:off x="2041360" y="2084981"/>
            <a:ext cx="291547" cy="804350"/>
            <a:chOff x="1364977" y="1878107"/>
            <a:chExt cx="291547" cy="804350"/>
          </a:xfrm>
        </p:grpSpPr>
        <p:cxnSp>
          <p:nvCxnSpPr>
            <p:cNvPr id="11" name="Straight Arrow Connector 10">
              <a:extLst>
                <a:ext uri="{FF2B5EF4-FFF2-40B4-BE49-F238E27FC236}">
                  <a16:creationId xmlns:a16="http://schemas.microsoft.com/office/drawing/2014/main" id="{F1D440FA-8C6A-46B0-A505-D020D2DAFE93}"/>
                </a:ext>
              </a:extLst>
            </p:cNvPr>
            <p:cNvCxnSpPr/>
            <p:nvPr/>
          </p:nvCxnSpPr>
          <p:spPr>
            <a:xfrm>
              <a:off x="1510750"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1B88C5C-53E9-4226-81F6-1BF92E507B6E}"/>
                </a:ext>
              </a:extLst>
            </p:cNvPr>
            <p:cNvSpPr txBox="1"/>
            <p:nvPr/>
          </p:nvSpPr>
          <p:spPr>
            <a:xfrm>
              <a:off x="1364977"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A</a:t>
              </a:r>
              <a:endParaRPr lang="en-US" sz="2400" b="1" dirty="0">
                <a:latin typeface="Century Gothic" panose="020B0502020202020204" pitchFamily="34" charset="0"/>
              </a:endParaRPr>
            </a:p>
          </p:txBody>
        </p:sp>
      </p:grpSp>
      <p:grpSp>
        <p:nvGrpSpPr>
          <p:cNvPr id="13" name="Group 12">
            <a:extLst>
              <a:ext uri="{FF2B5EF4-FFF2-40B4-BE49-F238E27FC236}">
                <a16:creationId xmlns:a16="http://schemas.microsoft.com/office/drawing/2014/main" id="{B3405778-0E4D-4D81-9A54-0BE6BA7D2EC5}"/>
              </a:ext>
            </a:extLst>
          </p:cNvPr>
          <p:cNvGrpSpPr/>
          <p:nvPr/>
        </p:nvGrpSpPr>
        <p:grpSpPr>
          <a:xfrm>
            <a:off x="2837063" y="2090139"/>
            <a:ext cx="291547" cy="804350"/>
            <a:chOff x="3650977" y="1878107"/>
            <a:chExt cx="291547" cy="804350"/>
          </a:xfrm>
        </p:grpSpPr>
        <p:cxnSp>
          <p:nvCxnSpPr>
            <p:cNvPr id="14" name="Straight Arrow Connector 13">
              <a:extLst>
                <a:ext uri="{FF2B5EF4-FFF2-40B4-BE49-F238E27FC236}">
                  <a16:creationId xmlns:a16="http://schemas.microsoft.com/office/drawing/2014/main" id="{C8FFFE49-BB4A-4C9C-9F62-B0C964A0E815}"/>
                </a:ext>
              </a:extLst>
            </p:cNvPr>
            <p:cNvCxnSpPr/>
            <p:nvPr/>
          </p:nvCxnSpPr>
          <p:spPr>
            <a:xfrm>
              <a:off x="3796751"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F9397907-5FC3-450C-A14C-6D00F07CC577}"/>
                </a:ext>
              </a:extLst>
            </p:cNvPr>
            <p:cNvSpPr txBox="1"/>
            <p:nvPr/>
          </p:nvSpPr>
          <p:spPr>
            <a:xfrm>
              <a:off x="3650977"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B</a:t>
              </a:r>
              <a:endParaRPr lang="en-US" sz="2400" b="1" dirty="0">
                <a:latin typeface="Century Gothic" panose="020B0502020202020204" pitchFamily="34" charset="0"/>
              </a:endParaRPr>
            </a:p>
          </p:txBody>
        </p:sp>
      </p:grpSp>
      <p:grpSp>
        <p:nvGrpSpPr>
          <p:cNvPr id="16" name="Group 15">
            <a:extLst>
              <a:ext uri="{FF2B5EF4-FFF2-40B4-BE49-F238E27FC236}">
                <a16:creationId xmlns:a16="http://schemas.microsoft.com/office/drawing/2014/main" id="{81DA152E-B41F-4444-B854-076807E9ADF7}"/>
              </a:ext>
            </a:extLst>
          </p:cNvPr>
          <p:cNvGrpSpPr/>
          <p:nvPr/>
        </p:nvGrpSpPr>
        <p:grpSpPr>
          <a:xfrm>
            <a:off x="4421784" y="2090140"/>
            <a:ext cx="291547" cy="804349"/>
            <a:chOff x="5174975" y="1878108"/>
            <a:chExt cx="291547" cy="804349"/>
          </a:xfrm>
        </p:grpSpPr>
        <p:cxnSp>
          <p:nvCxnSpPr>
            <p:cNvPr id="17" name="Straight Arrow Connector 16">
              <a:extLst>
                <a:ext uri="{FF2B5EF4-FFF2-40B4-BE49-F238E27FC236}">
                  <a16:creationId xmlns:a16="http://schemas.microsoft.com/office/drawing/2014/main" id="{206E716B-E940-43E7-BDE2-43039D004F39}"/>
                </a:ext>
              </a:extLst>
            </p:cNvPr>
            <p:cNvCxnSpPr/>
            <p:nvPr/>
          </p:nvCxnSpPr>
          <p:spPr>
            <a:xfrm>
              <a:off x="5320749"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EA151934-9F14-4867-A82D-A855FF0E9E1E}"/>
                </a:ext>
              </a:extLst>
            </p:cNvPr>
            <p:cNvSpPr txBox="1"/>
            <p:nvPr/>
          </p:nvSpPr>
          <p:spPr>
            <a:xfrm>
              <a:off x="5174975" y="1878108"/>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C</a:t>
              </a:r>
              <a:endParaRPr lang="en-US" sz="2400" b="1" dirty="0">
                <a:latin typeface="Century Gothic" panose="020B0502020202020204" pitchFamily="34" charset="0"/>
              </a:endParaRPr>
            </a:p>
          </p:txBody>
        </p:sp>
      </p:grpSp>
      <p:grpSp>
        <p:nvGrpSpPr>
          <p:cNvPr id="21" name="Group 20">
            <a:extLst>
              <a:ext uri="{FF2B5EF4-FFF2-40B4-BE49-F238E27FC236}">
                <a16:creationId xmlns:a16="http://schemas.microsoft.com/office/drawing/2014/main" id="{78EBBC5A-311B-4F25-9D9D-F44499B824D2}"/>
              </a:ext>
            </a:extLst>
          </p:cNvPr>
          <p:cNvGrpSpPr/>
          <p:nvPr/>
        </p:nvGrpSpPr>
        <p:grpSpPr>
          <a:xfrm>
            <a:off x="6015390" y="2084981"/>
            <a:ext cx="291547" cy="804350"/>
            <a:chOff x="7474225" y="1878107"/>
            <a:chExt cx="291547" cy="804350"/>
          </a:xfrm>
        </p:grpSpPr>
        <p:cxnSp>
          <p:nvCxnSpPr>
            <p:cNvPr id="22" name="Straight Arrow Connector 21">
              <a:extLst>
                <a:ext uri="{FF2B5EF4-FFF2-40B4-BE49-F238E27FC236}">
                  <a16:creationId xmlns:a16="http://schemas.microsoft.com/office/drawing/2014/main" id="{B6B38AFD-D9BF-4095-97B5-BA355A3DBC0E}"/>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765FE29-74C7-426D-9CBC-42F46D0AB7C5}"/>
                </a:ext>
              </a:extLst>
            </p:cNvPr>
            <p:cNvSpPr txBox="1"/>
            <p:nvPr/>
          </p:nvSpPr>
          <p:spPr>
            <a:xfrm>
              <a:off x="7474225"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D</a:t>
              </a:r>
              <a:endParaRPr lang="en-US" sz="2400" b="1" dirty="0">
                <a:latin typeface="Century Gothic" panose="020B0502020202020204" pitchFamily="34" charset="0"/>
              </a:endParaRPr>
            </a:p>
          </p:txBody>
        </p:sp>
      </p:grpSp>
      <p:grpSp>
        <p:nvGrpSpPr>
          <p:cNvPr id="24" name="Group 23">
            <a:extLst>
              <a:ext uri="{FF2B5EF4-FFF2-40B4-BE49-F238E27FC236}">
                <a16:creationId xmlns:a16="http://schemas.microsoft.com/office/drawing/2014/main" id="{62BE1247-B1F4-4D38-82A6-70B5E4B5181A}"/>
              </a:ext>
            </a:extLst>
          </p:cNvPr>
          <p:cNvGrpSpPr/>
          <p:nvPr/>
        </p:nvGrpSpPr>
        <p:grpSpPr>
          <a:xfrm>
            <a:off x="7602059" y="2081302"/>
            <a:ext cx="291547" cy="804350"/>
            <a:chOff x="7474225" y="1878107"/>
            <a:chExt cx="291547" cy="804350"/>
          </a:xfrm>
        </p:grpSpPr>
        <p:cxnSp>
          <p:nvCxnSpPr>
            <p:cNvPr id="25" name="Straight Arrow Connector 24">
              <a:extLst>
                <a:ext uri="{FF2B5EF4-FFF2-40B4-BE49-F238E27FC236}">
                  <a16:creationId xmlns:a16="http://schemas.microsoft.com/office/drawing/2014/main" id="{44E84F53-4FEE-4293-9928-D3457C1EEDEC}"/>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5FFD5596-E40D-4364-82B6-A6BEAD74D681}"/>
                </a:ext>
              </a:extLst>
            </p:cNvPr>
            <p:cNvSpPr txBox="1"/>
            <p:nvPr/>
          </p:nvSpPr>
          <p:spPr>
            <a:xfrm>
              <a:off x="7474225"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E</a:t>
              </a:r>
              <a:endParaRPr lang="en-US" sz="2400" b="1" dirty="0">
                <a:latin typeface="Century Gothic" panose="020B0502020202020204" pitchFamily="34" charset="0"/>
              </a:endParaRPr>
            </a:p>
          </p:txBody>
        </p:sp>
      </p:gr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number does each arrow point to?</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5D8D30B5-9C33-4B65-B460-CB6C65A56AB4}"/>
              </a:ext>
            </a:extLst>
          </p:cNvPr>
          <p:cNvGraphicFramePr>
            <a:graphicFrameLocks noGrp="1"/>
          </p:cNvGraphicFramePr>
          <p:nvPr/>
        </p:nvGraphicFramePr>
        <p:xfrm>
          <a:off x="599660" y="2907741"/>
          <a:ext cx="7944680" cy="431801"/>
        </p:xfrm>
        <a:graphic>
          <a:graphicData uri="http://schemas.openxmlformats.org/drawingml/2006/table">
            <a:tbl>
              <a:tblPr firstRow="1" bandRow="1">
                <a:tableStyleId>{5940675A-B579-460E-94D1-54222C63F5DA}</a:tableStyleId>
              </a:tblPr>
              <a:tblGrid>
                <a:gridCol w="794468">
                  <a:extLst>
                    <a:ext uri="{9D8B030D-6E8A-4147-A177-3AD203B41FA5}">
                      <a16:colId xmlns:a16="http://schemas.microsoft.com/office/drawing/2014/main" val="1803877619"/>
                    </a:ext>
                  </a:extLst>
                </a:gridCol>
                <a:gridCol w="794468">
                  <a:extLst>
                    <a:ext uri="{9D8B030D-6E8A-4147-A177-3AD203B41FA5}">
                      <a16:colId xmlns:a16="http://schemas.microsoft.com/office/drawing/2014/main" val="2692090104"/>
                    </a:ext>
                  </a:extLst>
                </a:gridCol>
                <a:gridCol w="794468">
                  <a:extLst>
                    <a:ext uri="{9D8B030D-6E8A-4147-A177-3AD203B41FA5}">
                      <a16:colId xmlns:a16="http://schemas.microsoft.com/office/drawing/2014/main" val="2146209465"/>
                    </a:ext>
                  </a:extLst>
                </a:gridCol>
                <a:gridCol w="794468">
                  <a:extLst>
                    <a:ext uri="{9D8B030D-6E8A-4147-A177-3AD203B41FA5}">
                      <a16:colId xmlns:a16="http://schemas.microsoft.com/office/drawing/2014/main" val="348822973"/>
                    </a:ext>
                  </a:extLst>
                </a:gridCol>
                <a:gridCol w="794468">
                  <a:extLst>
                    <a:ext uri="{9D8B030D-6E8A-4147-A177-3AD203B41FA5}">
                      <a16:colId xmlns:a16="http://schemas.microsoft.com/office/drawing/2014/main" val="2017300636"/>
                    </a:ext>
                  </a:extLst>
                </a:gridCol>
                <a:gridCol w="794468">
                  <a:extLst>
                    <a:ext uri="{9D8B030D-6E8A-4147-A177-3AD203B41FA5}">
                      <a16:colId xmlns:a16="http://schemas.microsoft.com/office/drawing/2014/main" val="1664466798"/>
                    </a:ext>
                  </a:extLst>
                </a:gridCol>
                <a:gridCol w="794468">
                  <a:extLst>
                    <a:ext uri="{9D8B030D-6E8A-4147-A177-3AD203B41FA5}">
                      <a16:colId xmlns:a16="http://schemas.microsoft.com/office/drawing/2014/main" val="4165502603"/>
                    </a:ext>
                  </a:extLst>
                </a:gridCol>
                <a:gridCol w="794468">
                  <a:extLst>
                    <a:ext uri="{9D8B030D-6E8A-4147-A177-3AD203B41FA5}">
                      <a16:colId xmlns:a16="http://schemas.microsoft.com/office/drawing/2014/main" val="3656853762"/>
                    </a:ext>
                  </a:extLst>
                </a:gridCol>
                <a:gridCol w="794468">
                  <a:extLst>
                    <a:ext uri="{9D8B030D-6E8A-4147-A177-3AD203B41FA5}">
                      <a16:colId xmlns:a16="http://schemas.microsoft.com/office/drawing/2014/main" val="3877609740"/>
                    </a:ext>
                  </a:extLst>
                </a:gridCol>
                <a:gridCol w="794468">
                  <a:extLst>
                    <a:ext uri="{9D8B030D-6E8A-4147-A177-3AD203B41FA5}">
                      <a16:colId xmlns:a16="http://schemas.microsoft.com/office/drawing/2014/main" val="1614829487"/>
                    </a:ext>
                  </a:extLst>
                </a:gridCol>
              </a:tblGrid>
              <a:tr h="431801">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5">
                          <a:lumMod val="50000"/>
                        </a:schemeClr>
                      </a:solidFill>
                      <a:prstDash val="solid"/>
                      <a:round/>
                      <a:headEnd type="none" w="med" len="med"/>
                      <a:tailEnd type="none" w="med" len="med"/>
                    </a:lnL>
                    <a:lnR w="28575" cap="flat" cmpd="sng" algn="ctr">
                      <a:solidFill>
                        <a:schemeClr val="accent5">
                          <a:lumMod val="50000"/>
                        </a:schemeClr>
                      </a:solidFill>
                      <a:prstDash val="solid"/>
                      <a:round/>
                      <a:headEnd type="none" w="med" len="med"/>
                      <a:tailEnd type="none" w="med" len="med"/>
                    </a:lnR>
                    <a:lnT w="28575" cap="flat" cmpd="sng" algn="ctr">
                      <a:solidFill>
                        <a:schemeClr val="accent5">
                          <a:lumMod val="50000"/>
                        </a:schemeClr>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732726060"/>
                  </a:ext>
                </a:extLst>
              </a:tr>
            </a:tbl>
          </a:graphicData>
        </a:graphic>
      </p:graphicFrame>
      <p:graphicFrame>
        <p:nvGraphicFramePr>
          <p:cNvPr id="9" name="Table 8">
            <a:extLst>
              <a:ext uri="{FF2B5EF4-FFF2-40B4-BE49-F238E27FC236}">
                <a16:creationId xmlns:a16="http://schemas.microsoft.com/office/drawing/2014/main" id="{04B94EEF-390E-464F-B98D-7A754A3425EF}"/>
              </a:ext>
            </a:extLst>
          </p:cNvPr>
          <p:cNvGraphicFramePr>
            <a:graphicFrameLocks noGrp="1"/>
          </p:cNvGraphicFramePr>
          <p:nvPr>
            <p:extLst>
              <p:ext uri="{D42A27DB-BD31-4B8C-83A1-F6EECF244321}">
                <p14:modId xmlns:p14="http://schemas.microsoft.com/office/powerpoint/2010/main" val="265819246"/>
              </p:ext>
            </p:extLst>
          </p:nvPr>
        </p:nvGraphicFramePr>
        <p:xfrm>
          <a:off x="222300" y="3274830"/>
          <a:ext cx="8646396" cy="431801"/>
        </p:xfrm>
        <a:graphic>
          <a:graphicData uri="http://schemas.openxmlformats.org/drawingml/2006/table">
            <a:tbl>
              <a:tblPr firstRow="1" bandRow="1">
                <a:tableStyleId>{2D5ABB26-0587-4C30-8999-92F81FD0307C}</a:tableStyleId>
              </a:tblPr>
              <a:tblGrid>
                <a:gridCol w="786036">
                  <a:extLst>
                    <a:ext uri="{9D8B030D-6E8A-4147-A177-3AD203B41FA5}">
                      <a16:colId xmlns:a16="http://schemas.microsoft.com/office/drawing/2014/main" val="1803877619"/>
                    </a:ext>
                  </a:extLst>
                </a:gridCol>
                <a:gridCol w="786036">
                  <a:extLst>
                    <a:ext uri="{9D8B030D-6E8A-4147-A177-3AD203B41FA5}">
                      <a16:colId xmlns:a16="http://schemas.microsoft.com/office/drawing/2014/main" val="2692090104"/>
                    </a:ext>
                  </a:extLst>
                </a:gridCol>
                <a:gridCol w="786036">
                  <a:extLst>
                    <a:ext uri="{9D8B030D-6E8A-4147-A177-3AD203B41FA5}">
                      <a16:colId xmlns:a16="http://schemas.microsoft.com/office/drawing/2014/main" val="2146209465"/>
                    </a:ext>
                  </a:extLst>
                </a:gridCol>
                <a:gridCol w="786036">
                  <a:extLst>
                    <a:ext uri="{9D8B030D-6E8A-4147-A177-3AD203B41FA5}">
                      <a16:colId xmlns:a16="http://schemas.microsoft.com/office/drawing/2014/main" val="348822973"/>
                    </a:ext>
                  </a:extLst>
                </a:gridCol>
                <a:gridCol w="786036">
                  <a:extLst>
                    <a:ext uri="{9D8B030D-6E8A-4147-A177-3AD203B41FA5}">
                      <a16:colId xmlns:a16="http://schemas.microsoft.com/office/drawing/2014/main" val="2017300636"/>
                    </a:ext>
                  </a:extLst>
                </a:gridCol>
                <a:gridCol w="786036">
                  <a:extLst>
                    <a:ext uri="{9D8B030D-6E8A-4147-A177-3AD203B41FA5}">
                      <a16:colId xmlns:a16="http://schemas.microsoft.com/office/drawing/2014/main" val="1664466798"/>
                    </a:ext>
                  </a:extLst>
                </a:gridCol>
                <a:gridCol w="786036">
                  <a:extLst>
                    <a:ext uri="{9D8B030D-6E8A-4147-A177-3AD203B41FA5}">
                      <a16:colId xmlns:a16="http://schemas.microsoft.com/office/drawing/2014/main" val="4165502603"/>
                    </a:ext>
                  </a:extLst>
                </a:gridCol>
                <a:gridCol w="786036">
                  <a:extLst>
                    <a:ext uri="{9D8B030D-6E8A-4147-A177-3AD203B41FA5}">
                      <a16:colId xmlns:a16="http://schemas.microsoft.com/office/drawing/2014/main" val="3656853762"/>
                    </a:ext>
                  </a:extLst>
                </a:gridCol>
                <a:gridCol w="786036">
                  <a:extLst>
                    <a:ext uri="{9D8B030D-6E8A-4147-A177-3AD203B41FA5}">
                      <a16:colId xmlns:a16="http://schemas.microsoft.com/office/drawing/2014/main" val="3877609740"/>
                    </a:ext>
                  </a:extLst>
                </a:gridCol>
                <a:gridCol w="786036">
                  <a:extLst>
                    <a:ext uri="{9D8B030D-6E8A-4147-A177-3AD203B41FA5}">
                      <a16:colId xmlns:a16="http://schemas.microsoft.com/office/drawing/2014/main" val="2432370566"/>
                    </a:ext>
                  </a:extLst>
                </a:gridCol>
                <a:gridCol w="786036">
                  <a:extLst>
                    <a:ext uri="{9D8B030D-6E8A-4147-A177-3AD203B41FA5}">
                      <a16:colId xmlns:a16="http://schemas.microsoft.com/office/drawing/2014/main" val="1614829487"/>
                    </a:ext>
                  </a:extLst>
                </a:gridCol>
              </a:tblGrid>
              <a:tr h="431801">
                <a:tc>
                  <a:txBody>
                    <a:bodyPr/>
                    <a:lstStyle/>
                    <a:p>
                      <a:pPr algn="ctr"/>
                      <a:r>
                        <a:rPr lang="en-GB" sz="1800" b="1" dirty="0">
                          <a:solidFill>
                            <a:schemeClr val="tx1"/>
                          </a:solidFill>
                          <a:latin typeface="Century Gothic" panose="020B0502020202020204" pitchFamily="34" charset="0"/>
                        </a:rPr>
                        <a:t>0</a:t>
                      </a:r>
                      <a:endParaRPr lang="en-US" sz="1800" b="1" dirty="0">
                        <a:solidFill>
                          <a:schemeClr val="tx1"/>
                        </a:solidFill>
                        <a:latin typeface="Century Gothic" panose="020B0502020202020204" pitchFamily="34" charset="0"/>
                      </a:endParaRPr>
                    </a:p>
                  </a:txBody>
                  <a:tcPr marL="0" marR="0" marT="0" marB="0" anchor="ctr"/>
                </a:tc>
                <a:tc>
                  <a:txBody>
                    <a:bodyPr/>
                    <a:lstStyle/>
                    <a:p>
                      <a:pPr algn="ctr"/>
                      <a:endParaRPr lang="en-US" sz="1800" b="1" dirty="0">
                        <a:solidFill>
                          <a:srgbClr val="FF0000"/>
                        </a:solidFill>
                        <a:latin typeface="Century Gothic" panose="020B0502020202020204" pitchFamily="34" charset="0"/>
                      </a:endParaRPr>
                    </a:p>
                  </a:txBody>
                  <a:tcPr marL="0" marR="0" marT="0" marB="0" anchor="ctr"/>
                </a:tc>
                <a:tc>
                  <a:txBody>
                    <a:bodyPr/>
                    <a:lstStyle/>
                    <a:p>
                      <a:pPr algn="ctr"/>
                      <a:r>
                        <a:rPr lang="en-GB" sz="1800" b="1" dirty="0">
                          <a:solidFill>
                            <a:srgbClr val="FF0000"/>
                          </a:solidFill>
                          <a:latin typeface="Century Gothic" panose="020B0502020202020204" pitchFamily="34" charset="0"/>
                        </a:rPr>
                        <a:t>2,000</a:t>
                      </a:r>
                      <a:endParaRPr lang="en-US" sz="1800" b="1" dirty="0">
                        <a:solidFill>
                          <a:srgbClr val="FF0000"/>
                        </a:solidFill>
                        <a:latin typeface="Century Gothic" panose="020B0502020202020204" pitchFamily="34" charset="0"/>
                      </a:endParaRPr>
                    </a:p>
                  </a:txBody>
                  <a:tcPr marL="0" marR="0" marT="0" marB="0" anchor="ctr"/>
                </a:tc>
                <a:tc>
                  <a:txBody>
                    <a:bodyPr/>
                    <a:lstStyle/>
                    <a:p>
                      <a:pPr algn="ctr"/>
                      <a:r>
                        <a:rPr lang="en-GB" sz="1800" b="1" dirty="0">
                          <a:solidFill>
                            <a:srgbClr val="FF0000"/>
                          </a:solidFill>
                          <a:latin typeface="Century Gothic" panose="020B0502020202020204" pitchFamily="34" charset="0"/>
                        </a:rPr>
                        <a:t>3,000</a:t>
                      </a:r>
                      <a:endParaRPr lang="en-US" sz="1800" b="1" dirty="0">
                        <a:solidFill>
                          <a:srgbClr val="FF0000"/>
                        </a:solidFill>
                        <a:latin typeface="Century Gothic" panose="020B0502020202020204" pitchFamily="34" charset="0"/>
                      </a:endParaRPr>
                    </a:p>
                  </a:txBody>
                  <a:tcPr marL="0" marR="0" marT="0" marB="0" anchor="ctr"/>
                </a:tc>
                <a:tc>
                  <a:txBody>
                    <a:bodyPr/>
                    <a:lstStyle/>
                    <a:p>
                      <a:pPr algn="ctr"/>
                      <a:endParaRPr lang="en-US" sz="1800" b="1" dirty="0">
                        <a:solidFill>
                          <a:srgbClr val="FF0000"/>
                        </a:solidFill>
                        <a:latin typeface="Century Gothic" panose="020B0502020202020204" pitchFamily="34" charset="0"/>
                      </a:endParaRPr>
                    </a:p>
                  </a:txBody>
                  <a:tcPr marL="0" marR="0" marT="0" marB="0" anchor="ctr"/>
                </a:tc>
                <a:tc>
                  <a:txBody>
                    <a:bodyPr/>
                    <a:lstStyle/>
                    <a:p>
                      <a:pPr algn="ctr"/>
                      <a:r>
                        <a:rPr lang="en-GB" sz="1800" b="1" dirty="0">
                          <a:solidFill>
                            <a:srgbClr val="FF0000"/>
                          </a:solidFill>
                          <a:latin typeface="Century Gothic" panose="020B0502020202020204" pitchFamily="34" charset="0"/>
                        </a:rPr>
                        <a:t>5,000</a:t>
                      </a:r>
                      <a:endParaRPr lang="en-US" sz="1800" b="1" dirty="0">
                        <a:solidFill>
                          <a:srgbClr val="FF0000"/>
                        </a:solidFill>
                        <a:latin typeface="Century Gothic" panose="020B0502020202020204" pitchFamily="34" charset="0"/>
                      </a:endParaRPr>
                    </a:p>
                  </a:txBody>
                  <a:tcPr marL="0" marR="0" marT="0" marB="0" anchor="ctr"/>
                </a:tc>
                <a:tc>
                  <a:txBody>
                    <a:bodyPr/>
                    <a:lstStyle/>
                    <a:p>
                      <a:pPr algn="ctr"/>
                      <a:endParaRPr lang="en-US" sz="1800" b="1" dirty="0">
                        <a:solidFill>
                          <a:srgbClr val="FF0000"/>
                        </a:solidFill>
                        <a:latin typeface="Century Gothic" panose="020B0502020202020204" pitchFamily="34" charset="0"/>
                      </a:endParaRPr>
                    </a:p>
                  </a:txBody>
                  <a:tcPr marL="0" marR="0" marT="0" marB="0" anchor="ctr"/>
                </a:tc>
                <a:tc>
                  <a:txBody>
                    <a:bodyPr/>
                    <a:lstStyle/>
                    <a:p>
                      <a:pPr algn="ctr"/>
                      <a:r>
                        <a:rPr lang="en-GB" sz="1800" b="1" dirty="0">
                          <a:solidFill>
                            <a:srgbClr val="FF0000"/>
                          </a:solidFill>
                          <a:latin typeface="Century Gothic" panose="020B0502020202020204" pitchFamily="34" charset="0"/>
                        </a:rPr>
                        <a:t>7,000</a:t>
                      </a:r>
                      <a:endParaRPr lang="en-US" sz="1800" b="1" dirty="0">
                        <a:solidFill>
                          <a:srgbClr val="FF0000"/>
                        </a:solidFill>
                        <a:latin typeface="Century Gothic" panose="020B0502020202020204" pitchFamily="34" charset="0"/>
                      </a:endParaRPr>
                    </a:p>
                  </a:txBody>
                  <a:tcPr marL="0" marR="0" marT="0" marB="0" anchor="ctr"/>
                </a:tc>
                <a:tc>
                  <a:txBody>
                    <a:bodyPr/>
                    <a:lstStyle/>
                    <a:p>
                      <a:pPr algn="ctr"/>
                      <a:endParaRPr lang="en-US" sz="1800" b="1" dirty="0">
                        <a:solidFill>
                          <a:srgbClr val="FF0000"/>
                        </a:solidFill>
                        <a:latin typeface="Century Gothic" panose="020B0502020202020204" pitchFamily="34" charset="0"/>
                      </a:endParaRPr>
                    </a:p>
                  </a:txBody>
                  <a:tcPr marL="0" marR="0" marT="0" marB="0" anchor="ctr"/>
                </a:tc>
                <a:tc>
                  <a:txBody>
                    <a:bodyPr/>
                    <a:lstStyle/>
                    <a:p>
                      <a:pPr algn="ctr"/>
                      <a:r>
                        <a:rPr lang="en-GB" sz="1800" b="1" dirty="0">
                          <a:solidFill>
                            <a:srgbClr val="FF0000"/>
                          </a:solidFill>
                          <a:latin typeface="Century Gothic" panose="020B0502020202020204" pitchFamily="34" charset="0"/>
                        </a:rPr>
                        <a:t>9,000</a:t>
                      </a:r>
                      <a:endParaRPr lang="en-US" sz="1800" b="1" dirty="0">
                        <a:solidFill>
                          <a:srgbClr val="FF0000"/>
                        </a:solidFill>
                        <a:latin typeface="Century Gothic" panose="020B0502020202020204" pitchFamily="34" charset="0"/>
                      </a:endParaRPr>
                    </a:p>
                  </a:txBody>
                  <a:tcPr marL="0" marR="0" marT="0" marB="0" anchor="ctr"/>
                </a:tc>
                <a:tc>
                  <a:txBody>
                    <a:bodyPr/>
                    <a:lstStyle/>
                    <a:p>
                      <a:pPr algn="ctr"/>
                      <a:r>
                        <a:rPr lang="en-GB" sz="1800" b="1" dirty="0">
                          <a:solidFill>
                            <a:schemeClr val="tx1"/>
                          </a:solidFill>
                          <a:latin typeface="Century Gothic" panose="020B0502020202020204" pitchFamily="34" charset="0"/>
                        </a:rPr>
                        <a:t>10,000</a:t>
                      </a:r>
                      <a:endParaRPr lang="en-US" sz="1800" b="1" dirty="0">
                        <a:solidFill>
                          <a:schemeClr val="tx1"/>
                        </a:solidFill>
                        <a:latin typeface="Century Gothic" panose="020B0502020202020204" pitchFamily="34" charset="0"/>
                      </a:endParaRPr>
                    </a:p>
                  </a:txBody>
                  <a:tcPr marL="0" marR="0" marT="0" marB="0" anchor="ctr"/>
                </a:tc>
                <a:extLst>
                  <a:ext uri="{0D108BD9-81ED-4DB2-BD59-A6C34878D82A}">
                    <a16:rowId xmlns:a16="http://schemas.microsoft.com/office/drawing/2014/main" val="732726060"/>
                  </a:ext>
                </a:extLst>
              </a:tr>
            </a:tbl>
          </a:graphicData>
        </a:graphic>
      </p:graphicFrame>
      <p:grpSp>
        <p:nvGrpSpPr>
          <p:cNvPr id="10" name="Group 9">
            <a:extLst>
              <a:ext uri="{FF2B5EF4-FFF2-40B4-BE49-F238E27FC236}">
                <a16:creationId xmlns:a16="http://schemas.microsoft.com/office/drawing/2014/main" id="{D4A75F32-156D-4952-9D38-23B62BF243D2}"/>
              </a:ext>
            </a:extLst>
          </p:cNvPr>
          <p:cNvGrpSpPr/>
          <p:nvPr/>
        </p:nvGrpSpPr>
        <p:grpSpPr>
          <a:xfrm>
            <a:off x="2041360" y="2084981"/>
            <a:ext cx="291547" cy="804350"/>
            <a:chOff x="1364977" y="1878107"/>
            <a:chExt cx="291547" cy="804350"/>
          </a:xfrm>
        </p:grpSpPr>
        <p:cxnSp>
          <p:nvCxnSpPr>
            <p:cNvPr id="11" name="Straight Arrow Connector 10">
              <a:extLst>
                <a:ext uri="{FF2B5EF4-FFF2-40B4-BE49-F238E27FC236}">
                  <a16:creationId xmlns:a16="http://schemas.microsoft.com/office/drawing/2014/main" id="{F1D440FA-8C6A-46B0-A505-D020D2DAFE93}"/>
                </a:ext>
              </a:extLst>
            </p:cNvPr>
            <p:cNvCxnSpPr/>
            <p:nvPr/>
          </p:nvCxnSpPr>
          <p:spPr>
            <a:xfrm>
              <a:off x="1510750"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1B88C5C-53E9-4226-81F6-1BF92E507B6E}"/>
                </a:ext>
              </a:extLst>
            </p:cNvPr>
            <p:cNvSpPr txBox="1"/>
            <p:nvPr/>
          </p:nvSpPr>
          <p:spPr>
            <a:xfrm>
              <a:off x="1364977"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A</a:t>
              </a:r>
              <a:endParaRPr lang="en-US" sz="2400" b="1" dirty="0">
                <a:latin typeface="Century Gothic" panose="020B0502020202020204" pitchFamily="34" charset="0"/>
              </a:endParaRPr>
            </a:p>
          </p:txBody>
        </p:sp>
      </p:grpSp>
      <p:grpSp>
        <p:nvGrpSpPr>
          <p:cNvPr id="13" name="Group 12">
            <a:extLst>
              <a:ext uri="{FF2B5EF4-FFF2-40B4-BE49-F238E27FC236}">
                <a16:creationId xmlns:a16="http://schemas.microsoft.com/office/drawing/2014/main" id="{B3405778-0E4D-4D81-9A54-0BE6BA7D2EC5}"/>
              </a:ext>
            </a:extLst>
          </p:cNvPr>
          <p:cNvGrpSpPr/>
          <p:nvPr/>
        </p:nvGrpSpPr>
        <p:grpSpPr>
          <a:xfrm>
            <a:off x="2837063" y="2090139"/>
            <a:ext cx="291547" cy="804350"/>
            <a:chOff x="3650977" y="1878107"/>
            <a:chExt cx="291547" cy="804350"/>
          </a:xfrm>
        </p:grpSpPr>
        <p:cxnSp>
          <p:nvCxnSpPr>
            <p:cNvPr id="14" name="Straight Arrow Connector 13">
              <a:extLst>
                <a:ext uri="{FF2B5EF4-FFF2-40B4-BE49-F238E27FC236}">
                  <a16:creationId xmlns:a16="http://schemas.microsoft.com/office/drawing/2014/main" id="{C8FFFE49-BB4A-4C9C-9F62-B0C964A0E815}"/>
                </a:ext>
              </a:extLst>
            </p:cNvPr>
            <p:cNvCxnSpPr/>
            <p:nvPr/>
          </p:nvCxnSpPr>
          <p:spPr>
            <a:xfrm>
              <a:off x="3796751"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F9397907-5FC3-450C-A14C-6D00F07CC577}"/>
                </a:ext>
              </a:extLst>
            </p:cNvPr>
            <p:cNvSpPr txBox="1"/>
            <p:nvPr/>
          </p:nvSpPr>
          <p:spPr>
            <a:xfrm>
              <a:off x="3650977"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B</a:t>
              </a:r>
              <a:endParaRPr lang="en-US" sz="2400" b="1" dirty="0">
                <a:latin typeface="Century Gothic" panose="020B0502020202020204" pitchFamily="34" charset="0"/>
              </a:endParaRPr>
            </a:p>
          </p:txBody>
        </p:sp>
      </p:grpSp>
      <p:grpSp>
        <p:nvGrpSpPr>
          <p:cNvPr id="16" name="Group 15">
            <a:extLst>
              <a:ext uri="{FF2B5EF4-FFF2-40B4-BE49-F238E27FC236}">
                <a16:creationId xmlns:a16="http://schemas.microsoft.com/office/drawing/2014/main" id="{81DA152E-B41F-4444-B854-076807E9ADF7}"/>
              </a:ext>
            </a:extLst>
          </p:cNvPr>
          <p:cNvGrpSpPr/>
          <p:nvPr/>
        </p:nvGrpSpPr>
        <p:grpSpPr>
          <a:xfrm>
            <a:off x="4421784" y="2090140"/>
            <a:ext cx="291547" cy="804349"/>
            <a:chOff x="5174975" y="1878108"/>
            <a:chExt cx="291547" cy="804349"/>
          </a:xfrm>
        </p:grpSpPr>
        <p:cxnSp>
          <p:nvCxnSpPr>
            <p:cNvPr id="17" name="Straight Arrow Connector 16">
              <a:extLst>
                <a:ext uri="{FF2B5EF4-FFF2-40B4-BE49-F238E27FC236}">
                  <a16:creationId xmlns:a16="http://schemas.microsoft.com/office/drawing/2014/main" id="{206E716B-E940-43E7-BDE2-43039D004F39}"/>
                </a:ext>
              </a:extLst>
            </p:cNvPr>
            <p:cNvCxnSpPr/>
            <p:nvPr/>
          </p:nvCxnSpPr>
          <p:spPr>
            <a:xfrm>
              <a:off x="5320749"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EA151934-9F14-4867-A82D-A855FF0E9E1E}"/>
                </a:ext>
              </a:extLst>
            </p:cNvPr>
            <p:cNvSpPr txBox="1"/>
            <p:nvPr/>
          </p:nvSpPr>
          <p:spPr>
            <a:xfrm>
              <a:off x="5174975" y="1878108"/>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C</a:t>
              </a:r>
              <a:endParaRPr lang="en-US" sz="2400" b="1" dirty="0">
                <a:latin typeface="Century Gothic" panose="020B0502020202020204" pitchFamily="34" charset="0"/>
              </a:endParaRPr>
            </a:p>
          </p:txBody>
        </p:sp>
      </p:grpSp>
      <p:grpSp>
        <p:nvGrpSpPr>
          <p:cNvPr id="21" name="Group 20">
            <a:extLst>
              <a:ext uri="{FF2B5EF4-FFF2-40B4-BE49-F238E27FC236}">
                <a16:creationId xmlns:a16="http://schemas.microsoft.com/office/drawing/2014/main" id="{78EBBC5A-311B-4F25-9D9D-F44499B824D2}"/>
              </a:ext>
            </a:extLst>
          </p:cNvPr>
          <p:cNvGrpSpPr/>
          <p:nvPr/>
        </p:nvGrpSpPr>
        <p:grpSpPr>
          <a:xfrm>
            <a:off x="6015390" y="2084981"/>
            <a:ext cx="291547" cy="804350"/>
            <a:chOff x="7474225" y="1878107"/>
            <a:chExt cx="291547" cy="804350"/>
          </a:xfrm>
        </p:grpSpPr>
        <p:cxnSp>
          <p:nvCxnSpPr>
            <p:cNvPr id="22" name="Straight Arrow Connector 21">
              <a:extLst>
                <a:ext uri="{FF2B5EF4-FFF2-40B4-BE49-F238E27FC236}">
                  <a16:creationId xmlns:a16="http://schemas.microsoft.com/office/drawing/2014/main" id="{B6B38AFD-D9BF-4095-97B5-BA355A3DBC0E}"/>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765FE29-74C7-426D-9CBC-42F46D0AB7C5}"/>
                </a:ext>
              </a:extLst>
            </p:cNvPr>
            <p:cNvSpPr txBox="1"/>
            <p:nvPr/>
          </p:nvSpPr>
          <p:spPr>
            <a:xfrm>
              <a:off x="7474225"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D</a:t>
              </a:r>
              <a:endParaRPr lang="en-US" sz="2400" b="1" dirty="0">
                <a:latin typeface="Century Gothic" panose="020B0502020202020204" pitchFamily="34" charset="0"/>
              </a:endParaRPr>
            </a:p>
          </p:txBody>
        </p:sp>
      </p:grpSp>
      <p:grpSp>
        <p:nvGrpSpPr>
          <p:cNvPr id="24" name="Group 23">
            <a:extLst>
              <a:ext uri="{FF2B5EF4-FFF2-40B4-BE49-F238E27FC236}">
                <a16:creationId xmlns:a16="http://schemas.microsoft.com/office/drawing/2014/main" id="{62BE1247-B1F4-4D38-82A6-70B5E4B5181A}"/>
              </a:ext>
            </a:extLst>
          </p:cNvPr>
          <p:cNvGrpSpPr/>
          <p:nvPr/>
        </p:nvGrpSpPr>
        <p:grpSpPr>
          <a:xfrm>
            <a:off x="7602059" y="2081302"/>
            <a:ext cx="291547" cy="804350"/>
            <a:chOff x="7474225" y="1878107"/>
            <a:chExt cx="291547" cy="804350"/>
          </a:xfrm>
        </p:grpSpPr>
        <p:cxnSp>
          <p:nvCxnSpPr>
            <p:cNvPr id="25" name="Straight Arrow Connector 24">
              <a:extLst>
                <a:ext uri="{FF2B5EF4-FFF2-40B4-BE49-F238E27FC236}">
                  <a16:creationId xmlns:a16="http://schemas.microsoft.com/office/drawing/2014/main" id="{44E84F53-4FEE-4293-9928-D3457C1EEDEC}"/>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5FFD5596-E40D-4364-82B6-A6BEAD74D681}"/>
                </a:ext>
              </a:extLst>
            </p:cNvPr>
            <p:cNvSpPr txBox="1"/>
            <p:nvPr/>
          </p:nvSpPr>
          <p:spPr>
            <a:xfrm>
              <a:off x="7474225" y="1878107"/>
              <a:ext cx="291547" cy="461665"/>
            </a:xfrm>
            <a:prstGeom prst="rect">
              <a:avLst/>
            </a:prstGeom>
            <a:noFill/>
          </p:spPr>
          <p:txBody>
            <a:bodyPr wrap="square" rtlCol="0" anchor="ctr">
              <a:spAutoFit/>
            </a:bodyPr>
            <a:lstStyle/>
            <a:p>
              <a:pPr algn="ctr"/>
              <a:r>
                <a:rPr lang="en-GB" sz="2400" b="1" dirty="0">
                  <a:latin typeface="Century Gothic" panose="020B0502020202020204" pitchFamily="34" charset="0"/>
                </a:rPr>
                <a:t>E</a:t>
              </a:r>
              <a:endParaRPr lang="en-US" sz="2400" b="1" dirty="0">
                <a:latin typeface="Century Gothic" panose="020B0502020202020204" pitchFamily="34" charset="0"/>
              </a:endParaRPr>
            </a:p>
          </p:txBody>
        </p:sp>
      </p:grpSp>
    </p:spTree>
    <p:extLst>
      <p:ext uri="{BB962C8B-B14F-4D97-AF65-F5344CB8AC3E}">
        <p14:creationId xmlns:p14="http://schemas.microsoft.com/office/powerpoint/2010/main" val="2587171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is the midpoint of these numbers?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id="{CD5CB0EA-4A79-4FB0-97AE-FFA2348FBB0F}"/>
              </a:ext>
            </a:extLst>
          </p:cNvPr>
          <p:cNvGrpSpPr/>
          <p:nvPr/>
        </p:nvGrpSpPr>
        <p:grpSpPr>
          <a:xfrm>
            <a:off x="2242715" y="2208908"/>
            <a:ext cx="4658570" cy="861007"/>
            <a:chOff x="347444" y="1021695"/>
            <a:chExt cx="2892605" cy="646885"/>
          </a:xfrm>
        </p:grpSpPr>
        <p:cxnSp>
          <p:nvCxnSpPr>
            <p:cNvPr id="9" name="Straight Arrow Connector 8">
              <a:extLst>
                <a:ext uri="{FF2B5EF4-FFF2-40B4-BE49-F238E27FC236}">
                  <a16:creationId xmlns:a16="http://schemas.microsoft.com/office/drawing/2014/main" id="{6F1ADE2E-4056-4873-9ACD-E8CC5353DE82}"/>
                </a:ext>
              </a:extLst>
            </p:cNvPr>
            <p:cNvCxnSpPr>
              <a:cxnSpLocks/>
            </p:cNvCxnSpPr>
            <p:nvPr/>
          </p:nvCxnSpPr>
          <p:spPr>
            <a:xfrm>
              <a:off x="347444" y="1021695"/>
              <a:ext cx="2892605"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98C771B1-93B0-4FFE-BD7E-EAACE2C7C984}"/>
                </a:ext>
              </a:extLst>
            </p:cNvPr>
            <p:cNvCxnSpPr>
              <a:cxnSpLocks/>
            </p:cNvCxnSpPr>
            <p:nvPr/>
          </p:nvCxnSpPr>
          <p:spPr>
            <a:xfrm flipV="1">
              <a:off x="899698" y="1021695"/>
              <a:ext cx="0" cy="296209"/>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7FE18B6-FCD1-4193-BB99-A2A5FB7DF5E5}"/>
                </a:ext>
              </a:extLst>
            </p:cNvPr>
            <p:cNvCxnSpPr>
              <a:cxnSpLocks/>
            </p:cNvCxnSpPr>
            <p:nvPr/>
          </p:nvCxnSpPr>
          <p:spPr>
            <a:xfrm flipV="1">
              <a:off x="2568462" y="1021695"/>
              <a:ext cx="0" cy="296209"/>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12E181B-3803-4021-80EA-C1E7836690B2}"/>
                </a:ext>
              </a:extLst>
            </p:cNvPr>
            <p:cNvSpPr txBox="1"/>
            <p:nvPr/>
          </p:nvSpPr>
          <p:spPr>
            <a:xfrm>
              <a:off x="568832" y="1302643"/>
              <a:ext cx="661733" cy="346855"/>
            </a:xfrm>
            <a:prstGeom prst="rect">
              <a:avLst/>
            </a:prstGeom>
            <a:noFill/>
          </p:spPr>
          <p:txBody>
            <a:bodyPr wrap="square" rtlCol="0">
              <a:spAutoFit/>
            </a:bodyPr>
            <a:lstStyle/>
            <a:p>
              <a:pPr algn="ctr"/>
              <a:r>
                <a:rPr lang="en-GB" sz="2400" b="1" dirty="0">
                  <a:latin typeface="Century Gothic" panose="020B0502020202020204" pitchFamily="34" charset="0"/>
                </a:rPr>
                <a:t>3,220</a:t>
              </a:r>
            </a:p>
          </p:txBody>
        </p:sp>
        <p:sp>
          <p:nvSpPr>
            <p:cNvPr id="13" name="TextBox 12">
              <a:extLst>
                <a:ext uri="{FF2B5EF4-FFF2-40B4-BE49-F238E27FC236}">
                  <a16:creationId xmlns:a16="http://schemas.microsoft.com/office/drawing/2014/main" id="{134AB02F-E879-4801-9FC8-D4B4152BD959}"/>
                </a:ext>
              </a:extLst>
            </p:cNvPr>
            <p:cNvSpPr txBox="1"/>
            <p:nvPr/>
          </p:nvSpPr>
          <p:spPr>
            <a:xfrm>
              <a:off x="2237596" y="1321726"/>
              <a:ext cx="661733" cy="346854"/>
            </a:xfrm>
            <a:prstGeom prst="rect">
              <a:avLst/>
            </a:prstGeom>
            <a:noFill/>
          </p:spPr>
          <p:txBody>
            <a:bodyPr wrap="square" rtlCol="0">
              <a:spAutoFit/>
            </a:bodyPr>
            <a:lstStyle/>
            <a:p>
              <a:pPr algn="ctr"/>
              <a:r>
                <a:rPr lang="en-GB" sz="2400" b="1" dirty="0">
                  <a:latin typeface="Century Gothic" panose="020B0502020202020204" pitchFamily="34" charset="0"/>
                </a:rPr>
                <a:t>3,240</a:t>
              </a:r>
            </a:p>
          </p:txBody>
        </p:sp>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is the midpoint of these numbers?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id="{CD5CB0EA-4A79-4FB0-97AE-FFA2348FBB0F}"/>
              </a:ext>
            </a:extLst>
          </p:cNvPr>
          <p:cNvGrpSpPr/>
          <p:nvPr/>
        </p:nvGrpSpPr>
        <p:grpSpPr>
          <a:xfrm>
            <a:off x="2242715" y="2208908"/>
            <a:ext cx="4658570" cy="861007"/>
            <a:chOff x="347444" y="1021695"/>
            <a:chExt cx="2892605" cy="646885"/>
          </a:xfrm>
        </p:grpSpPr>
        <p:cxnSp>
          <p:nvCxnSpPr>
            <p:cNvPr id="9" name="Straight Arrow Connector 8">
              <a:extLst>
                <a:ext uri="{FF2B5EF4-FFF2-40B4-BE49-F238E27FC236}">
                  <a16:creationId xmlns:a16="http://schemas.microsoft.com/office/drawing/2014/main" id="{6F1ADE2E-4056-4873-9ACD-E8CC5353DE82}"/>
                </a:ext>
              </a:extLst>
            </p:cNvPr>
            <p:cNvCxnSpPr>
              <a:cxnSpLocks/>
            </p:cNvCxnSpPr>
            <p:nvPr/>
          </p:nvCxnSpPr>
          <p:spPr>
            <a:xfrm>
              <a:off x="347444" y="1021695"/>
              <a:ext cx="2892605"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98C771B1-93B0-4FFE-BD7E-EAACE2C7C984}"/>
                </a:ext>
              </a:extLst>
            </p:cNvPr>
            <p:cNvCxnSpPr>
              <a:cxnSpLocks/>
            </p:cNvCxnSpPr>
            <p:nvPr/>
          </p:nvCxnSpPr>
          <p:spPr>
            <a:xfrm flipV="1">
              <a:off x="899698" y="1021695"/>
              <a:ext cx="0" cy="296209"/>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7FE18B6-FCD1-4193-BB99-A2A5FB7DF5E5}"/>
                </a:ext>
              </a:extLst>
            </p:cNvPr>
            <p:cNvCxnSpPr>
              <a:cxnSpLocks/>
            </p:cNvCxnSpPr>
            <p:nvPr/>
          </p:nvCxnSpPr>
          <p:spPr>
            <a:xfrm flipV="1">
              <a:off x="2568462" y="1021695"/>
              <a:ext cx="0" cy="296209"/>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12E181B-3803-4021-80EA-C1E7836690B2}"/>
                </a:ext>
              </a:extLst>
            </p:cNvPr>
            <p:cNvSpPr txBox="1"/>
            <p:nvPr/>
          </p:nvSpPr>
          <p:spPr>
            <a:xfrm>
              <a:off x="568832" y="1302643"/>
              <a:ext cx="661733" cy="346855"/>
            </a:xfrm>
            <a:prstGeom prst="rect">
              <a:avLst/>
            </a:prstGeom>
            <a:noFill/>
          </p:spPr>
          <p:txBody>
            <a:bodyPr wrap="square" rtlCol="0">
              <a:spAutoFit/>
            </a:bodyPr>
            <a:lstStyle/>
            <a:p>
              <a:pPr algn="ctr"/>
              <a:r>
                <a:rPr lang="en-GB" sz="2400" b="1" dirty="0">
                  <a:latin typeface="Century Gothic" panose="020B0502020202020204" pitchFamily="34" charset="0"/>
                </a:rPr>
                <a:t>3,220</a:t>
              </a:r>
            </a:p>
          </p:txBody>
        </p:sp>
        <p:sp>
          <p:nvSpPr>
            <p:cNvPr id="13" name="TextBox 12">
              <a:extLst>
                <a:ext uri="{FF2B5EF4-FFF2-40B4-BE49-F238E27FC236}">
                  <a16:creationId xmlns:a16="http://schemas.microsoft.com/office/drawing/2014/main" id="{134AB02F-E879-4801-9FC8-D4B4152BD959}"/>
                </a:ext>
              </a:extLst>
            </p:cNvPr>
            <p:cNvSpPr txBox="1"/>
            <p:nvPr/>
          </p:nvSpPr>
          <p:spPr>
            <a:xfrm>
              <a:off x="2237596" y="1321726"/>
              <a:ext cx="661733" cy="346854"/>
            </a:xfrm>
            <a:prstGeom prst="rect">
              <a:avLst/>
            </a:prstGeom>
            <a:noFill/>
          </p:spPr>
          <p:txBody>
            <a:bodyPr wrap="square" rtlCol="0">
              <a:spAutoFit/>
            </a:bodyPr>
            <a:lstStyle/>
            <a:p>
              <a:pPr algn="ctr"/>
              <a:r>
                <a:rPr lang="en-GB" sz="2400" b="1" dirty="0">
                  <a:latin typeface="Century Gothic" panose="020B0502020202020204" pitchFamily="34" charset="0"/>
                </a:rPr>
                <a:t>3,240</a:t>
              </a:r>
            </a:p>
          </p:txBody>
        </p:sp>
      </p:grpSp>
      <p:cxnSp>
        <p:nvCxnSpPr>
          <p:cNvPr id="14" name="Straight Arrow Connector 13">
            <a:extLst>
              <a:ext uri="{FF2B5EF4-FFF2-40B4-BE49-F238E27FC236}">
                <a16:creationId xmlns:a16="http://schemas.microsoft.com/office/drawing/2014/main" id="{241B347A-F830-4996-A61A-B698A4E34E70}"/>
              </a:ext>
            </a:extLst>
          </p:cNvPr>
          <p:cNvCxnSpPr>
            <a:cxnSpLocks/>
          </p:cNvCxnSpPr>
          <p:nvPr/>
        </p:nvCxnSpPr>
        <p:spPr>
          <a:xfrm flipV="1">
            <a:off x="4572000" y="2221083"/>
            <a:ext cx="0" cy="39425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9B830A2D-38E1-4FF1-AAD7-0A7330120E47}"/>
              </a:ext>
            </a:extLst>
          </p:cNvPr>
          <p:cNvSpPr txBox="1"/>
          <p:nvPr/>
        </p:nvSpPr>
        <p:spPr>
          <a:xfrm>
            <a:off x="4039136" y="2593099"/>
            <a:ext cx="1065728" cy="461664"/>
          </a:xfrm>
          <a:prstGeom prst="rect">
            <a:avLst/>
          </a:prstGeom>
          <a:noFill/>
        </p:spPr>
        <p:txBody>
          <a:bodyPr wrap="square" rtlCol="0">
            <a:spAutoFit/>
          </a:bodyPr>
          <a:lstStyle/>
          <a:p>
            <a:pPr algn="ctr"/>
            <a:r>
              <a:rPr lang="en-GB" sz="2400" b="1" dirty="0">
                <a:solidFill>
                  <a:srgbClr val="FF0000"/>
                </a:solidFill>
                <a:latin typeface="Century Gothic" panose="020B0502020202020204" pitchFamily="34" charset="0"/>
              </a:rPr>
              <a:t>3,230</a:t>
            </a:r>
          </a:p>
        </p:txBody>
      </p:sp>
    </p:spTree>
    <p:extLst>
      <p:ext uri="{BB962C8B-B14F-4D97-AF65-F5344CB8AC3E}">
        <p14:creationId xmlns:p14="http://schemas.microsoft.com/office/powerpoint/2010/main" val="2868899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a cross to represent the number 6,600 on this number line.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CF1A14C2-C8FC-4777-9D76-B765E58B68A9}"/>
              </a:ext>
            </a:extLst>
          </p:cNvPr>
          <p:cNvGraphicFramePr>
            <a:graphicFrameLocks noGrp="1"/>
          </p:cNvGraphicFramePr>
          <p:nvPr/>
        </p:nvGraphicFramePr>
        <p:xfrm>
          <a:off x="1213110" y="2040623"/>
          <a:ext cx="6717780" cy="539565"/>
        </p:xfrm>
        <a:graphic>
          <a:graphicData uri="http://schemas.openxmlformats.org/drawingml/2006/table">
            <a:tbl>
              <a:tblPr firstRow="1" bandRow="1">
                <a:tableStyleId>{5940675A-B579-460E-94D1-54222C63F5DA}</a:tableStyleId>
              </a:tblPr>
              <a:tblGrid>
                <a:gridCol w="671778">
                  <a:extLst>
                    <a:ext uri="{9D8B030D-6E8A-4147-A177-3AD203B41FA5}">
                      <a16:colId xmlns:a16="http://schemas.microsoft.com/office/drawing/2014/main" val="3443517776"/>
                    </a:ext>
                  </a:extLst>
                </a:gridCol>
                <a:gridCol w="671778">
                  <a:extLst>
                    <a:ext uri="{9D8B030D-6E8A-4147-A177-3AD203B41FA5}">
                      <a16:colId xmlns:a16="http://schemas.microsoft.com/office/drawing/2014/main" val="257649123"/>
                    </a:ext>
                  </a:extLst>
                </a:gridCol>
                <a:gridCol w="671778">
                  <a:extLst>
                    <a:ext uri="{9D8B030D-6E8A-4147-A177-3AD203B41FA5}">
                      <a16:colId xmlns:a16="http://schemas.microsoft.com/office/drawing/2014/main" val="2468637205"/>
                    </a:ext>
                  </a:extLst>
                </a:gridCol>
                <a:gridCol w="671778">
                  <a:extLst>
                    <a:ext uri="{9D8B030D-6E8A-4147-A177-3AD203B41FA5}">
                      <a16:colId xmlns:a16="http://schemas.microsoft.com/office/drawing/2014/main" val="2180822503"/>
                    </a:ext>
                  </a:extLst>
                </a:gridCol>
                <a:gridCol w="671778">
                  <a:extLst>
                    <a:ext uri="{9D8B030D-6E8A-4147-A177-3AD203B41FA5}">
                      <a16:colId xmlns:a16="http://schemas.microsoft.com/office/drawing/2014/main" val="3185583331"/>
                    </a:ext>
                  </a:extLst>
                </a:gridCol>
                <a:gridCol w="671778">
                  <a:extLst>
                    <a:ext uri="{9D8B030D-6E8A-4147-A177-3AD203B41FA5}">
                      <a16:colId xmlns:a16="http://schemas.microsoft.com/office/drawing/2014/main" val="2023599166"/>
                    </a:ext>
                  </a:extLst>
                </a:gridCol>
                <a:gridCol w="671778">
                  <a:extLst>
                    <a:ext uri="{9D8B030D-6E8A-4147-A177-3AD203B41FA5}">
                      <a16:colId xmlns:a16="http://schemas.microsoft.com/office/drawing/2014/main" val="708046976"/>
                    </a:ext>
                  </a:extLst>
                </a:gridCol>
                <a:gridCol w="671778">
                  <a:extLst>
                    <a:ext uri="{9D8B030D-6E8A-4147-A177-3AD203B41FA5}">
                      <a16:colId xmlns:a16="http://schemas.microsoft.com/office/drawing/2014/main" val="1367758188"/>
                    </a:ext>
                  </a:extLst>
                </a:gridCol>
                <a:gridCol w="671778">
                  <a:extLst>
                    <a:ext uri="{9D8B030D-6E8A-4147-A177-3AD203B41FA5}">
                      <a16:colId xmlns:a16="http://schemas.microsoft.com/office/drawing/2014/main" val="2190333216"/>
                    </a:ext>
                  </a:extLst>
                </a:gridCol>
                <a:gridCol w="671778">
                  <a:extLst>
                    <a:ext uri="{9D8B030D-6E8A-4147-A177-3AD203B41FA5}">
                      <a16:colId xmlns:a16="http://schemas.microsoft.com/office/drawing/2014/main" val="4086194619"/>
                    </a:ext>
                  </a:extLst>
                </a:gridCol>
              </a:tblGrid>
              <a:tr h="539565">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9" name="Table 8">
            <a:extLst>
              <a:ext uri="{FF2B5EF4-FFF2-40B4-BE49-F238E27FC236}">
                <a16:creationId xmlns:a16="http://schemas.microsoft.com/office/drawing/2014/main" id="{93036B36-9E69-4AA2-B2A3-935AA7F752CC}"/>
              </a:ext>
            </a:extLst>
          </p:cNvPr>
          <p:cNvGraphicFramePr>
            <a:graphicFrameLocks noGrp="1"/>
          </p:cNvGraphicFramePr>
          <p:nvPr>
            <p:extLst>
              <p:ext uri="{D42A27DB-BD31-4B8C-83A1-F6EECF244321}">
                <p14:modId xmlns:p14="http://schemas.microsoft.com/office/powerpoint/2010/main" val="848451209"/>
              </p:ext>
            </p:extLst>
          </p:nvPr>
        </p:nvGraphicFramePr>
        <p:xfrm>
          <a:off x="778390" y="2628123"/>
          <a:ext cx="7641710" cy="457200"/>
        </p:xfrm>
        <a:graphic>
          <a:graphicData uri="http://schemas.openxmlformats.org/drawingml/2006/table">
            <a:tbl>
              <a:tblPr firstRow="1" bandRow="1">
                <a:tableStyleId>{5940675A-B579-460E-94D1-54222C63F5DA}</a:tableStyleId>
              </a:tblPr>
              <a:tblGrid>
                <a:gridCol w="3820855">
                  <a:extLst>
                    <a:ext uri="{9D8B030D-6E8A-4147-A177-3AD203B41FA5}">
                      <a16:colId xmlns:a16="http://schemas.microsoft.com/office/drawing/2014/main" val="3443517776"/>
                    </a:ext>
                  </a:extLst>
                </a:gridCol>
                <a:gridCol w="3820855">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9,000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spTree>
    <p:extLst>
      <p:ext uri="{BB962C8B-B14F-4D97-AF65-F5344CB8AC3E}">
        <p14:creationId xmlns:p14="http://schemas.microsoft.com/office/powerpoint/2010/main" val="1285040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a cross to represent the number 6,600 on this number line.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(intervals of 300)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CF1A14C2-C8FC-4777-9D76-B765E58B68A9}"/>
              </a:ext>
            </a:extLst>
          </p:cNvPr>
          <p:cNvGraphicFramePr>
            <a:graphicFrameLocks noGrp="1"/>
          </p:cNvGraphicFramePr>
          <p:nvPr/>
        </p:nvGraphicFramePr>
        <p:xfrm>
          <a:off x="1213110" y="2040623"/>
          <a:ext cx="6717780" cy="539565"/>
        </p:xfrm>
        <a:graphic>
          <a:graphicData uri="http://schemas.openxmlformats.org/drawingml/2006/table">
            <a:tbl>
              <a:tblPr firstRow="1" bandRow="1">
                <a:tableStyleId>{5940675A-B579-460E-94D1-54222C63F5DA}</a:tableStyleId>
              </a:tblPr>
              <a:tblGrid>
                <a:gridCol w="671778">
                  <a:extLst>
                    <a:ext uri="{9D8B030D-6E8A-4147-A177-3AD203B41FA5}">
                      <a16:colId xmlns:a16="http://schemas.microsoft.com/office/drawing/2014/main" val="3443517776"/>
                    </a:ext>
                  </a:extLst>
                </a:gridCol>
                <a:gridCol w="671778">
                  <a:extLst>
                    <a:ext uri="{9D8B030D-6E8A-4147-A177-3AD203B41FA5}">
                      <a16:colId xmlns:a16="http://schemas.microsoft.com/office/drawing/2014/main" val="257649123"/>
                    </a:ext>
                  </a:extLst>
                </a:gridCol>
                <a:gridCol w="671778">
                  <a:extLst>
                    <a:ext uri="{9D8B030D-6E8A-4147-A177-3AD203B41FA5}">
                      <a16:colId xmlns:a16="http://schemas.microsoft.com/office/drawing/2014/main" val="2468637205"/>
                    </a:ext>
                  </a:extLst>
                </a:gridCol>
                <a:gridCol w="671778">
                  <a:extLst>
                    <a:ext uri="{9D8B030D-6E8A-4147-A177-3AD203B41FA5}">
                      <a16:colId xmlns:a16="http://schemas.microsoft.com/office/drawing/2014/main" val="2180822503"/>
                    </a:ext>
                  </a:extLst>
                </a:gridCol>
                <a:gridCol w="671778">
                  <a:extLst>
                    <a:ext uri="{9D8B030D-6E8A-4147-A177-3AD203B41FA5}">
                      <a16:colId xmlns:a16="http://schemas.microsoft.com/office/drawing/2014/main" val="3185583331"/>
                    </a:ext>
                  </a:extLst>
                </a:gridCol>
                <a:gridCol w="671778">
                  <a:extLst>
                    <a:ext uri="{9D8B030D-6E8A-4147-A177-3AD203B41FA5}">
                      <a16:colId xmlns:a16="http://schemas.microsoft.com/office/drawing/2014/main" val="2023599166"/>
                    </a:ext>
                  </a:extLst>
                </a:gridCol>
                <a:gridCol w="671778">
                  <a:extLst>
                    <a:ext uri="{9D8B030D-6E8A-4147-A177-3AD203B41FA5}">
                      <a16:colId xmlns:a16="http://schemas.microsoft.com/office/drawing/2014/main" val="708046976"/>
                    </a:ext>
                  </a:extLst>
                </a:gridCol>
                <a:gridCol w="671778">
                  <a:extLst>
                    <a:ext uri="{9D8B030D-6E8A-4147-A177-3AD203B41FA5}">
                      <a16:colId xmlns:a16="http://schemas.microsoft.com/office/drawing/2014/main" val="1367758188"/>
                    </a:ext>
                  </a:extLst>
                </a:gridCol>
                <a:gridCol w="671778">
                  <a:extLst>
                    <a:ext uri="{9D8B030D-6E8A-4147-A177-3AD203B41FA5}">
                      <a16:colId xmlns:a16="http://schemas.microsoft.com/office/drawing/2014/main" val="2190333216"/>
                    </a:ext>
                  </a:extLst>
                </a:gridCol>
                <a:gridCol w="671778">
                  <a:extLst>
                    <a:ext uri="{9D8B030D-6E8A-4147-A177-3AD203B41FA5}">
                      <a16:colId xmlns:a16="http://schemas.microsoft.com/office/drawing/2014/main" val="4086194619"/>
                    </a:ext>
                  </a:extLst>
                </a:gridCol>
              </a:tblGrid>
              <a:tr h="539565">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ln w="28575">
                          <a:solidFill>
                            <a:schemeClr val="tx1"/>
                          </a:solidFill>
                        </a:ln>
                      </a:endParaRPr>
                    </a:p>
                  </a:txBody>
                  <a:tcPr marL="178191" marR="178191" marT="66938" marB="66938">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9" name="Table 8">
            <a:extLst>
              <a:ext uri="{FF2B5EF4-FFF2-40B4-BE49-F238E27FC236}">
                <a16:creationId xmlns:a16="http://schemas.microsoft.com/office/drawing/2014/main" id="{93036B36-9E69-4AA2-B2A3-935AA7F752CC}"/>
              </a:ext>
            </a:extLst>
          </p:cNvPr>
          <p:cNvGraphicFramePr>
            <a:graphicFrameLocks noGrp="1"/>
          </p:cNvGraphicFramePr>
          <p:nvPr/>
        </p:nvGraphicFramePr>
        <p:xfrm>
          <a:off x="778390" y="2628123"/>
          <a:ext cx="7641710" cy="457200"/>
        </p:xfrm>
        <a:graphic>
          <a:graphicData uri="http://schemas.openxmlformats.org/drawingml/2006/table">
            <a:tbl>
              <a:tblPr firstRow="1" bandRow="1">
                <a:tableStyleId>{5940675A-B579-460E-94D1-54222C63F5DA}</a:tableStyleId>
              </a:tblPr>
              <a:tblGrid>
                <a:gridCol w="3820855">
                  <a:extLst>
                    <a:ext uri="{9D8B030D-6E8A-4147-A177-3AD203B41FA5}">
                      <a16:colId xmlns:a16="http://schemas.microsoft.com/office/drawing/2014/main" val="3443517776"/>
                    </a:ext>
                  </a:extLst>
                </a:gridCol>
                <a:gridCol w="3820855">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9,000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pSp>
        <p:nvGrpSpPr>
          <p:cNvPr id="10" name="Group 9">
            <a:extLst>
              <a:ext uri="{FF2B5EF4-FFF2-40B4-BE49-F238E27FC236}">
                <a16:creationId xmlns:a16="http://schemas.microsoft.com/office/drawing/2014/main" id="{55C50922-9F39-481E-99D7-DB30594070D8}"/>
              </a:ext>
            </a:extLst>
          </p:cNvPr>
          <p:cNvGrpSpPr/>
          <p:nvPr/>
        </p:nvGrpSpPr>
        <p:grpSpPr>
          <a:xfrm>
            <a:off x="2461858" y="1935891"/>
            <a:ext cx="194948" cy="188595"/>
            <a:chOff x="4060825" y="2054225"/>
            <a:chExt cx="161114" cy="171450"/>
          </a:xfrm>
        </p:grpSpPr>
        <p:cxnSp>
          <p:nvCxnSpPr>
            <p:cNvPr id="11" name="Straight Connector 10">
              <a:extLst>
                <a:ext uri="{FF2B5EF4-FFF2-40B4-BE49-F238E27FC236}">
                  <a16:creationId xmlns:a16="http://schemas.microsoft.com/office/drawing/2014/main" id="{3DA7197A-056C-4643-BF54-7F8611D730DE}"/>
                </a:ext>
              </a:extLst>
            </p:cNvPr>
            <p:cNvCxnSpPr/>
            <p:nvPr/>
          </p:nvCxnSpPr>
          <p:spPr>
            <a:xfrm>
              <a:off x="4060825" y="2054225"/>
              <a:ext cx="152400" cy="1714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B315FC3-26CE-4BE9-BA74-6D65F316EF8E}"/>
                </a:ext>
              </a:extLst>
            </p:cNvPr>
            <p:cNvCxnSpPr>
              <a:cxnSpLocks/>
            </p:cNvCxnSpPr>
            <p:nvPr/>
          </p:nvCxnSpPr>
          <p:spPr>
            <a:xfrm flipV="1">
              <a:off x="4069539" y="2054225"/>
              <a:ext cx="152400" cy="1714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55133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letter that represents 6,320.</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C93FA917-EE89-4B46-9A70-B9FF9D98D73C}"/>
              </a:ext>
            </a:extLst>
          </p:cNvPr>
          <p:cNvGraphicFramePr>
            <a:graphicFrameLocks noGrp="1"/>
          </p:cNvGraphicFramePr>
          <p:nvPr>
            <p:extLst>
              <p:ext uri="{D42A27DB-BD31-4B8C-83A1-F6EECF244321}">
                <p14:modId xmlns:p14="http://schemas.microsoft.com/office/powerpoint/2010/main" val="1531615857"/>
              </p:ext>
            </p:extLst>
          </p:nvPr>
        </p:nvGraphicFramePr>
        <p:xfrm>
          <a:off x="971550" y="2921777"/>
          <a:ext cx="7048490" cy="365760"/>
        </p:xfrm>
        <a:graphic>
          <a:graphicData uri="http://schemas.openxmlformats.org/drawingml/2006/table">
            <a:tbl>
              <a:tblPr firstRow="1" bandRow="1">
                <a:tableStyleId>{5940675A-B579-460E-94D1-54222C63F5DA}</a:tableStyleId>
              </a:tblPr>
              <a:tblGrid>
                <a:gridCol w="704849">
                  <a:extLst>
                    <a:ext uri="{9D8B030D-6E8A-4147-A177-3AD203B41FA5}">
                      <a16:colId xmlns:a16="http://schemas.microsoft.com/office/drawing/2014/main" val="3443517776"/>
                    </a:ext>
                  </a:extLst>
                </a:gridCol>
                <a:gridCol w="704849">
                  <a:extLst>
                    <a:ext uri="{9D8B030D-6E8A-4147-A177-3AD203B41FA5}">
                      <a16:colId xmlns:a16="http://schemas.microsoft.com/office/drawing/2014/main" val="257649123"/>
                    </a:ext>
                  </a:extLst>
                </a:gridCol>
                <a:gridCol w="704849">
                  <a:extLst>
                    <a:ext uri="{9D8B030D-6E8A-4147-A177-3AD203B41FA5}">
                      <a16:colId xmlns:a16="http://schemas.microsoft.com/office/drawing/2014/main" val="2468637205"/>
                    </a:ext>
                  </a:extLst>
                </a:gridCol>
                <a:gridCol w="704849">
                  <a:extLst>
                    <a:ext uri="{9D8B030D-6E8A-4147-A177-3AD203B41FA5}">
                      <a16:colId xmlns:a16="http://schemas.microsoft.com/office/drawing/2014/main" val="2180822503"/>
                    </a:ext>
                  </a:extLst>
                </a:gridCol>
                <a:gridCol w="704849">
                  <a:extLst>
                    <a:ext uri="{9D8B030D-6E8A-4147-A177-3AD203B41FA5}">
                      <a16:colId xmlns:a16="http://schemas.microsoft.com/office/drawing/2014/main" val="3185583331"/>
                    </a:ext>
                  </a:extLst>
                </a:gridCol>
                <a:gridCol w="704849">
                  <a:extLst>
                    <a:ext uri="{9D8B030D-6E8A-4147-A177-3AD203B41FA5}">
                      <a16:colId xmlns:a16="http://schemas.microsoft.com/office/drawing/2014/main" val="2023599166"/>
                    </a:ext>
                  </a:extLst>
                </a:gridCol>
                <a:gridCol w="704849">
                  <a:extLst>
                    <a:ext uri="{9D8B030D-6E8A-4147-A177-3AD203B41FA5}">
                      <a16:colId xmlns:a16="http://schemas.microsoft.com/office/drawing/2014/main" val="708046976"/>
                    </a:ext>
                  </a:extLst>
                </a:gridCol>
                <a:gridCol w="704849">
                  <a:extLst>
                    <a:ext uri="{9D8B030D-6E8A-4147-A177-3AD203B41FA5}">
                      <a16:colId xmlns:a16="http://schemas.microsoft.com/office/drawing/2014/main" val="1367758188"/>
                    </a:ext>
                  </a:extLst>
                </a:gridCol>
                <a:gridCol w="704849">
                  <a:extLst>
                    <a:ext uri="{9D8B030D-6E8A-4147-A177-3AD203B41FA5}">
                      <a16:colId xmlns:a16="http://schemas.microsoft.com/office/drawing/2014/main" val="2190333216"/>
                    </a:ext>
                  </a:extLst>
                </a:gridCol>
                <a:gridCol w="704849">
                  <a:extLst>
                    <a:ext uri="{9D8B030D-6E8A-4147-A177-3AD203B41FA5}">
                      <a16:colId xmlns:a16="http://schemas.microsoft.com/office/drawing/2014/main" val="4086194619"/>
                    </a:ext>
                  </a:extLst>
                </a:gridCol>
              </a:tblGrid>
              <a:tr h="238533">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9" name="Table 8">
            <a:extLst>
              <a:ext uri="{FF2B5EF4-FFF2-40B4-BE49-F238E27FC236}">
                <a16:creationId xmlns:a16="http://schemas.microsoft.com/office/drawing/2014/main" id="{E392C023-2273-4A1D-ACD7-B260AB488512}"/>
              </a:ext>
            </a:extLst>
          </p:cNvPr>
          <p:cNvGraphicFramePr>
            <a:graphicFrameLocks noGrp="1"/>
          </p:cNvGraphicFramePr>
          <p:nvPr>
            <p:extLst>
              <p:ext uri="{D42A27DB-BD31-4B8C-83A1-F6EECF244321}">
                <p14:modId xmlns:p14="http://schemas.microsoft.com/office/powerpoint/2010/main" val="565273334"/>
              </p:ext>
            </p:extLst>
          </p:nvPr>
        </p:nvGraphicFramePr>
        <p:xfrm>
          <a:off x="476245" y="3301009"/>
          <a:ext cx="8039100" cy="457200"/>
        </p:xfrm>
        <a:graphic>
          <a:graphicData uri="http://schemas.openxmlformats.org/drawingml/2006/table">
            <a:tbl>
              <a:tblPr firstRow="1" bandRow="1">
                <a:tableStyleId>{5940675A-B579-460E-94D1-54222C63F5DA}</a:tableStyleId>
              </a:tblPr>
              <a:tblGrid>
                <a:gridCol w="4019550">
                  <a:extLst>
                    <a:ext uri="{9D8B030D-6E8A-4147-A177-3AD203B41FA5}">
                      <a16:colId xmlns:a16="http://schemas.microsoft.com/office/drawing/2014/main" val="3443517776"/>
                    </a:ext>
                  </a:extLst>
                </a:gridCol>
                <a:gridCol w="4019550">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6,200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6,600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pSp>
        <p:nvGrpSpPr>
          <p:cNvPr id="10" name="Group 9">
            <a:extLst>
              <a:ext uri="{FF2B5EF4-FFF2-40B4-BE49-F238E27FC236}">
                <a16:creationId xmlns:a16="http://schemas.microsoft.com/office/drawing/2014/main" id="{809EA437-0B14-472F-92CE-B783E24D722B}"/>
              </a:ext>
            </a:extLst>
          </p:cNvPr>
          <p:cNvGrpSpPr/>
          <p:nvPr/>
        </p:nvGrpSpPr>
        <p:grpSpPr>
          <a:xfrm>
            <a:off x="2751998" y="2293683"/>
            <a:ext cx="4012867" cy="604406"/>
            <a:chOff x="1325805" y="3436683"/>
            <a:chExt cx="1701134" cy="604406"/>
          </a:xfrm>
        </p:grpSpPr>
        <p:cxnSp>
          <p:nvCxnSpPr>
            <p:cNvPr id="11" name="Straight Arrow Connector 10">
              <a:extLst>
                <a:ext uri="{FF2B5EF4-FFF2-40B4-BE49-F238E27FC236}">
                  <a16:creationId xmlns:a16="http://schemas.microsoft.com/office/drawing/2014/main" id="{60F3A766-DFE9-44D9-A938-35453773CC0D}"/>
                </a:ext>
              </a:extLst>
            </p:cNvPr>
            <p:cNvCxnSpPr>
              <a:cxnSpLocks/>
            </p:cNvCxnSpPr>
            <p:nvPr/>
          </p:nvCxnSpPr>
          <p:spPr>
            <a:xfrm>
              <a:off x="2570002"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2CFE349-D199-4BAE-AFF3-E49C319396F7}"/>
                </a:ext>
              </a:extLst>
            </p:cNvPr>
            <p:cNvCxnSpPr>
              <a:cxnSpLocks/>
            </p:cNvCxnSpPr>
            <p:nvPr/>
          </p:nvCxnSpPr>
          <p:spPr>
            <a:xfrm>
              <a:off x="1465230"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9B773E2F-124D-4290-A859-9E14CF66B674}"/>
                </a:ext>
              </a:extLst>
            </p:cNvPr>
            <p:cNvCxnSpPr>
              <a:cxnSpLocks/>
            </p:cNvCxnSpPr>
            <p:nvPr/>
          </p:nvCxnSpPr>
          <p:spPr>
            <a:xfrm>
              <a:off x="1923717"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1D13ADF-81CD-4E7E-BEDD-880B7706246E}"/>
                </a:ext>
              </a:extLst>
            </p:cNvPr>
            <p:cNvCxnSpPr>
              <a:cxnSpLocks/>
            </p:cNvCxnSpPr>
            <p:nvPr/>
          </p:nvCxnSpPr>
          <p:spPr>
            <a:xfrm>
              <a:off x="2887513"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732C6E2-D017-425F-9FE5-A8F2F9857C40}"/>
                </a:ext>
              </a:extLst>
            </p:cNvPr>
            <p:cNvSpPr txBox="1"/>
            <p:nvPr/>
          </p:nvSpPr>
          <p:spPr>
            <a:xfrm>
              <a:off x="1784292" y="3436683"/>
              <a:ext cx="278851" cy="461665"/>
            </a:xfrm>
            <a:prstGeom prst="rect">
              <a:avLst/>
            </a:prstGeom>
            <a:noFill/>
          </p:spPr>
          <p:txBody>
            <a:bodyPr wrap="square" rtlCol="0">
              <a:spAutoFit/>
            </a:bodyPr>
            <a:lstStyle/>
            <a:p>
              <a:pPr algn="ctr"/>
              <a:r>
                <a:rPr lang="en-GB" sz="2400" b="1" dirty="0">
                  <a:latin typeface="Century Gothic" panose="020B0502020202020204" pitchFamily="34" charset="0"/>
                </a:rPr>
                <a:t>B</a:t>
              </a:r>
            </a:p>
          </p:txBody>
        </p:sp>
        <p:sp>
          <p:nvSpPr>
            <p:cNvPr id="16" name="TextBox 15">
              <a:extLst>
                <a:ext uri="{FF2B5EF4-FFF2-40B4-BE49-F238E27FC236}">
                  <a16:creationId xmlns:a16="http://schemas.microsoft.com/office/drawing/2014/main" id="{F7468394-AFEA-406D-8A21-DC497A38EB6A}"/>
                </a:ext>
              </a:extLst>
            </p:cNvPr>
            <p:cNvSpPr txBox="1"/>
            <p:nvPr/>
          </p:nvSpPr>
          <p:spPr>
            <a:xfrm>
              <a:off x="1325805" y="3436683"/>
              <a:ext cx="278851" cy="461665"/>
            </a:xfrm>
            <a:prstGeom prst="rect">
              <a:avLst/>
            </a:prstGeom>
            <a:noFill/>
          </p:spPr>
          <p:txBody>
            <a:bodyPr wrap="square" rtlCol="0">
              <a:spAutoFit/>
            </a:bodyPr>
            <a:lstStyle/>
            <a:p>
              <a:pPr algn="ctr"/>
              <a:r>
                <a:rPr lang="en-GB" sz="2400" b="1" dirty="0">
                  <a:latin typeface="Century Gothic" panose="020B0502020202020204" pitchFamily="34" charset="0"/>
                </a:rPr>
                <a:t>A</a:t>
              </a:r>
            </a:p>
          </p:txBody>
        </p:sp>
        <p:sp>
          <p:nvSpPr>
            <p:cNvPr id="17" name="TextBox 16">
              <a:extLst>
                <a:ext uri="{FF2B5EF4-FFF2-40B4-BE49-F238E27FC236}">
                  <a16:creationId xmlns:a16="http://schemas.microsoft.com/office/drawing/2014/main" id="{0A57BFC4-6F98-4345-854C-DD736CF21395}"/>
                </a:ext>
              </a:extLst>
            </p:cNvPr>
            <p:cNvSpPr txBox="1"/>
            <p:nvPr/>
          </p:nvSpPr>
          <p:spPr>
            <a:xfrm>
              <a:off x="2430577" y="3436683"/>
              <a:ext cx="278851" cy="461665"/>
            </a:xfrm>
            <a:prstGeom prst="rect">
              <a:avLst/>
            </a:prstGeom>
            <a:noFill/>
          </p:spPr>
          <p:txBody>
            <a:bodyPr wrap="square" rtlCol="0">
              <a:spAutoFit/>
            </a:bodyPr>
            <a:lstStyle/>
            <a:p>
              <a:pPr algn="ctr"/>
              <a:r>
                <a:rPr lang="en-GB" sz="2400" b="1" dirty="0">
                  <a:latin typeface="Century Gothic" panose="020B0502020202020204" pitchFamily="34" charset="0"/>
                </a:rPr>
                <a:t>C</a:t>
              </a:r>
            </a:p>
          </p:txBody>
        </p:sp>
        <p:sp>
          <p:nvSpPr>
            <p:cNvPr id="20" name="TextBox 19">
              <a:extLst>
                <a:ext uri="{FF2B5EF4-FFF2-40B4-BE49-F238E27FC236}">
                  <a16:creationId xmlns:a16="http://schemas.microsoft.com/office/drawing/2014/main" id="{17FF67F9-01A6-45CE-8F51-172999BB2F3E}"/>
                </a:ext>
              </a:extLst>
            </p:cNvPr>
            <p:cNvSpPr txBox="1"/>
            <p:nvPr/>
          </p:nvSpPr>
          <p:spPr>
            <a:xfrm>
              <a:off x="2748088" y="3436683"/>
              <a:ext cx="278851" cy="461665"/>
            </a:xfrm>
            <a:prstGeom prst="rect">
              <a:avLst/>
            </a:prstGeom>
            <a:noFill/>
          </p:spPr>
          <p:txBody>
            <a:bodyPr wrap="square" rtlCol="0">
              <a:spAutoFit/>
            </a:bodyPr>
            <a:lstStyle/>
            <a:p>
              <a:pPr algn="ctr"/>
              <a:r>
                <a:rPr lang="en-GB" sz="2400" b="1" dirty="0">
                  <a:latin typeface="Century Gothic" panose="020B0502020202020204" pitchFamily="34" charset="0"/>
                </a:rPr>
                <a:t>D</a:t>
              </a:r>
            </a:p>
          </p:txBody>
        </p:sp>
      </p:grpSp>
    </p:spTree>
    <p:extLst>
      <p:ext uri="{BB962C8B-B14F-4D97-AF65-F5344CB8AC3E}">
        <p14:creationId xmlns:p14="http://schemas.microsoft.com/office/powerpoint/2010/main" val="1616401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letter that represents 6,320.</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C93FA917-EE89-4B46-9A70-B9FF9D98D73C}"/>
              </a:ext>
            </a:extLst>
          </p:cNvPr>
          <p:cNvGraphicFramePr>
            <a:graphicFrameLocks noGrp="1"/>
          </p:cNvGraphicFramePr>
          <p:nvPr/>
        </p:nvGraphicFramePr>
        <p:xfrm>
          <a:off x="971550" y="2921777"/>
          <a:ext cx="7048490" cy="365760"/>
        </p:xfrm>
        <a:graphic>
          <a:graphicData uri="http://schemas.openxmlformats.org/drawingml/2006/table">
            <a:tbl>
              <a:tblPr firstRow="1" bandRow="1">
                <a:tableStyleId>{5940675A-B579-460E-94D1-54222C63F5DA}</a:tableStyleId>
              </a:tblPr>
              <a:tblGrid>
                <a:gridCol w="704849">
                  <a:extLst>
                    <a:ext uri="{9D8B030D-6E8A-4147-A177-3AD203B41FA5}">
                      <a16:colId xmlns:a16="http://schemas.microsoft.com/office/drawing/2014/main" val="3443517776"/>
                    </a:ext>
                  </a:extLst>
                </a:gridCol>
                <a:gridCol w="704849">
                  <a:extLst>
                    <a:ext uri="{9D8B030D-6E8A-4147-A177-3AD203B41FA5}">
                      <a16:colId xmlns:a16="http://schemas.microsoft.com/office/drawing/2014/main" val="257649123"/>
                    </a:ext>
                  </a:extLst>
                </a:gridCol>
                <a:gridCol w="704849">
                  <a:extLst>
                    <a:ext uri="{9D8B030D-6E8A-4147-A177-3AD203B41FA5}">
                      <a16:colId xmlns:a16="http://schemas.microsoft.com/office/drawing/2014/main" val="2468637205"/>
                    </a:ext>
                  </a:extLst>
                </a:gridCol>
                <a:gridCol w="704849">
                  <a:extLst>
                    <a:ext uri="{9D8B030D-6E8A-4147-A177-3AD203B41FA5}">
                      <a16:colId xmlns:a16="http://schemas.microsoft.com/office/drawing/2014/main" val="2180822503"/>
                    </a:ext>
                  </a:extLst>
                </a:gridCol>
                <a:gridCol w="704849">
                  <a:extLst>
                    <a:ext uri="{9D8B030D-6E8A-4147-A177-3AD203B41FA5}">
                      <a16:colId xmlns:a16="http://schemas.microsoft.com/office/drawing/2014/main" val="3185583331"/>
                    </a:ext>
                  </a:extLst>
                </a:gridCol>
                <a:gridCol w="704849">
                  <a:extLst>
                    <a:ext uri="{9D8B030D-6E8A-4147-A177-3AD203B41FA5}">
                      <a16:colId xmlns:a16="http://schemas.microsoft.com/office/drawing/2014/main" val="2023599166"/>
                    </a:ext>
                  </a:extLst>
                </a:gridCol>
                <a:gridCol w="704849">
                  <a:extLst>
                    <a:ext uri="{9D8B030D-6E8A-4147-A177-3AD203B41FA5}">
                      <a16:colId xmlns:a16="http://schemas.microsoft.com/office/drawing/2014/main" val="708046976"/>
                    </a:ext>
                  </a:extLst>
                </a:gridCol>
                <a:gridCol w="704849">
                  <a:extLst>
                    <a:ext uri="{9D8B030D-6E8A-4147-A177-3AD203B41FA5}">
                      <a16:colId xmlns:a16="http://schemas.microsoft.com/office/drawing/2014/main" val="1367758188"/>
                    </a:ext>
                  </a:extLst>
                </a:gridCol>
                <a:gridCol w="704849">
                  <a:extLst>
                    <a:ext uri="{9D8B030D-6E8A-4147-A177-3AD203B41FA5}">
                      <a16:colId xmlns:a16="http://schemas.microsoft.com/office/drawing/2014/main" val="2190333216"/>
                    </a:ext>
                  </a:extLst>
                </a:gridCol>
                <a:gridCol w="704849">
                  <a:extLst>
                    <a:ext uri="{9D8B030D-6E8A-4147-A177-3AD203B41FA5}">
                      <a16:colId xmlns:a16="http://schemas.microsoft.com/office/drawing/2014/main" val="4086194619"/>
                    </a:ext>
                  </a:extLst>
                </a:gridCol>
              </a:tblGrid>
              <a:tr h="238533">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9" name="Table 8">
            <a:extLst>
              <a:ext uri="{FF2B5EF4-FFF2-40B4-BE49-F238E27FC236}">
                <a16:creationId xmlns:a16="http://schemas.microsoft.com/office/drawing/2014/main" id="{E392C023-2273-4A1D-ACD7-B260AB488512}"/>
              </a:ext>
            </a:extLst>
          </p:cNvPr>
          <p:cNvGraphicFramePr>
            <a:graphicFrameLocks noGrp="1"/>
          </p:cNvGraphicFramePr>
          <p:nvPr/>
        </p:nvGraphicFramePr>
        <p:xfrm>
          <a:off x="476245" y="3301009"/>
          <a:ext cx="8039100" cy="457200"/>
        </p:xfrm>
        <a:graphic>
          <a:graphicData uri="http://schemas.openxmlformats.org/drawingml/2006/table">
            <a:tbl>
              <a:tblPr firstRow="1" bandRow="1">
                <a:tableStyleId>{5940675A-B579-460E-94D1-54222C63F5DA}</a:tableStyleId>
              </a:tblPr>
              <a:tblGrid>
                <a:gridCol w="4019550">
                  <a:extLst>
                    <a:ext uri="{9D8B030D-6E8A-4147-A177-3AD203B41FA5}">
                      <a16:colId xmlns:a16="http://schemas.microsoft.com/office/drawing/2014/main" val="3443517776"/>
                    </a:ext>
                  </a:extLst>
                </a:gridCol>
                <a:gridCol w="4019550">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6,200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6,600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pSp>
        <p:nvGrpSpPr>
          <p:cNvPr id="10" name="Group 9">
            <a:extLst>
              <a:ext uri="{FF2B5EF4-FFF2-40B4-BE49-F238E27FC236}">
                <a16:creationId xmlns:a16="http://schemas.microsoft.com/office/drawing/2014/main" id="{809EA437-0B14-472F-92CE-B783E24D722B}"/>
              </a:ext>
            </a:extLst>
          </p:cNvPr>
          <p:cNvGrpSpPr/>
          <p:nvPr/>
        </p:nvGrpSpPr>
        <p:grpSpPr>
          <a:xfrm>
            <a:off x="2751998" y="2293683"/>
            <a:ext cx="4012867" cy="604406"/>
            <a:chOff x="1325805" y="3436683"/>
            <a:chExt cx="1701134" cy="604406"/>
          </a:xfrm>
        </p:grpSpPr>
        <p:cxnSp>
          <p:nvCxnSpPr>
            <p:cNvPr id="11" name="Straight Arrow Connector 10">
              <a:extLst>
                <a:ext uri="{FF2B5EF4-FFF2-40B4-BE49-F238E27FC236}">
                  <a16:creationId xmlns:a16="http://schemas.microsoft.com/office/drawing/2014/main" id="{60F3A766-DFE9-44D9-A938-35453773CC0D}"/>
                </a:ext>
              </a:extLst>
            </p:cNvPr>
            <p:cNvCxnSpPr>
              <a:cxnSpLocks/>
            </p:cNvCxnSpPr>
            <p:nvPr/>
          </p:nvCxnSpPr>
          <p:spPr>
            <a:xfrm>
              <a:off x="2570002"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2CFE349-D199-4BAE-AFF3-E49C319396F7}"/>
                </a:ext>
              </a:extLst>
            </p:cNvPr>
            <p:cNvCxnSpPr>
              <a:cxnSpLocks/>
            </p:cNvCxnSpPr>
            <p:nvPr/>
          </p:nvCxnSpPr>
          <p:spPr>
            <a:xfrm>
              <a:off x="1465230"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9B773E2F-124D-4290-A859-9E14CF66B674}"/>
                </a:ext>
              </a:extLst>
            </p:cNvPr>
            <p:cNvCxnSpPr>
              <a:cxnSpLocks/>
            </p:cNvCxnSpPr>
            <p:nvPr/>
          </p:nvCxnSpPr>
          <p:spPr>
            <a:xfrm>
              <a:off x="1923717"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1D13ADF-81CD-4E7E-BEDD-880B7706246E}"/>
                </a:ext>
              </a:extLst>
            </p:cNvPr>
            <p:cNvCxnSpPr>
              <a:cxnSpLocks/>
            </p:cNvCxnSpPr>
            <p:nvPr/>
          </p:nvCxnSpPr>
          <p:spPr>
            <a:xfrm>
              <a:off x="2887513" y="3799349"/>
              <a:ext cx="0" cy="241740"/>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732C6E2-D017-425F-9FE5-A8F2F9857C40}"/>
                </a:ext>
              </a:extLst>
            </p:cNvPr>
            <p:cNvSpPr txBox="1"/>
            <p:nvPr/>
          </p:nvSpPr>
          <p:spPr>
            <a:xfrm>
              <a:off x="1784292" y="3436683"/>
              <a:ext cx="278851" cy="461665"/>
            </a:xfrm>
            <a:prstGeom prst="rect">
              <a:avLst/>
            </a:prstGeom>
            <a:noFill/>
          </p:spPr>
          <p:txBody>
            <a:bodyPr wrap="square" rtlCol="0">
              <a:spAutoFit/>
            </a:bodyPr>
            <a:lstStyle/>
            <a:p>
              <a:pPr algn="ctr"/>
              <a:r>
                <a:rPr lang="en-GB" sz="2400" b="1" dirty="0">
                  <a:latin typeface="Century Gothic" panose="020B0502020202020204" pitchFamily="34" charset="0"/>
                </a:rPr>
                <a:t>B</a:t>
              </a:r>
            </a:p>
          </p:txBody>
        </p:sp>
        <p:sp>
          <p:nvSpPr>
            <p:cNvPr id="16" name="TextBox 15">
              <a:extLst>
                <a:ext uri="{FF2B5EF4-FFF2-40B4-BE49-F238E27FC236}">
                  <a16:creationId xmlns:a16="http://schemas.microsoft.com/office/drawing/2014/main" id="{F7468394-AFEA-406D-8A21-DC497A38EB6A}"/>
                </a:ext>
              </a:extLst>
            </p:cNvPr>
            <p:cNvSpPr txBox="1"/>
            <p:nvPr/>
          </p:nvSpPr>
          <p:spPr>
            <a:xfrm>
              <a:off x="1325805" y="3436683"/>
              <a:ext cx="278851" cy="461665"/>
            </a:xfrm>
            <a:prstGeom prst="rect">
              <a:avLst/>
            </a:prstGeom>
            <a:noFill/>
          </p:spPr>
          <p:txBody>
            <a:bodyPr wrap="square" rtlCol="0">
              <a:spAutoFit/>
            </a:bodyPr>
            <a:lstStyle/>
            <a:p>
              <a:pPr algn="ctr"/>
              <a:r>
                <a:rPr lang="en-GB" sz="2400" b="1" dirty="0">
                  <a:solidFill>
                    <a:srgbClr val="FF0000"/>
                  </a:solidFill>
                  <a:latin typeface="Century Gothic" panose="020B0502020202020204" pitchFamily="34" charset="0"/>
                </a:rPr>
                <a:t>A</a:t>
              </a:r>
            </a:p>
          </p:txBody>
        </p:sp>
        <p:sp>
          <p:nvSpPr>
            <p:cNvPr id="17" name="TextBox 16">
              <a:extLst>
                <a:ext uri="{FF2B5EF4-FFF2-40B4-BE49-F238E27FC236}">
                  <a16:creationId xmlns:a16="http://schemas.microsoft.com/office/drawing/2014/main" id="{0A57BFC4-6F98-4345-854C-DD736CF21395}"/>
                </a:ext>
              </a:extLst>
            </p:cNvPr>
            <p:cNvSpPr txBox="1"/>
            <p:nvPr/>
          </p:nvSpPr>
          <p:spPr>
            <a:xfrm>
              <a:off x="2430577" y="3436683"/>
              <a:ext cx="278851" cy="461665"/>
            </a:xfrm>
            <a:prstGeom prst="rect">
              <a:avLst/>
            </a:prstGeom>
            <a:noFill/>
          </p:spPr>
          <p:txBody>
            <a:bodyPr wrap="square" rtlCol="0">
              <a:spAutoFit/>
            </a:bodyPr>
            <a:lstStyle/>
            <a:p>
              <a:pPr algn="ctr"/>
              <a:r>
                <a:rPr lang="en-GB" sz="2400" b="1" dirty="0">
                  <a:latin typeface="Century Gothic" panose="020B0502020202020204" pitchFamily="34" charset="0"/>
                </a:rPr>
                <a:t>C</a:t>
              </a:r>
            </a:p>
          </p:txBody>
        </p:sp>
        <p:sp>
          <p:nvSpPr>
            <p:cNvPr id="20" name="TextBox 19">
              <a:extLst>
                <a:ext uri="{FF2B5EF4-FFF2-40B4-BE49-F238E27FC236}">
                  <a16:creationId xmlns:a16="http://schemas.microsoft.com/office/drawing/2014/main" id="{17FF67F9-01A6-45CE-8F51-172999BB2F3E}"/>
                </a:ext>
              </a:extLst>
            </p:cNvPr>
            <p:cNvSpPr txBox="1"/>
            <p:nvPr/>
          </p:nvSpPr>
          <p:spPr>
            <a:xfrm>
              <a:off x="2748088" y="3436683"/>
              <a:ext cx="278851" cy="461665"/>
            </a:xfrm>
            <a:prstGeom prst="rect">
              <a:avLst/>
            </a:prstGeom>
            <a:noFill/>
          </p:spPr>
          <p:txBody>
            <a:bodyPr wrap="square" rtlCol="0">
              <a:spAutoFit/>
            </a:bodyPr>
            <a:lstStyle/>
            <a:p>
              <a:pPr algn="ctr"/>
              <a:r>
                <a:rPr lang="en-GB" sz="2400" b="1" dirty="0">
                  <a:latin typeface="Century Gothic" panose="020B0502020202020204" pitchFamily="34" charset="0"/>
                </a:rPr>
                <a:t>D</a:t>
              </a:r>
            </a:p>
          </p:txBody>
        </p:sp>
      </p:grpSp>
      <p:sp>
        <p:nvSpPr>
          <p:cNvPr id="2" name="Oval 1">
            <a:extLst>
              <a:ext uri="{FF2B5EF4-FFF2-40B4-BE49-F238E27FC236}">
                <a16:creationId xmlns:a16="http://schemas.microsoft.com/office/drawing/2014/main" id="{18D8BD53-EC51-48B6-B5C4-5DA7319AB102}"/>
              </a:ext>
            </a:extLst>
          </p:cNvPr>
          <p:cNvSpPr/>
          <p:nvPr/>
        </p:nvSpPr>
        <p:spPr>
          <a:xfrm>
            <a:off x="2743781" y="2337053"/>
            <a:ext cx="654974" cy="63814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3511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Write the letter representing each number on the number lines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1" name="Table 20">
            <a:extLst>
              <a:ext uri="{FF2B5EF4-FFF2-40B4-BE49-F238E27FC236}">
                <a16:creationId xmlns:a16="http://schemas.microsoft.com/office/drawing/2014/main" id="{848707AA-5FBB-4CC1-A3C6-6E7CB9F2BA86}"/>
              </a:ext>
            </a:extLst>
          </p:cNvPr>
          <p:cNvGraphicFramePr>
            <a:graphicFrameLocks noGrp="1"/>
          </p:cNvGraphicFramePr>
          <p:nvPr>
            <p:extLst>
              <p:ext uri="{D42A27DB-BD31-4B8C-83A1-F6EECF244321}">
                <p14:modId xmlns:p14="http://schemas.microsoft.com/office/powerpoint/2010/main" val="246069794"/>
              </p:ext>
            </p:extLst>
          </p:nvPr>
        </p:nvGraphicFramePr>
        <p:xfrm>
          <a:off x="1276038" y="1867828"/>
          <a:ext cx="6604344" cy="457200"/>
        </p:xfrm>
        <a:graphic>
          <a:graphicData uri="http://schemas.openxmlformats.org/drawingml/2006/table">
            <a:tbl>
              <a:tblPr firstRow="1" bandRow="1">
                <a:tableStyleId>{5940675A-B579-460E-94D1-54222C63F5DA}</a:tableStyleId>
              </a:tblPr>
              <a:tblGrid>
                <a:gridCol w="2201448">
                  <a:extLst>
                    <a:ext uri="{9D8B030D-6E8A-4147-A177-3AD203B41FA5}">
                      <a16:colId xmlns:a16="http://schemas.microsoft.com/office/drawing/2014/main" val="961152724"/>
                    </a:ext>
                  </a:extLst>
                </a:gridCol>
                <a:gridCol w="2201448">
                  <a:extLst>
                    <a:ext uri="{9D8B030D-6E8A-4147-A177-3AD203B41FA5}">
                      <a16:colId xmlns:a16="http://schemas.microsoft.com/office/drawing/2014/main" val="2018134506"/>
                    </a:ext>
                  </a:extLst>
                </a:gridCol>
                <a:gridCol w="2201448">
                  <a:extLst>
                    <a:ext uri="{9D8B030D-6E8A-4147-A177-3AD203B41FA5}">
                      <a16:colId xmlns:a16="http://schemas.microsoft.com/office/drawing/2014/main" val="3913144736"/>
                    </a:ext>
                  </a:extLst>
                </a:gridCol>
              </a:tblGrid>
              <a:tr h="222345">
                <a:tc>
                  <a:txBody>
                    <a:bodyPr/>
                    <a:lstStyle/>
                    <a:p>
                      <a:r>
                        <a:rPr lang="en-GB" sz="2400" b="1" dirty="0">
                          <a:latin typeface="Century Gothic" panose="020B0502020202020204" pitchFamily="34" charset="0"/>
                        </a:rPr>
                        <a:t>6,300 is _____</a:t>
                      </a:r>
                    </a:p>
                  </a:txBody>
                  <a:tcPr>
                    <a:solidFill>
                      <a:schemeClr val="bg1"/>
                    </a:solidFill>
                  </a:tcPr>
                </a:tc>
                <a:tc>
                  <a:txBody>
                    <a:bodyPr/>
                    <a:lstStyle/>
                    <a:p>
                      <a:r>
                        <a:rPr lang="en-GB" sz="2400" b="1" dirty="0">
                          <a:latin typeface="Century Gothic" panose="020B0502020202020204" pitchFamily="34" charset="0"/>
                        </a:rPr>
                        <a:t>6,340 is _____</a:t>
                      </a:r>
                    </a:p>
                  </a:txBody>
                  <a:tcPr>
                    <a:solidFill>
                      <a:schemeClr val="bg1"/>
                    </a:solidFill>
                  </a:tcPr>
                </a:tc>
                <a:tc>
                  <a:txBody>
                    <a:bodyPr/>
                    <a:lstStyle/>
                    <a:p>
                      <a:r>
                        <a:rPr lang="en-GB" sz="2400" b="1" dirty="0">
                          <a:latin typeface="Century Gothic" panose="020B0502020202020204" pitchFamily="34" charset="0"/>
                        </a:rPr>
                        <a:t>6,250 is _____</a:t>
                      </a:r>
                    </a:p>
                  </a:txBody>
                  <a:tcPr>
                    <a:solidFill>
                      <a:schemeClr val="bg1"/>
                    </a:solidFill>
                  </a:tcPr>
                </a:tc>
                <a:extLst>
                  <a:ext uri="{0D108BD9-81ED-4DB2-BD59-A6C34878D82A}">
                    <a16:rowId xmlns:a16="http://schemas.microsoft.com/office/drawing/2014/main" val="440345458"/>
                  </a:ext>
                </a:extLst>
              </a:tr>
            </a:tbl>
          </a:graphicData>
        </a:graphic>
      </p:graphicFrame>
      <p:cxnSp>
        <p:nvCxnSpPr>
          <p:cNvPr id="22" name="Straight Arrow Connector 21">
            <a:extLst>
              <a:ext uri="{FF2B5EF4-FFF2-40B4-BE49-F238E27FC236}">
                <a16:creationId xmlns:a16="http://schemas.microsoft.com/office/drawing/2014/main" id="{2102892F-5A27-44E0-B3E9-67F9FB258DF9}"/>
              </a:ext>
            </a:extLst>
          </p:cNvPr>
          <p:cNvCxnSpPr>
            <a:cxnSpLocks/>
          </p:cNvCxnSpPr>
          <p:nvPr/>
        </p:nvCxnSpPr>
        <p:spPr>
          <a:xfrm>
            <a:off x="1422032" y="2998564"/>
            <a:ext cx="6206277"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B2FA95FF-3DA6-4083-A2A6-4C0CBC09218D}"/>
              </a:ext>
            </a:extLst>
          </p:cNvPr>
          <p:cNvCxnSpPr>
            <a:cxnSpLocks/>
          </p:cNvCxnSpPr>
          <p:nvPr/>
        </p:nvCxnSpPr>
        <p:spPr>
          <a:xfrm>
            <a:off x="2790841" y="2758984"/>
            <a:ext cx="0" cy="23958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E3416F1-A9BD-4546-B635-00F6FB623ECA}"/>
              </a:ext>
            </a:extLst>
          </p:cNvPr>
          <p:cNvSpPr txBox="1"/>
          <p:nvPr/>
        </p:nvSpPr>
        <p:spPr>
          <a:xfrm>
            <a:off x="2491694" y="2412835"/>
            <a:ext cx="598293" cy="461665"/>
          </a:xfrm>
          <a:prstGeom prst="rect">
            <a:avLst/>
          </a:prstGeom>
          <a:noFill/>
        </p:spPr>
        <p:txBody>
          <a:bodyPr wrap="square" rtlCol="0">
            <a:spAutoFit/>
          </a:bodyPr>
          <a:lstStyle/>
          <a:p>
            <a:pPr algn="ctr"/>
            <a:r>
              <a:rPr lang="en-GB" sz="2400" b="1" dirty="0">
                <a:latin typeface="Century Gothic" panose="020B0502020202020204" pitchFamily="34" charset="0"/>
              </a:rPr>
              <a:t>A</a:t>
            </a:r>
          </a:p>
        </p:txBody>
      </p:sp>
      <p:graphicFrame>
        <p:nvGraphicFramePr>
          <p:cNvPr id="25" name="Table 24">
            <a:extLst>
              <a:ext uri="{FF2B5EF4-FFF2-40B4-BE49-F238E27FC236}">
                <a16:creationId xmlns:a16="http://schemas.microsoft.com/office/drawing/2014/main" id="{C32FDDD2-7009-4EF5-A1D9-F78A3F91BC43}"/>
              </a:ext>
            </a:extLst>
          </p:cNvPr>
          <p:cNvGraphicFramePr>
            <a:graphicFrameLocks noGrp="1"/>
          </p:cNvGraphicFramePr>
          <p:nvPr>
            <p:extLst>
              <p:ext uri="{D42A27DB-BD31-4B8C-83A1-F6EECF244321}">
                <p14:modId xmlns:p14="http://schemas.microsoft.com/office/powerpoint/2010/main" val="708679402"/>
              </p:ext>
            </p:extLst>
          </p:nvPr>
        </p:nvGraphicFramePr>
        <p:xfrm>
          <a:off x="1259150" y="5437012"/>
          <a:ext cx="6614850" cy="365760"/>
        </p:xfrm>
        <a:graphic>
          <a:graphicData uri="http://schemas.openxmlformats.org/drawingml/2006/table">
            <a:tbl>
              <a:tblPr firstRow="1" bandRow="1">
                <a:tableStyleId>{5940675A-B579-460E-94D1-54222C63F5DA}</a:tableStyleId>
              </a:tblPr>
              <a:tblGrid>
                <a:gridCol w="661485">
                  <a:extLst>
                    <a:ext uri="{9D8B030D-6E8A-4147-A177-3AD203B41FA5}">
                      <a16:colId xmlns:a16="http://schemas.microsoft.com/office/drawing/2014/main" val="3443517776"/>
                    </a:ext>
                  </a:extLst>
                </a:gridCol>
                <a:gridCol w="661485">
                  <a:extLst>
                    <a:ext uri="{9D8B030D-6E8A-4147-A177-3AD203B41FA5}">
                      <a16:colId xmlns:a16="http://schemas.microsoft.com/office/drawing/2014/main" val="257649123"/>
                    </a:ext>
                  </a:extLst>
                </a:gridCol>
                <a:gridCol w="661485">
                  <a:extLst>
                    <a:ext uri="{9D8B030D-6E8A-4147-A177-3AD203B41FA5}">
                      <a16:colId xmlns:a16="http://schemas.microsoft.com/office/drawing/2014/main" val="2468637205"/>
                    </a:ext>
                  </a:extLst>
                </a:gridCol>
                <a:gridCol w="661485">
                  <a:extLst>
                    <a:ext uri="{9D8B030D-6E8A-4147-A177-3AD203B41FA5}">
                      <a16:colId xmlns:a16="http://schemas.microsoft.com/office/drawing/2014/main" val="2180822503"/>
                    </a:ext>
                  </a:extLst>
                </a:gridCol>
                <a:gridCol w="661485">
                  <a:extLst>
                    <a:ext uri="{9D8B030D-6E8A-4147-A177-3AD203B41FA5}">
                      <a16:colId xmlns:a16="http://schemas.microsoft.com/office/drawing/2014/main" val="3185583331"/>
                    </a:ext>
                  </a:extLst>
                </a:gridCol>
                <a:gridCol w="661485">
                  <a:extLst>
                    <a:ext uri="{9D8B030D-6E8A-4147-A177-3AD203B41FA5}">
                      <a16:colId xmlns:a16="http://schemas.microsoft.com/office/drawing/2014/main" val="2023599166"/>
                    </a:ext>
                  </a:extLst>
                </a:gridCol>
                <a:gridCol w="661485">
                  <a:extLst>
                    <a:ext uri="{9D8B030D-6E8A-4147-A177-3AD203B41FA5}">
                      <a16:colId xmlns:a16="http://schemas.microsoft.com/office/drawing/2014/main" val="708046976"/>
                    </a:ext>
                  </a:extLst>
                </a:gridCol>
                <a:gridCol w="661485">
                  <a:extLst>
                    <a:ext uri="{9D8B030D-6E8A-4147-A177-3AD203B41FA5}">
                      <a16:colId xmlns:a16="http://schemas.microsoft.com/office/drawing/2014/main" val="1367758188"/>
                    </a:ext>
                  </a:extLst>
                </a:gridCol>
                <a:gridCol w="661485">
                  <a:extLst>
                    <a:ext uri="{9D8B030D-6E8A-4147-A177-3AD203B41FA5}">
                      <a16:colId xmlns:a16="http://schemas.microsoft.com/office/drawing/2014/main" val="2190333216"/>
                    </a:ext>
                  </a:extLst>
                </a:gridCol>
                <a:gridCol w="661485">
                  <a:extLst>
                    <a:ext uri="{9D8B030D-6E8A-4147-A177-3AD203B41FA5}">
                      <a16:colId xmlns:a16="http://schemas.microsoft.com/office/drawing/2014/main" val="4086194619"/>
                    </a:ext>
                  </a:extLst>
                </a:gridCol>
              </a:tblGrid>
              <a:tr h="117596">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50"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cxnSp>
        <p:nvCxnSpPr>
          <p:cNvPr id="26" name="Straight Arrow Connector 25">
            <a:extLst>
              <a:ext uri="{FF2B5EF4-FFF2-40B4-BE49-F238E27FC236}">
                <a16:creationId xmlns:a16="http://schemas.microsoft.com/office/drawing/2014/main" id="{4CBC8275-709B-4C94-BFDB-DAC9187617B3}"/>
              </a:ext>
            </a:extLst>
          </p:cNvPr>
          <p:cNvCxnSpPr>
            <a:cxnSpLocks/>
          </p:cNvCxnSpPr>
          <p:nvPr/>
        </p:nvCxnSpPr>
        <p:spPr>
          <a:xfrm>
            <a:off x="2253887" y="5197432"/>
            <a:ext cx="0" cy="23958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1D1D3BDB-BB34-4D74-9B9E-8DDCDEB6F48A}"/>
              </a:ext>
            </a:extLst>
          </p:cNvPr>
          <p:cNvSpPr txBox="1"/>
          <p:nvPr/>
        </p:nvSpPr>
        <p:spPr>
          <a:xfrm>
            <a:off x="1954740" y="4850204"/>
            <a:ext cx="598293" cy="461665"/>
          </a:xfrm>
          <a:prstGeom prst="rect">
            <a:avLst/>
          </a:prstGeom>
          <a:noFill/>
        </p:spPr>
        <p:txBody>
          <a:bodyPr wrap="square" rtlCol="0">
            <a:spAutoFit/>
          </a:bodyPr>
          <a:lstStyle/>
          <a:p>
            <a:pPr algn="ctr"/>
            <a:r>
              <a:rPr lang="en-GB" sz="2400" b="1" dirty="0">
                <a:latin typeface="Century Gothic" panose="020B0502020202020204" pitchFamily="34" charset="0"/>
              </a:rPr>
              <a:t>C</a:t>
            </a:r>
          </a:p>
        </p:txBody>
      </p:sp>
      <p:graphicFrame>
        <p:nvGraphicFramePr>
          <p:cNvPr id="28" name="Table 27">
            <a:extLst>
              <a:ext uri="{FF2B5EF4-FFF2-40B4-BE49-F238E27FC236}">
                <a16:creationId xmlns:a16="http://schemas.microsoft.com/office/drawing/2014/main" id="{C2624DA5-5C1E-4BCD-8F6D-00796EB1E59E}"/>
              </a:ext>
            </a:extLst>
          </p:cNvPr>
          <p:cNvGraphicFramePr>
            <a:graphicFrameLocks noGrp="1"/>
          </p:cNvGraphicFramePr>
          <p:nvPr>
            <p:extLst>
              <p:ext uri="{D42A27DB-BD31-4B8C-83A1-F6EECF244321}">
                <p14:modId xmlns:p14="http://schemas.microsoft.com/office/powerpoint/2010/main" val="1743145581"/>
              </p:ext>
            </p:extLst>
          </p:nvPr>
        </p:nvGraphicFramePr>
        <p:xfrm>
          <a:off x="1366502" y="3998423"/>
          <a:ext cx="6513880" cy="365760"/>
        </p:xfrm>
        <a:graphic>
          <a:graphicData uri="http://schemas.openxmlformats.org/drawingml/2006/table">
            <a:tbl>
              <a:tblPr firstRow="1" bandRow="1">
                <a:tableStyleId>{5940675A-B579-460E-94D1-54222C63F5DA}</a:tableStyleId>
              </a:tblPr>
              <a:tblGrid>
                <a:gridCol w="651388">
                  <a:extLst>
                    <a:ext uri="{9D8B030D-6E8A-4147-A177-3AD203B41FA5}">
                      <a16:colId xmlns:a16="http://schemas.microsoft.com/office/drawing/2014/main" val="3443517776"/>
                    </a:ext>
                  </a:extLst>
                </a:gridCol>
                <a:gridCol w="651388">
                  <a:extLst>
                    <a:ext uri="{9D8B030D-6E8A-4147-A177-3AD203B41FA5}">
                      <a16:colId xmlns:a16="http://schemas.microsoft.com/office/drawing/2014/main" val="257649123"/>
                    </a:ext>
                  </a:extLst>
                </a:gridCol>
                <a:gridCol w="651388">
                  <a:extLst>
                    <a:ext uri="{9D8B030D-6E8A-4147-A177-3AD203B41FA5}">
                      <a16:colId xmlns:a16="http://schemas.microsoft.com/office/drawing/2014/main" val="2468637205"/>
                    </a:ext>
                  </a:extLst>
                </a:gridCol>
                <a:gridCol w="651388">
                  <a:extLst>
                    <a:ext uri="{9D8B030D-6E8A-4147-A177-3AD203B41FA5}">
                      <a16:colId xmlns:a16="http://schemas.microsoft.com/office/drawing/2014/main" val="2180822503"/>
                    </a:ext>
                  </a:extLst>
                </a:gridCol>
                <a:gridCol w="651388">
                  <a:extLst>
                    <a:ext uri="{9D8B030D-6E8A-4147-A177-3AD203B41FA5}">
                      <a16:colId xmlns:a16="http://schemas.microsoft.com/office/drawing/2014/main" val="3185583331"/>
                    </a:ext>
                  </a:extLst>
                </a:gridCol>
                <a:gridCol w="651388">
                  <a:extLst>
                    <a:ext uri="{9D8B030D-6E8A-4147-A177-3AD203B41FA5}">
                      <a16:colId xmlns:a16="http://schemas.microsoft.com/office/drawing/2014/main" val="2023599166"/>
                    </a:ext>
                  </a:extLst>
                </a:gridCol>
                <a:gridCol w="651388">
                  <a:extLst>
                    <a:ext uri="{9D8B030D-6E8A-4147-A177-3AD203B41FA5}">
                      <a16:colId xmlns:a16="http://schemas.microsoft.com/office/drawing/2014/main" val="708046976"/>
                    </a:ext>
                  </a:extLst>
                </a:gridCol>
                <a:gridCol w="651388">
                  <a:extLst>
                    <a:ext uri="{9D8B030D-6E8A-4147-A177-3AD203B41FA5}">
                      <a16:colId xmlns:a16="http://schemas.microsoft.com/office/drawing/2014/main" val="1367758188"/>
                    </a:ext>
                  </a:extLst>
                </a:gridCol>
                <a:gridCol w="651388">
                  <a:extLst>
                    <a:ext uri="{9D8B030D-6E8A-4147-A177-3AD203B41FA5}">
                      <a16:colId xmlns:a16="http://schemas.microsoft.com/office/drawing/2014/main" val="2190333216"/>
                    </a:ext>
                  </a:extLst>
                </a:gridCol>
                <a:gridCol w="651388">
                  <a:extLst>
                    <a:ext uri="{9D8B030D-6E8A-4147-A177-3AD203B41FA5}">
                      <a16:colId xmlns:a16="http://schemas.microsoft.com/office/drawing/2014/main" val="4086194619"/>
                    </a:ext>
                  </a:extLst>
                </a:gridCol>
              </a:tblGrid>
              <a:tr h="117596">
                <a:tc>
                  <a:txBody>
                    <a:bodyPr/>
                    <a:lstStyle/>
                    <a:p>
                      <a:endParaRPr lang="en-GB"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50"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29" name="Table 28">
            <a:extLst>
              <a:ext uri="{FF2B5EF4-FFF2-40B4-BE49-F238E27FC236}">
                <a16:creationId xmlns:a16="http://schemas.microsoft.com/office/drawing/2014/main" id="{F21CB22B-0AE7-4914-AD62-D7ADCBD1AFD4}"/>
              </a:ext>
            </a:extLst>
          </p:cNvPr>
          <p:cNvGraphicFramePr>
            <a:graphicFrameLocks noGrp="1"/>
          </p:cNvGraphicFramePr>
          <p:nvPr>
            <p:extLst>
              <p:ext uri="{D42A27DB-BD31-4B8C-83A1-F6EECF244321}">
                <p14:modId xmlns:p14="http://schemas.microsoft.com/office/powerpoint/2010/main" val="3182232304"/>
              </p:ext>
            </p:extLst>
          </p:nvPr>
        </p:nvGraphicFramePr>
        <p:xfrm>
          <a:off x="970646" y="4354888"/>
          <a:ext cx="7335154" cy="457200"/>
        </p:xfrm>
        <a:graphic>
          <a:graphicData uri="http://schemas.openxmlformats.org/drawingml/2006/table">
            <a:tbl>
              <a:tblPr firstRow="1" bandRow="1">
                <a:tableStyleId>{5940675A-B579-460E-94D1-54222C63F5DA}</a:tableStyleId>
              </a:tblPr>
              <a:tblGrid>
                <a:gridCol w="3667577">
                  <a:extLst>
                    <a:ext uri="{9D8B030D-6E8A-4147-A177-3AD203B41FA5}">
                      <a16:colId xmlns:a16="http://schemas.microsoft.com/office/drawing/2014/main" val="3443517776"/>
                    </a:ext>
                  </a:extLst>
                </a:gridCol>
                <a:gridCol w="3667577">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6,200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6,400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cxnSp>
        <p:nvCxnSpPr>
          <p:cNvPr id="30" name="Straight Arrow Connector 29">
            <a:extLst>
              <a:ext uri="{FF2B5EF4-FFF2-40B4-BE49-F238E27FC236}">
                <a16:creationId xmlns:a16="http://schemas.microsoft.com/office/drawing/2014/main" id="{373BC84A-8041-4D55-B31B-C87925F013EE}"/>
              </a:ext>
            </a:extLst>
          </p:cNvPr>
          <p:cNvCxnSpPr>
            <a:cxnSpLocks/>
          </p:cNvCxnSpPr>
          <p:nvPr/>
        </p:nvCxnSpPr>
        <p:spPr>
          <a:xfrm>
            <a:off x="5916091" y="3748693"/>
            <a:ext cx="0" cy="23958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C1DBB834-7402-40FA-8A48-CF1F00146E52}"/>
              </a:ext>
            </a:extLst>
          </p:cNvPr>
          <p:cNvSpPr txBox="1"/>
          <p:nvPr/>
        </p:nvSpPr>
        <p:spPr>
          <a:xfrm>
            <a:off x="5740988" y="3373941"/>
            <a:ext cx="598293" cy="461665"/>
          </a:xfrm>
          <a:prstGeom prst="rect">
            <a:avLst/>
          </a:prstGeom>
          <a:noFill/>
        </p:spPr>
        <p:txBody>
          <a:bodyPr wrap="square" rtlCol="0">
            <a:spAutoFit/>
          </a:bodyPr>
          <a:lstStyle/>
          <a:p>
            <a:r>
              <a:rPr lang="en-GB" sz="2400" b="1" dirty="0">
                <a:latin typeface="Century Gothic" panose="020B0502020202020204" pitchFamily="34" charset="0"/>
              </a:rPr>
              <a:t>B</a:t>
            </a:r>
          </a:p>
        </p:txBody>
      </p:sp>
      <p:graphicFrame>
        <p:nvGraphicFramePr>
          <p:cNvPr id="32" name="Table 31">
            <a:extLst>
              <a:ext uri="{FF2B5EF4-FFF2-40B4-BE49-F238E27FC236}">
                <a16:creationId xmlns:a16="http://schemas.microsoft.com/office/drawing/2014/main" id="{288F9C96-372B-48D6-8012-77A23A8BE63B}"/>
              </a:ext>
            </a:extLst>
          </p:cNvPr>
          <p:cNvGraphicFramePr>
            <a:graphicFrameLocks noGrp="1"/>
          </p:cNvGraphicFramePr>
          <p:nvPr>
            <p:extLst>
              <p:ext uri="{D42A27DB-BD31-4B8C-83A1-F6EECF244321}">
                <p14:modId xmlns:p14="http://schemas.microsoft.com/office/powerpoint/2010/main" val="1407651305"/>
              </p:ext>
            </p:extLst>
          </p:nvPr>
        </p:nvGraphicFramePr>
        <p:xfrm>
          <a:off x="787830" y="5842426"/>
          <a:ext cx="7517970" cy="457200"/>
        </p:xfrm>
        <a:graphic>
          <a:graphicData uri="http://schemas.openxmlformats.org/drawingml/2006/table">
            <a:tbl>
              <a:tblPr firstRow="1" bandRow="1">
                <a:tableStyleId>{5940675A-B579-460E-94D1-54222C63F5DA}</a:tableStyleId>
              </a:tblPr>
              <a:tblGrid>
                <a:gridCol w="3758985">
                  <a:extLst>
                    <a:ext uri="{9D8B030D-6E8A-4147-A177-3AD203B41FA5}">
                      <a16:colId xmlns:a16="http://schemas.microsoft.com/office/drawing/2014/main" val="3443517776"/>
                    </a:ext>
                  </a:extLst>
                </a:gridCol>
                <a:gridCol w="3758985">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8,000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aphicFrame>
        <p:nvGraphicFramePr>
          <p:cNvPr id="33" name="Table 32">
            <a:extLst>
              <a:ext uri="{FF2B5EF4-FFF2-40B4-BE49-F238E27FC236}">
                <a16:creationId xmlns:a16="http://schemas.microsoft.com/office/drawing/2014/main" id="{584F9B9E-D873-4EF7-A61A-0A9D25F80997}"/>
              </a:ext>
            </a:extLst>
          </p:cNvPr>
          <p:cNvGraphicFramePr>
            <a:graphicFrameLocks noGrp="1"/>
          </p:cNvGraphicFramePr>
          <p:nvPr>
            <p:extLst>
              <p:ext uri="{D42A27DB-BD31-4B8C-83A1-F6EECF244321}">
                <p14:modId xmlns:p14="http://schemas.microsoft.com/office/powerpoint/2010/main" val="609900077"/>
              </p:ext>
            </p:extLst>
          </p:nvPr>
        </p:nvGraphicFramePr>
        <p:xfrm>
          <a:off x="787830" y="3021941"/>
          <a:ext cx="7213168" cy="457200"/>
        </p:xfrm>
        <a:graphic>
          <a:graphicData uri="http://schemas.openxmlformats.org/drawingml/2006/table">
            <a:tbl>
              <a:tblPr firstRow="1" bandRow="1">
                <a:tableStyleId>{5940675A-B579-460E-94D1-54222C63F5DA}</a:tableStyleId>
              </a:tblPr>
              <a:tblGrid>
                <a:gridCol w="3606584">
                  <a:extLst>
                    <a:ext uri="{9D8B030D-6E8A-4147-A177-3AD203B41FA5}">
                      <a16:colId xmlns:a16="http://schemas.microsoft.com/office/drawing/2014/main" val="3443517776"/>
                    </a:ext>
                  </a:extLst>
                </a:gridCol>
                <a:gridCol w="3606584">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7,000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spTree>
    <p:extLst>
      <p:ext uri="{BB962C8B-B14F-4D97-AF65-F5344CB8AC3E}">
        <p14:creationId xmlns:p14="http://schemas.microsoft.com/office/powerpoint/2010/main" val="1885730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Write the letter representing each number on the number lines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cxnSp>
        <p:nvCxnSpPr>
          <p:cNvPr id="22" name="Straight Arrow Connector 21">
            <a:extLst>
              <a:ext uri="{FF2B5EF4-FFF2-40B4-BE49-F238E27FC236}">
                <a16:creationId xmlns:a16="http://schemas.microsoft.com/office/drawing/2014/main" id="{2102892F-5A27-44E0-B3E9-67F9FB258DF9}"/>
              </a:ext>
            </a:extLst>
          </p:cNvPr>
          <p:cNvCxnSpPr>
            <a:cxnSpLocks/>
          </p:cNvCxnSpPr>
          <p:nvPr/>
        </p:nvCxnSpPr>
        <p:spPr>
          <a:xfrm>
            <a:off x="1422032" y="2998564"/>
            <a:ext cx="6206277"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B2FA95FF-3DA6-4083-A2A6-4C0CBC09218D}"/>
              </a:ext>
            </a:extLst>
          </p:cNvPr>
          <p:cNvCxnSpPr>
            <a:cxnSpLocks/>
          </p:cNvCxnSpPr>
          <p:nvPr/>
        </p:nvCxnSpPr>
        <p:spPr>
          <a:xfrm>
            <a:off x="2790841" y="2758984"/>
            <a:ext cx="0" cy="23958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E3416F1-A9BD-4546-B635-00F6FB623ECA}"/>
              </a:ext>
            </a:extLst>
          </p:cNvPr>
          <p:cNvSpPr txBox="1"/>
          <p:nvPr/>
        </p:nvSpPr>
        <p:spPr>
          <a:xfrm>
            <a:off x="2491694" y="2412835"/>
            <a:ext cx="598293" cy="461665"/>
          </a:xfrm>
          <a:prstGeom prst="rect">
            <a:avLst/>
          </a:prstGeom>
          <a:noFill/>
        </p:spPr>
        <p:txBody>
          <a:bodyPr wrap="square" rtlCol="0">
            <a:spAutoFit/>
          </a:bodyPr>
          <a:lstStyle/>
          <a:p>
            <a:pPr algn="ctr"/>
            <a:r>
              <a:rPr lang="en-GB" sz="2400" b="1" dirty="0">
                <a:latin typeface="Century Gothic" panose="020B0502020202020204" pitchFamily="34" charset="0"/>
              </a:rPr>
              <a:t>A</a:t>
            </a:r>
          </a:p>
        </p:txBody>
      </p:sp>
      <p:graphicFrame>
        <p:nvGraphicFramePr>
          <p:cNvPr id="25" name="Table 24">
            <a:extLst>
              <a:ext uri="{FF2B5EF4-FFF2-40B4-BE49-F238E27FC236}">
                <a16:creationId xmlns:a16="http://schemas.microsoft.com/office/drawing/2014/main" id="{C32FDDD2-7009-4EF5-A1D9-F78A3F91BC43}"/>
              </a:ext>
            </a:extLst>
          </p:cNvPr>
          <p:cNvGraphicFramePr>
            <a:graphicFrameLocks noGrp="1"/>
          </p:cNvGraphicFramePr>
          <p:nvPr/>
        </p:nvGraphicFramePr>
        <p:xfrm>
          <a:off x="1259150" y="5437012"/>
          <a:ext cx="6614850" cy="365760"/>
        </p:xfrm>
        <a:graphic>
          <a:graphicData uri="http://schemas.openxmlformats.org/drawingml/2006/table">
            <a:tbl>
              <a:tblPr firstRow="1" bandRow="1">
                <a:tableStyleId>{5940675A-B579-460E-94D1-54222C63F5DA}</a:tableStyleId>
              </a:tblPr>
              <a:tblGrid>
                <a:gridCol w="661485">
                  <a:extLst>
                    <a:ext uri="{9D8B030D-6E8A-4147-A177-3AD203B41FA5}">
                      <a16:colId xmlns:a16="http://schemas.microsoft.com/office/drawing/2014/main" val="3443517776"/>
                    </a:ext>
                  </a:extLst>
                </a:gridCol>
                <a:gridCol w="661485">
                  <a:extLst>
                    <a:ext uri="{9D8B030D-6E8A-4147-A177-3AD203B41FA5}">
                      <a16:colId xmlns:a16="http://schemas.microsoft.com/office/drawing/2014/main" val="257649123"/>
                    </a:ext>
                  </a:extLst>
                </a:gridCol>
                <a:gridCol w="661485">
                  <a:extLst>
                    <a:ext uri="{9D8B030D-6E8A-4147-A177-3AD203B41FA5}">
                      <a16:colId xmlns:a16="http://schemas.microsoft.com/office/drawing/2014/main" val="2468637205"/>
                    </a:ext>
                  </a:extLst>
                </a:gridCol>
                <a:gridCol w="661485">
                  <a:extLst>
                    <a:ext uri="{9D8B030D-6E8A-4147-A177-3AD203B41FA5}">
                      <a16:colId xmlns:a16="http://schemas.microsoft.com/office/drawing/2014/main" val="2180822503"/>
                    </a:ext>
                  </a:extLst>
                </a:gridCol>
                <a:gridCol w="661485">
                  <a:extLst>
                    <a:ext uri="{9D8B030D-6E8A-4147-A177-3AD203B41FA5}">
                      <a16:colId xmlns:a16="http://schemas.microsoft.com/office/drawing/2014/main" val="3185583331"/>
                    </a:ext>
                  </a:extLst>
                </a:gridCol>
                <a:gridCol w="661485">
                  <a:extLst>
                    <a:ext uri="{9D8B030D-6E8A-4147-A177-3AD203B41FA5}">
                      <a16:colId xmlns:a16="http://schemas.microsoft.com/office/drawing/2014/main" val="2023599166"/>
                    </a:ext>
                  </a:extLst>
                </a:gridCol>
                <a:gridCol w="661485">
                  <a:extLst>
                    <a:ext uri="{9D8B030D-6E8A-4147-A177-3AD203B41FA5}">
                      <a16:colId xmlns:a16="http://schemas.microsoft.com/office/drawing/2014/main" val="708046976"/>
                    </a:ext>
                  </a:extLst>
                </a:gridCol>
                <a:gridCol w="661485">
                  <a:extLst>
                    <a:ext uri="{9D8B030D-6E8A-4147-A177-3AD203B41FA5}">
                      <a16:colId xmlns:a16="http://schemas.microsoft.com/office/drawing/2014/main" val="1367758188"/>
                    </a:ext>
                  </a:extLst>
                </a:gridCol>
                <a:gridCol w="661485">
                  <a:extLst>
                    <a:ext uri="{9D8B030D-6E8A-4147-A177-3AD203B41FA5}">
                      <a16:colId xmlns:a16="http://schemas.microsoft.com/office/drawing/2014/main" val="2190333216"/>
                    </a:ext>
                  </a:extLst>
                </a:gridCol>
                <a:gridCol w="661485">
                  <a:extLst>
                    <a:ext uri="{9D8B030D-6E8A-4147-A177-3AD203B41FA5}">
                      <a16:colId xmlns:a16="http://schemas.microsoft.com/office/drawing/2014/main" val="4086194619"/>
                    </a:ext>
                  </a:extLst>
                </a:gridCol>
              </a:tblGrid>
              <a:tr h="117596">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50"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cxnSp>
        <p:nvCxnSpPr>
          <p:cNvPr id="26" name="Straight Arrow Connector 25">
            <a:extLst>
              <a:ext uri="{FF2B5EF4-FFF2-40B4-BE49-F238E27FC236}">
                <a16:creationId xmlns:a16="http://schemas.microsoft.com/office/drawing/2014/main" id="{4CBC8275-709B-4C94-BFDB-DAC9187617B3}"/>
              </a:ext>
            </a:extLst>
          </p:cNvPr>
          <p:cNvCxnSpPr>
            <a:cxnSpLocks/>
          </p:cNvCxnSpPr>
          <p:nvPr/>
        </p:nvCxnSpPr>
        <p:spPr>
          <a:xfrm>
            <a:off x="2253887" y="5197432"/>
            <a:ext cx="0" cy="23958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1D1D3BDB-BB34-4D74-9B9E-8DDCDEB6F48A}"/>
              </a:ext>
            </a:extLst>
          </p:cNvPr>
          <p:cNvSpPr txBox="1"/>
          <p:nvPr/>
        </p:nvSpPr>
        <p:spPr>
          <a:xfrm>
            <a:off x="1954740" y="4850204"/>
            <a:ext cx="598293" cy="461665"/>
          </a:xfrm>
          <a:prstGeom prst="rect">
            <a:avLst/>
          </a:prstGeom>
          <a:noFill/>
        </p:spPr>
        <p:txBody>
          <a:bodyPr wrap="square" rtlCol="0">
            <a:spAutoFit/>
          </a:bodyPr>
          <a:lstStyle/>
          <a:p>
            <a:pPr algn="ctr"/>
            <a:r>
              <a:rPr lang="en-GB" sz="2400" b="1" dirty="0">
                <a:latin typeface="Century Gothic" panose="020B0502020202020204" pitchFamily="34" charset="0"/>
              </a:rPr>
              <a:t>C</a:t>
            </a:r>
          </a:p>
        </p:txBody>
      </p:sp>
      <p:graphicFrame>
        <p:nvGraphicFramePr>
          <p:cNvPr id="28" name="Table 27">
            <a:extLst>
              <a:ext uri="{FF2B5EF4-FFF2-40B4-BE49-F238E27FC236}">
                <a16:creationId xmlns:a16="http://schemas.microsoft.com/office/drawing/2014/main" id="{C2624DA5-5C1E-4BCD-8F6D-00796EB1E59E}"/>
              </a:ext>
            </a:extLst>
          </p:cNvPr>
          <p:cNvGraphicFramePr>
            <a:graphicFrameLocks noGrp="1"/>
          </p:cNvGraphicFramePr>
          <p:nvPr/>
        </p:nvGraphicFramePr>
        <p:xfrm>
          <a:off x="1366502" y="3998423"/>
          <a:ext cx="6513880" cy="365760"/>
        </p:xfrm>
        <a:graphic>
          <a:graphicData uri="http://schemas.openxmlformats.org/drawingml/2006/table">
            <a:tbl>
              <a:tblPr firstRow="1" bandRow="1">
                <a:tableStyleId>{5940675A-B579-460E-94D1-54222C63F5DA}</a:tableStyleId>
              </a:tblPr>
              <a:tblGrid>
                <a:gridCol w="651388">
                  <a:extLst>
                    <a:ext uri="{9D8B030D-6E8A-4147-A177-3AD203B41FA5}">
                      <a16:colId xmlns:a16="http://schemas.microsoft.com/office/drawing/2014/main" val="3443517776"/>
                    </a:ext>
                  </a:extLst>
                </a:gridCol>
                <a:gridCol w="651388">
                  <a:extLst>
                    <a:ext uri="{9D8B030D-6E8A-4147-A177-3AD203B41FA5}">
                      <a16:colId xmlns:a16="http://schemas.microsoft.com/office/drawing/2014/main" val="257649123"/>
                    </a:ext>
                  </a:extLst>
                </a:gridCol>
                <a:gridCol w="651388">
                  <a:extLst>
                    <a:ext uri="{9D8B030D-6E8A-4147-A177-3AD203B41FA5}">
                      <a16:colId xmlns:a16="http://schemas.microsoft.com/office/drawing/2014/main" val="2468637205"/>
                    </a:ext>
                  </a:extLst>
                </a:gridCol>
                <a:gridCol w="651388">
                  <a:extLst>
                    <a:ext uri="{9D8B030D-6E8A-4147-A177-3AD203B41FA5}">
                      <a16:colId xmlns:a16="http://schemas.microsoft.com/office/drawing/2014/main" val="2180822503"/>
                    </a:ext>
                  </a:extLst>
                </a:gridCol>
                <a:gridCol w="651388">
                  <a:extLst>
                    <a:ext uri="{9D8B030D-6E8A-4147-A177-3AD203B41FA5}">
                      <a16:colId xmlns:a16="http://schemas.microsoft.com/office/drawing/2014/main" val="3185583331"/>
                    </a:ext>
                  </a:extLst>
                </a:gridCol>
                <a:gridCol w="651388">
                  <a:extLst>
                    <a:ext uri="{9D8B030D-6E8A-4147-A177-3AD203B41FA5}">
                      <a16:colId xmlns:a16="http://schemas.microsoft.com/office/drawing/2014/main" val="2023599166"/>
                    </a:ext>
                  </a:extLst>
                </a:gridCol>
                <a:gridCol w="651388">
                  <a:extLst>
                    <a:ext uri="{9D8B030D-6E8A-4147-A177-3AD203B41FA5}">
                      <a16:colId xmlns:a16="http://schemas.microsoft.com/office/drawing/2014/main" val="708046976"/>
                    </a:ext>
                  </a:extLst>
                </a:gridCol>
                <a:gridCol w="651388">
                  <a:extLst>
                    <a:ext uri="{9D8B030D-6E8A-4147-A177-3AD203B41FA5}">
                      <a16:colId xmlns:a16="http://schemas.microsoft.com/office/drawing/2014/main" val="1367758188"/>
                    </a:ext>
                  </a:extLst>
                </a:gridCol>
                <a:gridCol w="651388">
                  <a:extLst>
                    <a:ext uri="{9D8B030D-6E8A-4147-A177-3AD203B41FA5}">
                      <a16:colId xmlns:a16="http://schemas.microsoft.com/office/drawing/2014/main" val="2190333216"/>
                    </a:ext>
                  </a:extLst>
                </a:gridCol>
                <a:gridCol w="651388">
                  <a:extLst>
                    <a:ext uri="{9D8B030D-6E8A-4147-A177-3AD203B41FA5}">
                      <a16:colId xmlns:a16="http://schemas.microsoft.com/office/drawing/2014/main" val="4086194619"/>
                    </a:ext>
                  </a:extLst>
                </a:gridCol>
              </a:tblGrid>
              <a:tr h="117596">
                <a:tc>
                  <a:txBody>
                    <a:bodyPr/>
                    <a:lstStyle/>
                    <a:p>
                      <a:endParaRPr lang="en-GB"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50"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marL="100584" marR="100584">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29" name="Table 28">
            <a:extLst>
              <a:ext uri="{FF2B5EF4-FFF2-40B4-BE49-F238E27FC236}">
                <a16:creationId xmlns:a16="http://schemas.microsoft.com/office/drawing/2014/main" id="{F21CB22B-0AE7-4914-AD62-D7ADCBD1AFD4}"/>
              </a:ext>
            </a:extLst>
          </p:cNvPr>
          <p:cNvGraphicFramePr>
            <a:graphicFrameLocks noGrp="1"/>
          </p:cNvGraphicFramePr>
          <p:nvPr/>
        </p:nvGraphicFramePr>
        <p:xfrm>
          <a:off x="970646" y="4354888"/>
          <a:ext cx="7335154" cy="457200"/>
        </p:xfrm>
        <a:graphic>
          <a:graphicData uri="http://schemas.openxmlformats.org/drawingml/2006/table">
            <a:tbl>
              <a:tblPr firstRow="1" bandRow="1">
                <a:tableStyleId>{5940675A-B579-460E-94D1-54222C63F5DA}</a:tableStyleId>
              </a:tblPr>
              <a:tblGrid>
                <a:gridCol w="3667577">
                  <a:extLst>
                    <a:ext uri="{9D8B030D-6E8A-4147-A177-3AD203B41FA5}">
                      <a16:colId xmlns:a16="http://schemas.microsoft.com/office/drawing/2014/main" val="3443517776"/>
                    </a:ext>
                  </a:extLst>
                </a:gridCol>
                <a:gridCol w="3667577">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6,200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6,400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cxnSp>
        <p:nvCxnSpPr>
          <p:cNvPr id="30" name="Straight Arrow Connector 29">
            <a:extLst>
              <a:ext uri="{FF2B5EF4-FFF2-40B4-BE49-F238E27FC236}">
                <a16:creationId xmlns:a16="http://schemas.microsoft.com/office/drawing/2014/main" id="{373BC84A-8041-4D55-B31B-C87925F013EE}"/>
              </a:ext>
            </a:extLst>
          </p:cNvPr>
          <p:cNvCxnSpPr>
            <a:cxnSpLocks/>
          </p:cNvCxnSpPr>
          <p:nvPr/>
        </p:nvCxnSpPr>
        <p:spPr>
          <a:xfrm>
            <a:off x="5916091" y="3748693"/>
            <a:ext cx="0" cy="23958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C1DBB834-7402-40FA-8A48-CF1F00146E52}"/>
              </a:ext>
            </a:extLst>
          </p:cNvPr>
          <p:cNvSpPr txBox="1"/>
          <p:nvPr/>
        </p:nvSpPr>
        <p:spPr>
          <a:xfrm>
            <a:off x="5740988" y="3373941"/>
            <a:ext cx="598293" cy="461665"/>
          </a:xfrm>
          <a:prstGeom prst="rect">
            <a:avLst/>
          </a:prstGeom>
          <a:noFill/>
        </p:spPr>
        <p:txBody>
          <a:bodyPr wrap="square" rtlCol="0">
            <a:spAutoFit/>
          </a:bodyPr>
          <a:lstStyle/>
          <a:p>
            <a:r>
              <a:rPr lang="en-GB" sz="2400" b="1" dirty="0">
                <a:latin typeface="Century Gothic" panose="020B0502020202020204" pitchFamily="34" charset="0"/>
              </a:rPr>
              <a:t>B</a:t>
            </a:r>
          </a:p>
        </p:txBody>
      </p:sp>
      <p:graphicFrame>
        <p:nvGraphicFramePr>
          <p:cNvPr id="32" name="Table 31">
            <a:extLst>
              <a:ext uri="{FF2B5EF4-FFF2-40B4-BE49-F238E27FC236}">
                <a16:creationId xmlns:a16="http://schemas.microsoft.com/office/drawing/2014/main" id="{288F9C96-372B-48D6-8012-77A23A8BE63B}"/>
              </a:ext>
            </a:extLst>
          </p:cNvPr>
          <p:cNvGraphicFramePr>
            <a:graphicFrameLocks noGrp="1"/>
          </p:cNvGraphicFramePr>
          <p:nvPr/>
        </p:nvGraphicFramePr>
        <p:xfrm>
          <a:off x="787830" y="5842426"/>
          <a:ext cx="7517970" cy="457200"/>
        </p:xfrm>
        <a:graphic>
          <a:graphicData uri="http://schemas.openxmlformats.org/drawingml/2006/table">
            <a:tbl>
              <a:tblPr firstRow="1" bandRow="1">
                <a:tableStyleId>{5940675A-B579-460E-94D1-54222C63F5DA}</a:tableStyleId>
              </a:tblPr>
              <a:tblGrid>
                <a:gridCol w="3758985">
                  <a:extLst>
                    <a:ext uri="{9D8B030D-6E8A-4147-A177-3AD203B41FA5}">
                      <a16:colId xmlns:a16="http://schemas.microsoft.com/office/drawing/2014/main" val="3443517776"/>
                    </a:ext>
                  </a:extLst>
                </a:gridCol>
                <a:gridCol w="3758985">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8,000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aphicFrame>
        <p:nvGraphicFramePr>
          <p:cNvPr id="33" name="Table 32">
            <a:extLst>
              <a:ext uri="{FF2B5EF4-FFF2-40B4-BE49-F238E27FC236}">
                <a16:creationId xmlns:a16="http://schemas.microsoft.com/office/drawing/2014/main" id="{584F9B9E-D873-4EF7-A61A-0A9D25F80997}"/>
              </a:ext>
            </a:extLst>
          </p:cNvPr>
          <p:cNvGraphicFramePr>
            <a:graphicFrameLocks noGrp="1"/>
          </p:cNvGraphicFramePr>
          <p:nvPr/>
        </p:nvGraphicFramePr>
        <p:xfrm>
          <a:off x="787830" y="3021941"/>
          <a:ext cx="7213168" cy="457200"/>
        </p:xfrm>
        <a:graphic>
          <a:graphicData uri="http://schemas.openxmlformats.org/drawingml/2006/table">
            <a:tbl>
              <a:tblPr firstRow="1" bandRow="1">
                <a:tableStyleId>{5940675A-B579-460E-94D1-54222C63F5DA}</a:tableStyleId>
              </a:tblPr>
              <a:tblGrid>
                <a:gridCol w="3606584">
                  <a:extLst>
                    <a:ext uri="{9D8B030D-6E8A-4147-A177-3AD203B41FA5}">
                      <a16:colId xmlns:a16="http://schemas.microsoft.com/office/drawing/2014/main" val="3443517776"/>
                    </a:ext>
                  </a:extLst>
                </a:gridCol>
                <a:gridCol w="3606584">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6,000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7,000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aphicFrame>
        <p:nvGraphicFramePr>
          <p:cNvPr id="20" name="Table 19">
            <a:extLst>
              <a:ext uri="{FF2B5EF4-FFF2-40B4-BE49-F238E27FC236}">
                <a16:creationId xmlns:a16="http://schemas.microsoft.com/office/drawing/2014/main" id="{A0A5BBA4-1C96-4C8C-B49C-53E11E981E74}"/>
              </a:ext>
            </a:extLst>
          </p:cNvPr>
          <p:cNvGraphicFramePr>
            <a:graphicFrameLocks noGrp="1"/>
          </p:cNvGraphicFramePr>
          <p:nvPr>
            <p:extLst>
              <p:ext uri="{D42A27DB-BD31-4B8C-83A1-F6EECF244321}">
                <p14:modId xmlns:p14="http://schemas.microsoft.com/office/powerpoint/2010/main" val="3485408002"/>
              </p:ext>
            </p:extLst>
          </p:nvPr>
        </p:nvGraphicFramePr>
        <p:xfrm>
          <a:off x="1276038" y="1867828"/>
          <a:ext cx="6604344" cy="457200"/>
        </p:xfrm>
        <a:graphic>
          <a:graphicData uri="http://schemas.openxmlformats.org/drawingml/2006/table">
            <a:tbl>
              <a:tblPr firstRow="1" bandRow="1">
                <a:tableStyleId>{5940675A-B579-460E-94D1-54222C63F5DA}</a:tableStyleId>
              </a:tblPr>
              <a:tblGrid>
                <a:gridCol w="2201448">
                  <a:extLst>
                    <a:ext uri="{9D8B030D-6E8A-4147-A177-3AD203B41FA5}">
                      <a16:colId xmlns:a16="http://schemas.microsoft.com/office/drawing/2014/main" val="961152724"/>
                    </a:ext>
                  </a:extLst>
                </a:gridCol>
                <a:gridCol w="2201448">
                  <a:extLst>
                    <a:ext uri="{9D8B030D-6E8A-4147-A177-3AD203B41FA5}">
                      <a16:colId xmlns:a16="http://schemas.microsoft.com/office/drawing/2014/main" val="2018134506"/>
                    </a:ext>
                  </a:extLst>
                </a:gridCol>
                <a:gridCol w="2201448">
                  <a:extLst>
                    <a:ext uri="{9D8B030D-6E8A-4147-A177-3AD203B41FA5}">
                      <a16:colId xmlns:a16="http://schemas.microsoft.com/office/drawing/2014/main" val="3913144736"/>
                    </a:ext>
                  </a:extLst>
                </a:gridCol>
              </a:tblGrid>
              <a:tr h="222345">
                <a:tc>
                  <a:txBody>
                    <a:bodyPr/>
                    <a:lstStyle/>
                    <a:p>
                      <a:r>
                        <a:rPr lang="en-GB" sz="2400" b="1" dirty="0">
                          <a:latin typeface="Century Gothic" panose="020B0502020202020204" pitchFamily="34" charset="0"/>
                        </a:rPr>
                        <a:t>6,300 is </a:t>
                      </a:r>
                      <a:r>
                        <a:rPr lang="en-GB" sz="2400" b="1" dirty="0">
                          <a:solidFill>
                            <a:srgbClr val="FF0000"/>
                          </a:solidFill>
                          <a:latin typeface="Century Gothic" panose="020B0502020202020204" pitchFamily="34" charset="0"/>
                        </a:rPr>
                        <a:t>C</a:t>
                      </a:r>
                    </a:p>
                  </a:txBody>
                  <a:tcPr>
                    <a:solidFill>
                      <a:schemeClr val="bg1"/>
                    </a:solidFill>
                  </a:tcPr>
                </a:tc>
                <a:tc>
                  <a:txBody>
                    <a:bodyPr/>
                    <a:lstStyle/>
                    <a:p>
                      <a:r>
                        <a:rPr lang="en-GB" sz="2400" b="1" dirty="0">
                          <a:latin typeface="Century Gothic" panose="020B0502020202020204" pitchFamily="34" charset="0"/>
                        </a:rPr>
                        <a:t>6,340 is </a:t>
                      </a:r>
                      <a:r>
                        <a:rPr lang="en-GB" sz="2400" b="1" dirty="0">
                          <a:solidFill>
                            <a:srgbClr val="FF0000"/>
                          </a:solidFill>
                          <a:latin typeface="Century Gothic" panose="020B0502020202020204" pitchFamily="34" charset="0"/>
                        </a:rPr>
                        <a:t>B</a:t>
                      </a:r>
                    </a:p>
                  </a:txBody>
                  <a:tcPr>
                    <a:solidFill>
                      <a:schemeClr val="bg1"/>
                    </a:solidFill>
                  </a:tcPr>
                </a:tc>
                <a:tc>
                  <a:txBody>
                    <a:bodyPr/>
                    <a:lstStyle/>
                    <a:p>
                      <a:r>
                        <a:rPr lang="en-GB" sz="2400" b="1" dirty="0">
                          <a:latin typeface="Century Gothic" panose="020B0502020202020204" pitchFamily="34" charset="0"/>
                        </a:rPr>
                        <a:t>6,250 is </a:t>
                      </a:r>
                      <a:r>
                        <a:rPr lang="en-GB" sz="2400" b="1" dirty="0">
                          <a:solidFill>
                            <a:srgbClr val="FF0000"/>
                          </a:solidFill>
                          <a:latin typeface="Century Gothic" panose="020B0502020202020204" pitchFamily="34" charset="0"/>
                        </a:rPr>
                        <a:t>A</a:t>
                      </a:r>
                    </a:p>
                  </a:txBody>
                  <a:tcPr>
                    <a:solidFill>
                      <a:schemeClr val="bg1"/>
                    </a:solidFill>
                  </a:tcPr>
                </a:tc>
                <a:extLst>
                  <a:ext uri="{0D108BD9-81ED-4DB2-BD59-A6C34878D82A}">
                    <a16:rowId xmlns:a16="http://schemas.microsoft.com/office/drawing/2014/main" val="440345458"/>
                  </a:ext>
                </a:extLst>
              </a:tr>
            </a:tbl>
          </a:graphicData>
        </a:graphic>
      </p:graphicFrame>
    </p:spTree>
    <p:extLst>
      <p:ext uri="{BB962C8B-B14F-4D97-AF65-F5344CB8AC3E}">
        <p14:creationId xmlns:p14="http://schemas.microsoft.com/office/powerpoint/2010/main" val="1802185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Jade has drawn this number line but has forgotten to include the end point.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She knows that each interval represents a multiple of 10. She also knows that 2,100 fit on the line but 2,250 did not.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could the end point of the number line be?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47403C29-9B48-4A07-B4F8-47AE44EED0B1}"/>
              </a:ext>
            </a:extLst>
          </p:cNvPr>
          <p:cNvGraphicFramePr>
            <a:graphicFrameLocks noGrp="1"/>
          </p:cNvGraphicFramePr>
          <p:nvPr>
            <p:extLst>
              <p:ext uri="{D42A27DB-BD31-4B8C-83A1-F6EECF244321}">
                <p14:modId xmlns:p14="http://schemas.microsoft.com/office/powerpoint/2010/main" val="3887242505"/>
              </p:ext>
            </p:extLst>
          </p:nvPr>
        </p:nvGraphicFramePr>
        <p:xfrm>
          <a:off x="1532237" y="1751651"/>
          <a:ext cx="5991750" cy="365760"/>
        </p:xfrm>
        <a:graphic>
          <a:graphicData uri="http://schemas.openxmlformats.org/drawingml/2006/table">
            <a:tbl>
              <a:tblPr firstRow="1" bandRow="1">
                <a:tableStyleId>{5940675A-B579-460E-94D1-54222C63F5DA}</a:tableStyleId>
              </a:tblPr>
              <a:tblGrid>
                <a:gridCol w="998625">
                  <a:extLst>
                    <a:ext uri="{9D8B030D-6E8A-4147-A177-3AD203B41FA5}">
                      <a16:colId xmlns:a16="http://schemas.microsoft.com/office/drawing/2014/main" val="3443517776"/>
                    </a:ext>
                  </a:extLst>
                </a:gridCol>
                <a:gridCol w="998625">
                  <a:extLst>
                    <a:ext uri="{9D8B030D-6E8A-4147-A177-3AD203B41FA5}">
                      <a16:colId xmlns:a16="http://schemas.microsoft.com/office/drawing/2014/main" val="257649123"/>
                    </a:ext>
                  </a:extLst>
                </a:gridCol>
                <a:gridCol w="998625">
                  <a:extLst>
                    <a:ext uri="{9D8B030D-6E8A-4147-A177-3AD203B41FA5}">
                      <a16:colId xmlns:a16="http://schemas.microsoft.com/office/drawing/2014/main" val="2468637205"/>
                    </a:ext>
                  </a:extLst>
                </a:gridCol>
                <a:gridCol w="998625">
                  <a:extLst>
                    <a:ext uri="{9D8B030D-6E8A-4147-A177-3AD203B41FA5}">
                      <a16:colId xmlns:a16="http://schemas.microsoft.com/office/drawing/2014/main" val="2180822503"/>
                    </a:ext>
                  </a:extLst>
                </a:gridCol>
                <a:gridCol w="998625">
                  <a:extLst>
                    <a:ext uri="{9D8B030D-6E8A-4147-A177-3AD203B41FA5}">
                      <a16:colId xmlns:a16="http://schemas.microsoft.com/office/drawing/2014/main" val="3185583331"/>
                    </a:ext>
                  </a:extLst>
                </a:gridCol>
                <a:gridCol w="998625">
                  <a:extLst>
                    <a:ext uri="{9D8B030D-6E8A-4147-A177-3AD203B41FA5}">
                      <a16:colId xmlns:a16="http://schemas.microsoft.com/office/drawing/2014/main" val="2023599166"/>
                    </a:ext>
                  </a:extLst>
                </a:gridCol>
              </a:tblGrid>
              <a:tr h="238533">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10" name="Table 9">
            <a:extLst>
              <a:ext uri="{FF2B5EF4-FFF2-40B4-BE49-F238E27FC236}">
                <a16:creationId xmlns:a16="http://schemas.microsoft.com/office/drawing/2014/main" id="{C3A08EA1-2E59-435B-B6C6-71C29EF35FAE}"/>
              </a:ext>
            </a:extLst>
          </p:cNvPr>
          <p:cNvGraphicFramePr>
            <a:graphicFrameLocks noGrp="1"/>
          </p:cNvGraphicFramePr>
          <p:nvPr>
            <p:extLst>
              <p:ext uri="{D42A27DB-BD31-4B8C-83A1-F6EECF244321}">
                <p14:modId xmlns:p14="http://schemas.microsoft.com/office/powerpoint/2010/main" val="1023183269"/>
              </p:ext>
            </p:extLst>
          </p:nvPr>
        </p:nvGraphicFramePr>
        <p:xfrm>
          <a:off x="1092506" y="2117411"/>
          <a:ext cx="6817780" cy="457200"/>
        </p:xfrm>
        <a:graphic>
          <a:graphicData uri="http://schemas.openxmlformats.org/drawingml/2006/table">
            <a:tbl>
              <a:tblPr firstRow="1" bandRow="1">
                <a:tableStyleId>{5940675A-B579-460E-94D1-54222C63F5DA}</a:tableStyleId>
              </a:tblPr>
              <a:tblGrid>
                <a:gridCol w="3408890">
                  <a:extLst>
                    <a:ext uri="{9D8B030D-6E8A-4147-A177-3AD203B41FA5}">
                      <a16:colId xmlns:a16="http://schemas.microsoft.com/office/drawing/2014/main" val="3443517776"/>
                    </a:ext>
                  </a:extLst>
                </a:gridCol>
                <a:gridCol w="3408890">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2,000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GB" sz="2400" b="1" dirty="0">
                        <a:latin typeface="Century Gothic" panose="020B0502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Jade has drawn this number line but has forgotten to include the end point.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She knows that each interval represents a multiple of 10. She also knows that 2,100 fit on the line but 2,250 did not.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could the end point of the number line be?</a:t>
            </a:r>
          </a:p>
          <a:p>
            <a:pPr lvl="0" algn="ctr"/>
            <a:r>
              <a:rPr lang="en-GB" sz="2000" b="1" dirty="0">
                <a:solidFill>
                  <a:srgbClr val="FF0000"/>
                </a:solidFill>
                <a:latin typeface="Century Gothic" panose="020B0502020202020204" pitchFamily="34" charset="0"/>
              </a:rPr>
              <a:t>Various answers, for example:</a:t>
            </a:r>
          </a:p>
          <a:p>
            <a:pPr lvl="0" algn="ctr"/>
            <a:r>
              <a:rPr lang="en-GB" sz="2000" b="1" dirty="0">
                <a:solidFill>
                  <a:srgbClr val="FF0000"/>
                </a:solidFill>
                <a:latin typeface="Century Gothic" panose="020B0502020202020204" pitchFamily="34" charset="0"/>
              </a:rPr>
              <a:t>2,120 (intervals of 20); 2,180 (intervals of 30); 2,240 (intervals of 40)</a:t>
            </a:r>
          </a:p>
          <a:p>
            <a:pPr lvl="0" algn="ctr"/>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Intervals of 10 would be too small (end point of 2,060) and intervals of 50 would be too large (end of point of 2,300).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47403C29-9B48-4A07-B4F8-47AE44EED0B1}"/>
              </a:ext>
            </a:extLst>
          </p:cNvPr>
          <p:cNvGraphicFramePr>
            <a:graphicFrameLocks noGrp="1"/>
          </p:cNvGraphicFramePr>
          <p:nvPr/>
        </p:nvGraphicFramePr>
        <p:xfrm>
          <a:off x="1532237" y="1751651"/>
          <a:ext cx="5991750" cy="365760"/>
        </p:xfrm>
        <a:graphic>
          <a:graphicData uri="http://schemas.openxmlformats.org/drawingml/2006/table">
            <a:tbl>
              <a:tblPr firstRow="1" bandRow="1">
                <a:tableStyleId>{5940675A-B579-460E-94D1-54222C63F5DA}</a:tableStyleId>
              </a:tblPr>
              <a:tblGrid>
                <a:gridCol w="998625">
                  <a:extLst>
                    <a:ext uri="{9D8B030D-6E8A-4147-A177-3AD203B41FA5}">
                      <a16:colId xmlns:a16="http://schemas.microsoft.com/office/drawing/2014/main" val="3443517776"/>
                    </a:ext>
                  </a:extLst>
                </a:gridCol>
                <a:gridCol w="998625">
                  <a:extLst>
                    <a:ext uri="{9D8B030D-6E8A-4147-A177-3AD203B41FA5}">
                      <a16:colId xmlns:a16="http://schemas.microsoft.com/office/drawing/2014/main" val="257649123"/>
                    </a:ext>
                  </a:extLst>
                </a:gridCol>
                <a:gridCol w="998625">
                  <a:extLst>
                    <a:ext uri="{9D8B030D-6E8A-4147-A177-3AD203B41FA5}">
                      <a16:colId xmlns:a16="http://schemas.microsoft.com/office/drawing/2014/main" val="2468637205"/>
                    </a:ext>
                  </a:extLst>
                </a:gridCol>
                <a:gridCol w="998625">
                  <a:extLst>
                    <a:ext uri="{9D8B030D-6E8A-4147-A177-3AD203B41FA5}">
                      <a16:colId xmlns:a16="http://schemas.microsoft.com/office/drawing/2014/main" val="2180822503"/>
                    </a:ext>
                  </a:extLst>
                </a:gridCol>
                <a:gridCol w="998625">
                  <a:extLst>
                    <a:ext uri="{9D8B030D-6E8A-4147-A177-3AD203B41FA5}">
                      <a16:colId xmlns:a16="http://schemas.microsoft.com/office/drawing/2014/main" val="3185583331"/>
                    </a:ext>
                  </a:extLst>
                </a:gridCol>
                <a:gridCol w="998625">
                  <a:extLst>
                    <a:ext uri="{9D8B030D-6E8A-4147-A177-3AD203B41FA5}">
                      <a16:colId xmlns:a16="http://schemas.microsoft.com/office/drawing/2014/main" val="2023599166"/>
                    </a:ext>
                  </a:extLst>
                </a:gridCol>
              </a:tblGrid>
              <a:tr h="238533">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10" name="Table 9">
            <a:extLst>
              <a:ext uri="{FF2B5EF4-FFF2-40B4-BE49-F238E27FC236}">
                <a16:creationId xmlns:a16="http://schemas.microsoft.com/office/drawing/2014/main" id="{C3A08EA1-2E59-435B-B6C6-71C29EF35FAE}"/>
              </a:ext>
            </a:extLst>
          </p:cNvPr>
          <p:cNvGraphicFramePr>
            <a:graphicFrameLocks noGrp="1"/>
          </p:cNvGraphicFramePr>
          <p:nvPr/>
        </p:nvGraphicFramePr>
        <p:xfrm>
          <a:off x="1092506" y="2117411"/>
          <a:ext cx="6817780" cy="457200"/>
        </p:xfrm>
        <a:graphic>
          <a:graphicData uri="http://schemas.openxmlformats.org/drawingml/2006/table">
            <a:tbl>
              <a:tblPr firstRow="1" bandRow="1">
                <a:tableStyleId>{5940675A-B579-460E-94D1-54222C63F5DA}</a:tableStyleId>
              </a:tblPr>
              <a:tblGrid>
                <a:gridCol w="3408890">
                  <a:extLst>
                    <a:ext uri="{9D8B030D-6E8A-4147-A177-3AD203B41FA5}">
                      <a16:colId xmlns:a16="http://schemas.microsoft.com/office/drawing/2014/main" val="3443517776"/>
                    </a:ext>
                  </a:extLst>
                </a:gridCol>
                <a:gridCol w="3408890">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2,000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GB" sz="2400" b="1" dirty="0">
                        <a:latin typeface="Century Gothic" panose="020B0502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spTree>
    <p:extLst>
      <p:ext uri="{BB962C8B-B14F-4D97-AF65-F5344CB8AC3E}">
        <p14:creationId xmlns:p14="http://schemas.microsoft.com/office/powerpoint/2010/main" val="2839063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7" name="Picture 16">
            <a:extLst>
              <a:ext uri="{FF2B5EF4-FFF2-40B4-BE49-F238E27FC236}">
                <a16:creationId xmlns:a16="http://schemas.microsoft.com/office/drawing/2014/main" id="{44F643A7-D195-4B99-9564-B4413B2B6F26}"/>
              </a:ext>
            </a:extLst>
          </p:cNvPr>
          <p:cNvPicPr>
            <a:picLocks noChangeAspect="1"/>
          </p:cNvPicPr>
          <p:nvPr/>
        </p:nvPicPr>
        <p:blipFill>
          <a:blip r:embed="rId4"/>
          <a:stretch>
            <a:fillRect/>
          </a:stretch>
        </p:blipFill>
        <p:spPr>
          <a:xfrm>
            <a:off x="115438" y="133726"/>
            <a:ext cx="8913124" cy="6322100"/>
          </a:xfrm>
          <a:prstGeom prst="rect">
            <a:avLst/>
          </a:prstGeom>
        </p:spPr>
      </p:pic>
      <p:sp>
        <p:nvSpPr>
          <p:cNvPr id="23" name="Rectangle 22">
            <a:extLst>
              <a:ext uri="{FF2B5EF4-FFF2-40B4-BE49-F238E27FC236}">
                <a16:creationId xmlns:a16="http://schemas.microsoft.com/office/drawing/2014/main" id="{25BBD2C6-9D58-4944-AAD2-BB13CB47435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Some friends are describing a number on a number line.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is correct? Explain your reasoning. </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4" name="Table 23">
            <a:extLst>
              <a:ext uri="{FF2B5EF4-FFF2-40B4-BE49-F238E27FC236}">
                <a16:creationId xmlns:a16="http://schemas.microsoft.com/office/drawing/2014/main" id="{2E1085A1-8533-4E11-9BA0-637763BE4B28}"/>
              </a:ext>
            </a:extLst>
          </p:cNvPr>
          <p:cNvGraphicFramePr>
            <a:graphicFrameLocks noGrp="1"/>
          </p:cNvGraphicFramePr>
          <p:nvPr>
            <p:extLst>
              <p:ext uri="{D42A27DB-BD31-4B8C-83A1-F6EECF244321}">
                <p14:modId xmlns:p14="http://schemas.microsoft.com/office/powerpoint/2010/main" val="1979362733"/>
              </p:ext>
            </p:extLst>
          </p:nvPr>
        </p:nvGraphicFramePr>
        <p:xfrm>
          <a:off x="1049453" y="1866051"/>
          <a:ext cx="6618776" cy="457200"/>
        </p:xfrm>
        <a:graphic>
          <a:graphicData uri="http://schemas.openxmlformats.org/drawingml/2006/table">
            <a:tbl>
              <a:tblPr firstRow="1" bandRow="1">
                <a:tableStyleId>{5940675A-B579-460E-94D1-54222C63F5DA}</a:tableStyleId>
              </a:tblPr>
              <a:tblGrid>
                <a:gridCol w="3309388">
                  <a:extLst>
                    <a:ext uri="{9D8B030D-6E8A-4147-A177-3AD203B41FA5}">
                      <a16:colId xmlns:a16="http://schemas.microsoft.com/office/drawing/2014/main" val="3443517776"/>
                    </a:ext>
                  </a:extLst>
                </a:gridCol>
                <a:gridCol w="3309388">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7,800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8,000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pSp>
        <p:nvGrpSpPr>
          <p:cNvPr id="25" name="Group 24">
            <a:extLst>
              <a:ext uri="{FF2B5EF4-FFF2-40B4-BE49-F238E27FC236}">
                <a16:creationId xmlns:a16="http://schemas.microsoft.com/office/drawing/2014/main" id="{C3E511B3-7F23-427C-8150-D66808426980}"/>
              </a:ext>
            </a:extLst>
          </p:cNvPr>
          <p:cNvGrpSpPr/>
          <p:nvPr/>
        </p:nvGrpSpPr>
        <p:grpSpPr>
          <a:xfrm>
            <a:off x="1480196" y="1767300"/>
            <a:ext cx="5907505" cy="2852122"/>
            <a:chOff x="2875270" y="1896094"/>
            <a:chExt cx="3031485" cy="1609948"/>
          </a:xfrm>
        </p:grpSpPr>
        <p:cxnSp>
          <p:nvCxnSpPr>
            <p:cNvPr id="26" name="Straight Arrow Connector 25">
              <a:extLst>
                <a:ext uri="{FF2B5EF4-FFF2-40B4-BE49-F238E27FC236}">
                  <a16:creationId xmlns:a16="http://schemas.microsoft.com/office/drawing/2014/main" id="{63C556DC-194B-4A87-8E16-8562DEF9E0EF}"/>
                </a:ext>
              </a:extLst>
            </p:cNvPr>
            <p:cNvCxnSpPr/>
            <p:nvPr/>
          </p:nvCxnSpPr>
          <p:spPr>
            <a:xfrm>
              <a:off x="2875270" y="1896094"/>
              <a:ext cx="2892605"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7" name="Speech Bubble: Rectangle with Corners Rounded 26">
              <a:extLst>
                <a:ext uri="{FF2B5EF4-FFF2-40B4-BE49-F238E27FC236}">
                  <a16:creationId xmlns:a16="http://schemas.microsoft.com/office/drawing/2014/main" id="{923EBCD0-AB90-45AB-BA38-FC7A7B826802}"/>
                </a:ext>
              </a:extLst>
            </p:cNvPr>
            <p:cNvSpPr/>
            <p:nvPr/>
          </p:nvSpPr>
          <p:spPr>
            <a:xfrm>
              <a:off x="2911154" y="2280839"/>
              <a:ext cx="1441317" cy="509696"/>
            </a:xfrm>
            <a:prstGeom prst="wedgeRoundRect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number is more than 7,950. </a:t>
              </a:r>
            </a:p>
          </p:txBody>
        </p:sp>
        <p:sp>
          <p:nvSpPr>
            <p:cNvPr id="28" name="Speech Bubble: Rectangle with Corners Rounded 27">
              <a:extLst>
                <a:ext uri="{FF2B5EF4-FFF2-40B4-BE49-F238E27FC236}">
                  <a16:creationId xmlns:a16="http://schemas.microsoft.com/office/drawing/2014/main" id="{0962C083-0BC7-45EA-908D-83DADF194A95}"/>
                </a:ext>
              </a:extLst>
            </p:cNvPr>
            <p:cNvSpPr/>
            <p:nvPr/>
          </p:nvSpPr>
          <p:spPr>
            <a:xfrm>
              <a:off x="4465438" y="2288268"/>
              <a:ext cx="1441317" cy="509696"/>
            </a:xfrm>
            <a:prstGeom prst="wedgeRoundRectCallout">
              <a:avLst>
                <a:gd name="adj1" fmla="val 23660"/>
                <a:gd name="adj2" fmla="val 7093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number is less than 7,925. </a:t>
              </a:r>
            </a:p>
          </p:txBody>
        </p:sp>
        <p:sp>
          <p:nvSpPr>
            <p:cNvPr id="29" name="TextBox 28">
              <a:extLst>
                <a:ext uri="{FF2B5EF4-FFF2-40B4-BE49-F238E27FC236}">
                  <a16:creationId xmlns:a16="http://schemas.microsoft.com/office/drawing/2014/main" id="{2CD6D8CA-CD12-48D0-8E08-C5C0AF90F101}"/>
                </a:ext>
              </a:extLst>
            </p:cNvPr>
            <p:cNvSpPr txBox="1"/>
            <p:nvPr/>
          </p:nvSpPr>
          <p:spPr>
            <a:xfrm>
              <a:off x="3330400" y="3297564"/>
              <a:ext cx="623481" cy="208478"/>
            </a:xfrm>
            <a:prstGeom prst="rect">
              <a:avLst/>
            </a:prstGeom>
            <a:noFill/>
          </p:spPr>
          <p:txBody>
            <a:bodyPr wrap="square" rtlCol="0">
              <a:spAutoFit/>
            </a:bodyPr>
            <a:lstStyle/>
            <a:p>
              <a:pPr algn="ctr"/>
              <a:r>
                <a:rPr lang="en-GB" b="1" dirty="0">
                  <a:latin typeface="Century Gothic" panose="020B0502020202020204" pitchFamily="34" charset="0"/>
                </a:rPr>
                <a:t>Yasmin</a:t>
              </a:r>
            </a:p>
          </p:txBody>
        </p:sp>
        <p:sp>
          <p:nvSpPr>
            <p:cNvPr id="30" name="TextBox 29">
              <a:extLst>
                <a:ext uri="{FF2B5EF4-FFF2-40B4-BE49-F238E27FC236}">
                  <a16:creationId xmlns:a16="http://schemas.microsoft.com/office/drawing/2014/main" id="{A972989A-3ABA-4ED8-A5FD-8CC3A58F0B03}"/>
                </a:ext>
              </a:extLst>
            </p:cNvPr>
            <p:cNvSpPr txBox="1"/>
            <p:nvPr/>
          </p:nvSpPr>
          <p:spPr>
            <a:xfrm>
              <a:off x="4915468" y="3297564"/>
              <a:ext cx="789769" cy="208478"/>
            </a:xfrm>
            <a:prstGeom prst="rect">
              <a:avLst/>
            </a:prstGeom>
            <a:noFill/>
          </p:spPr>
          <p:txBody>
            <a:bodyPr wrap="square" rtlCol="0">
              <a:spAutoFit/>
            </a:bodyPr>
            <a:lstStyle/>
            <a:p>
              <a:pPr algn="ctr"/>
              <a:r>
                <a:rPr lang="en-GB" b="1" dirty="0">
                  <a:latin typeface="Century Gothic" panose="020B0502020202020204" pitchFamily="34" charset="0"/>
                </a:rPr>
                <a:t>Freddie</a:t>
              </a:r>
            </a:p>
          </p:txBody>
        </p:sp>
      </p:grpSp>
      <p:cxnSp>
        <p:nvCxnSpPr>
          <p:cNvPr id="31" name="Straight Arrow Connector 30">
            <a:extLst>
              <a:ext uri="{FF2B5EF4-FFF2-40B4-BE49-F238E27FC236}">
                <a16:creationId xmlns:a16="http://schemas.microsoft.com/office/drawing/2014/main" id="{2E6A6711-35D9-4F75-AF76-9C69474074CD}"/>
              </a:ext>
            </a:extLst>
          </p:cNvPr>
          <p:cNvCxnSpPr>
            <a:cxnSpLocks/>
          </p:cNvCxnSpPr>
          <p:nvPr/>
        </p:nvCxnSpPr>
        <p:spPr>
          <a:xfrm>
            <a:off x="5927662" y="1342461"/>
            <a:ext cx="0" cy="408056"/>
          </a:xfrm>
          <a:prstGeom prst="straightConnector1">
            <a:avLst/>
          </a:prstGeom>
          <a:ln w="571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80788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7" name="Picture 16">
            <a:extLst>
              <a:ext uri="{FF2B5EF4-FFF2-40B4-BE49-F238E27FC236}">
                <a16:creationId xmlns:a16="http://schemas.microsoft.com/office/drawing/2014/main" id="{44F643A7-D195-4B99-9564-B4413B2B6F26}"/>
              </a:ext>
            </a:extLst>
          </p:cNvPr>
          <p:cNvPicPr>
            <a:picLocks noChangeAspect="1"/>
          </p:cNvPicPr>
          <p:nvPr/>
        </p:nvPicPr>
        <p:blipFill>
          <a:blip r:embed="rId4"/>
          <a:stretch>
            <a:fillRect/>
          </a:stretch>
        </p:blipFill>
        <p:spPr>
          <a:xfrm>
            <a:off x="115438" y="133726"/>
            <a:ext cx="8913124" cy="6322100"/>
          </a:xfrm>
          <a:prstGeom prst="rect">
            <a:avLst/>
          </a:prstGeom>
        </p:spPr>
      </p:pic>
      <p:sp>
        <p:nvSpPr>
          <p:cNvPr id="23" name="Rectangle 22">
            <a:extLst>
              <a:ext uri="{FF2B5EF4-FFF2-40B4-BE49-F238E27FC236}">
                <a16:creationId xmlns:a16="http://schemas.microsoft.com/office/drawing/2014/main" id="{25BBD2C6-9D58-4944-AAD2-BB13CB47435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Some friends are describing a number on a number line.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is correct? Explain your reasoning.</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Yasmin is correct because…</a:t>
            </a:r>
          </a:p>
          <a:p>
            <a:pPr lvl="0"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4" name="Table 23">
            <a:extLst>
              <a:ext uri="{FF2B5EF4-FFF2-40B4-BE49-F238E27FC236}">
                <a16:creationId xmlns:a16="http://schemas.microsoft.com/office/drawing/2014/main" id="{2E1085A1-8533-4E11-9BA0-637763BE4B28}"/>
              </a:ext>
            </a:extLst>
          </p:cNvPr>
          <p:cNvGraphicFramePr>
            <a:graphicFrameLocks noGrp="1"/>
          </p:cNvGraphicFramePr>
          <p:nvPr/>
        </p:nvGraphicFramePr>
        <p:xfrm>
          <a:off x="1049453" y="1866051"/>
          <a:ext cx="6618776" cy="457200"/>
        </p:xfrm>
        <a:graphic>
          <a:graphicData uri="http://schemas.openxmlformats.org/drawingml/2006/table">
            <a:tbl>
              <a:tblPr firstRow="1" bandRow="1">
                <a:tableStyleId>{5940675A-B579-460E-94D1-54222C63F5DA}</a:tableStyleId>
              </a:tblPr>
              <a:tblGrid>
                <a:gridCol w="3309388">
                  <a:extLst>
                    <a:ext uri="{9D8B030D-6E8A-4147-A177-3AD203B41FA5}">
                      <a16:colId xmlns:a16="http://schemas.microsoft.com/office/drawing/2014/main" val="3443517776"/>
                    </a:ext>
                  </a:extLst>
                </a:gridCol>
                <a:gridCol w="3309388">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7,800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8,000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pSp>
        <p:nvGrpSpPr>
          <p:cNvPr id="25" name="Group 24">
            <a:extLst>
              <a:ext uri="{FF2B5EF4-FFF2-40B4-BE49-F238E27FC236}">
                <a16:creationId xmlns:a16="http://schemas.microsoft.com/office/drawing/2014/main" id="{C3E511B3-7F23-427C-8150-D66808426980}"/>
              </a:ext>
            </a:extLst>
          </p:cNvPr>
          <p:cNvGrpSpPr/>
          <p:nvPr/>
        </p:nvGrpSpPr>
        <p:grpSpPr>
          <a:xfrm>
            <a:off x="1480196" y="1767300"/>
            <a:ext cx="5907505" cy="2852122"/>
            <a:chOff x="2875270" y="1896094"/>
            <a:chExt cx="3031485" cy="1609948"/>
          </a:xfrm>
        </p:grpSpPr>
        <p:cxnSp>
          <p:nvCxnSpPr>
            <p:cNvPr id="26" name="Straight Arrow Connector 25">
              <a:extLst>
                <a:ext uri="{FF2B5EF4-FFF2-40B4-BE49-F238E27FC236}">
                  <a16:creationId xmlns:a16="http://schemas.microsoft.com/office/drawing/2014/main" id="{63C556DC-194B-4A87-8E16-8562DEF9E0EF}"/>
                </a:ext>
              </a:extLst>
            </p:cNvPr>
            <p:cNvCxnSpPr/>
            <p:nvPr/>
          </p:nvCxnSpPr>
          <p:spPr>
            <a:xfrm>
              <a:off x="2875270" y="1896094"/>
              <a:ext cx="2892605"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7" name="Speech Bubble: Rectangle with Corners Rounded 26">
              <a:extLst>
                <a:ext uri="{FF2B5EF4-FFF2-40B4-BE49-F238E27FC236}">
                  <a16:creationId xmlns:a16="http://schemas.microsoft.com/office/drawing/2014/main" id="{923EBCD0-AB90-45AB-BA38-FC7A7B826802}"/>
                </a:ext>
              </a:extLst>
            </p:cNvPr>
            <p:cNvSpPr/>
            <p:nvPr/>
          </p:nvSpPr>
          <p:spPr>
            <a:xfrm>
              <a:off x="2911154" y="2280839"/>
              <a:ext cx="1441317" cy="509696"/>
            </a:xfrm>
            <a:prstGeom prst="wedgeRoundRect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number is more than 7,950. </a:t>
              </a:r>
            </a:p>
          </p:txBody>
        </p:sp>
        <p:sp>
          <p:nvSpPr>
            <p:cNvPr id="28" name="Speech Bubble: Rectangle with Corners Rounded 27">
              <a:extLst>
                <a:ext uri="{FF2B5EF4-FFF2-40B4-BE49-F238E27FC236}">
                  <a16:creationId xmlns:a16="http://schemas.microsoft.com/office/drawing/2014/main" id="{0962C083-0BC7-45EA-908D-83DADF194A95}"/>
                </a:ext>
              </a:extLst>
            </p:cNvPr>
            <p:cNvSpPr/>
            <p:nvPr/>
          </p:nvSpPr>
          <p:spPr>
            <a:xfrm>
              <a:off x="4465438" y="2288268"/>
              <a:ext cx="1441317" cy="509696"/>
            </a:xfrm>
            <a:prstGeom prst="wedgeRoundRectCallout">
              <a:avLst>
                <a:gd name="adj1" fmla="val 23660"/>
                <a:gd name="adj2" fmla="val 7093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number is less than 7,925. </a:t>
              </a:r>
            </a:p>
          </p:txBody>
        </p:sp>
        <p:sp>
          <p:nvSpPr>
            <p:cNvPr id="29" name="TextBox 28">
              <a:extLst>
                <a:ext uri="{FF2B5EF4-FFF2-40B4-BE49-F238E27FC236}">
                  <a16:creationId xmlns:a16="http://schemas.microsoft.com/office/drawing/2014/main" id="{2CD6D8CA-CD12-48D0-8E08-C5C0AF90F101}"/>
                </a:ext>
              </a:extLst>
            </p:cNvPr>
            <p:cNvSpPr txBox="1"/>
            <p:nvPr/>
          </p:nvSpPr>
          <p:spPr>
            <a:xfrm>
              <a:off x="3330400" y="3297564"/>
              <a:ext cx="623481" cy="208478"/>
            </a:xfrm>
            <a:prstGeom prst="rect">
              <a:avLst/>
            </a:prstGeom>
            <a:noFill/>
          </p:spPr>
          <p:txBody>
            <a:bodyPr wrap="square" rtlCol="0">
              <a:spAutoFit/>
            </a:bodyPr>
            <a:lstStyle/>
            <a:p>
              <a:pPr algn="ctr"/>
              <a:r>
                <a:rPr lang="en-GB" b="1" dirty="0">
                  <a:latin typeface="Century Gothic" panose="020B0502020202020204" pitchFamily="34" charset="0"/>
                </a:rPr>
                <a:t>Yasmin</a:t>
              </a:r>
            </a:p>
          </p:txBody>
        </p:sp>
        <p:sp>
          <p:nvSpPr>
            <p:cNvPr id="30" name="TextBox 29">
              <a:extLst>
                <a:ext uri="{FF2B5EF4-FFF2-40B4-BE49-F238E27FC236}">
                  <a16:creationId xmlns:a16="http://schemas.microsoft.com/office/drawing/2014/main" id="{A972989A-3ABA-4ED8-A5FD-8CC3A58F0B03}"/>
                </a:ext>
              </a:extLst>
            </p:cNvPr>
            <p:cNvSpPr txBox="1"/>
            <p:nvPr/>
          </p:nvSpPr>
          <p:spPr>
            <a:xfrm>
              <a:off x="4915468" y="3297564"/>
              <a:ext cx="789769" cy="208478"/>
            </a:xfrm>
            <a:prstGeom prst="rect">
              <a:avLst/>
            </a:prstGeom>
            <a:noFill/>
          </p:spPr>
          <p:txBody>
            <a:bodyPr wrap="square" rtlCol="0">
              <a:spAutoFit/>
            </a:bodyPr>
            <a:lstStyle/>
            <a:p>
              <a:pPr algn="ctr"/>
              <a:r>
                <a:rPr lang="en-GB" b="1" dirty="0">
                  <a:latin typeface="Century Gothic" panose="020B0502020202020204" pitchFamily="34" charset="0"/>
                </a:rPr>
                <a:t>Freddie</a:t>
              </a:r>
            </a:p>
          </p:txBody>
        </p:sp>
      </p:grpSp>
      <p:cxnSp>
        <p:nvCxnSpPr>
          <p:cNvPr id="31" name="Straight Arrow Connector 30">
            <a:extLst>
              <a:ext uri="{FF2B5EF4-FFF2-40B4-BE49-F238E27FC236}">
                <a16:creationId xmlns:a16="http://schemas.microsoft.com/office/drawing/2014/main" id="{2E6A6711-35D9-4F75-AF76-9C69474074CD}"/>
              </a:ext>
            </a:extLst>
          </p:cNvPr>
          <p:cNvCxnSpPr>
            <a:cxnSpLocks/>
          </p:cNvCxnSpPr>
          <p:nvPr/>
        </p:nvCxnSpPr>
        <p:spPr>
          <a:xfrm>
            <a:off x="5927662" y="1342461"/>
            <a:ext cx="0" cy="408056"/>
          </a:xfrm>
          <a:prstGeom prst="straightConnector1">
            <a:avLst/>
          </a:prstGeom>
          <a:ln w="571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8640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7" name="Picture 16">
            <a:extLst>
              <a:ext uri="{FF2B5EF4-FFF2-40B4-BE49-F238E27FC236}">
                <a16:creationId xmlns:a16="http://schemas.microsoft.com/office/drawing/2014/main" id="{44F643A7-D195-4B99-9564-B4413B2B6F26}"/>
              </a:ext>
            </a:extLst>
          </p:cNvPr>
          <p:cNvPicPr>
            <a:picLocks noChangeAspect="1"/>
          </p:cNvPicPr>
          <p:nvPr/>
        </p:nvPicPr>
        <p:blipFill>
          <a:blip r:embed="rId4"/>
          <a:stretch>
            <a:fillRect/>
          </a:stretch>
        </p:blipFill>
        <p:spPr>
          <a:xfrm>
            <a:off x="115438" y="133726"/>
            <a:ext cx="8913124" cy="6322100"/>
          </a:xfrm>
          <a:prstGeom prst="rect">
            <a:avLst/>
          </a:prstGeom>
        </p:spPr>
      </p:pic>
      <p:sp>
        <p:nvSpPr>
          <p:cNvPr id="23" name="Rectangle 22">
            <a:extLst>
              <a:ext uri="{FF2B5EF4-FFF2-40B4-BE49-F238E27FC236}">
                <a16:creationId xmlns:a16="http://schemas.microsoft.com/office/drawing/2014/main" id="{25BBD2C6-9D58-4944-AAD2-BB13CB47435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Some friends are describing a number on a number line.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is correct? Explain your reasoning.</a:t>
            </a:r>
          </a:p>
          <a:p>
            <a:pPr lvl="0"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Yasmin is correct because if you divide the number line into 4 parts, you can see that the number is between 7,950 and 8,000.</a:t>
            </a: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4" name="Table 23">
            <a:extLst>
              <a:ext uri="{FF2B5EF4-FFF2-40B4-BE49-F238E27FC236}">
                <a16:creationId xmlns:a16="http://schemas.microsoft.com/office/drawing/2014/main" id="{2E1085A1-8533-4E11-9BA0-637763BE4B28}"/>
              </a:ext>
            </a:extLst>
          </p:cNvPr>
          <p:cNvGraphicFramePr>
            <a:graphicFrameLocks noGrp="1"/>
          </p:cNvGraphicFramePr>
          <p:nvPr/>
        </p:nvGraphicFramePr>
        <p:xfrm>
          <a:off x="1049453" y="1866051"/>
          <a:ext cx="6618776" cy="457200"/>
        </p:xfrm>
        <a:graphic>
          <a:graphicData uri="http://schemas.openxmlformats.org/drawingml/2006/table">
            <a:tbl>
              <a:tblPr firstRow="1" bandRow="1">
                <a:tableStyleId>{5940675A-B579-460E-94D1-54222C63F5DA}</a:tableStyleId>
              </a:tblPr>
              <a:tblGrid>
                <a:gridCol w="3309388">
                  <a:extLst>
                    <a:ext uri="{9D8B030D-6E8A-4147-A177-3AD203B41FA5}">
                      <a16:colId xmlns:a16="http://schemas.microsoft.com/office/drawing/2014/main" val="3443517776"/>
                    </a:ext>
                  </a:extLst>
                </a:gridCol>
                <a:gridCol w="3309388">
                  <a:extLst>
                    <a:ext uri="{9D8B030D-6E8A-4147-A177-3AD203B41FA5}">
                      <a16:colId xmlns:a16="http://schemas.microsoft.com/office/drawing/2014/main" val="257649123"/>
                    </a:ext>
                  </a:extLst>
                </a:gridCol>
              </a:tblGrid>
              <a:tr h="370840">
                <a:tc>
                  <a:txBody>
                    <a:bodyPr/>
                    <a:lstStyle/>
                    <a:p>
                      <a:pPr algn="l"/>
                      <a:r>
                        <a:rPr lang="en-GB" sz="2400" b="1" dirty="0">
                          <a:latin typeface="Century Gothic" panose="020B0502020202020204" pitchFamily="34" charset="0"/>
                        </a:rPr>
                        <a:t>7,800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8,000</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grpSp>
        <p:nvGrpSpPr>
          <p:cNvPr id="25" name="Group 24">
            <a:extLst>
              <a:ext uri="{FF2B5EF4-FFF2-40B4-BE49-F238E27FC236}">
                <a16:creationId xmlns:a16="http://schemas.microsoft.com/office/drawing/2014/main" id="{C3E511B3-7F23-427C-8150-D66808426980}"/>
              </a:ext>
            </a:extLst>
          </p:cNvPr>
          <p:cNvGrpSpPr/>
          <p:nvPr/>
        </p:nvGrpSpPr>
        <p:grpSpPr>
          <a:xfrm>
            <a:off x="1480196" y="1767300"/>
            <a:ext cx="5907505" cy="2852122"/>
            <a:chOff x="2875270" y="1896094"/>
            <a:chExt cx="3031485" cy="1609948"/>
          </a:xfrm>
        </p:grpSpPr>
        <p:cxnSp>
          <p:nvCxnSpPr>
            <p:cNvPr id="26" name="Straight Arrow Connector 25">
              <a:extLst>
                <a:ext uri="{FF2B5EF4-FFF2-40B4-BE49-F238E27FC236}">
                  <a16:creationId xmlns:a16="http://schemas.microsoft.com/office/drawing/2014/main" id="{63C556DC-194B-4A87-8E16-8562DEF9E0EF}"/>
                </a:ext>
              </a:extLst>
            </p:cNvPr>
            <p:cNvCxnSpPr/>
            <p:nvPr/>
          </p:nvCxnSpPr>
          <p:spPr>
            <a:xfrm>
              <a:off x="2875270" y="1896094"/>
              <a:ext cx="2892605"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7" name="Speech Bubble: Rectangle with Corners Rounded 26">
              <a:extLst>
                <a:ext uri="{FF2B5EF4-FFF2-40B4-BE49-F238E27FC236}">
                  <a16:creationId xmlns:a16="http://schemas.microsoft.com/office/drawing/2014/main" id="{923EBCD0-AB90-45AB-BA38-FC7A7B826802}"/>
                </a:ext>
              </a:extLst>
            </p:cNvPr>
            <p:cNvSpPr/>
            <p:nvPr/>
          </p:nvSpPr>
          <p:spPr>
            <a:xfrm>
              <a:off x="2911154" y="2280839"/>
              <a:ext cx="1441317" cy="509696"/>
            </a:xfrm>
            <a:prstGeom prst="wedgeRoundRect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number is more than 7,950. </a:t>
              </a:r>
            </a:p>
          </p:txBody>
        </p:sp>
        <p:sp>
          <p:nvSpPr>
            <p:cNvPr id="28" name="Speech Bubble: Rectangle with Corners Rounded 27">
              <a:extLst>
                <a:ext uri="{FF2B5EF4-FFF2-40B4-BE49-F238E27FC236}">
                  <a16:creationId xmlns:a16="http://schemas.microsoft.com/office/drawing/2014/main" id="{0962C083-0BC7-45EA-908D-83DADF194A95}"/>
                </a:ext>
              </a:extLst>
            </p:cNvPr>
            <p:cNvSpPr/>
            <p:nvPr/>
          </p:nvSpPr>
          <p:spPr>
            <a:xfrm>
              <a:off x="4465438" y="2288268"/>
              <a:ext cx="1441317" cy="509696"/>
            </a:xfrm>
            <a:prstGeom prst="wedgeRoundRectCallout">
              <a:avLst>
                <a:gd name="adj1" fmla="val 23660"/>
                <a:gd name="adj2" fmla="val 7093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number is less than 7,925. </a:t>
              </a:r>
            </a:p>
          </p:txBody>
        </p:sp>
        <p:sp>
          <p:nvSpPr>
            <p:cNvPr id="29" name="TextBox 28">
              <a:extLst>
                <a:ext uri="{FF2B5EF4-FFF2-40B4-BE49-F238E27FC236}">
                  <a16:creationId xmlns:a16="http://schemas.microsoft.com/office/drawing/2014/main" id="{2CD6D8CA-CD12-48D0-8E08-C5C0AF90F101}"/>
                </a:ext>
              </a:extLst>
            </p:cNvPr>
            <p:cNvSpPr txBox="1"/>
            <p:nvPr/>
          </p:nvSpPr>
          <p:spPr>
            <a:xfrm>
              <a:off x="3330400" y="3297564"/>
              <a:ext cx="623481" cy="208478"/>
            </a:xfrm>
            <a:prstGeom prst="rect">
              <a:avLst/>
            </a:prstGeom>
            <a:noFill/>
          </p:spPr>
          <p:txBody>
            <a:bodyPr wrap="square" rtlCol="0">
              <a:spAutoFit/>
            </a:bodyPr>
            <a:lstStyle/>
            <a:p>
              <a:pPr algn="ctr"/>
              <a:r>
                <a:rPr lang="en-GB" b="1" dirty="0">
                  <a:latin typeface="Century Gothic" panose="020B0502020202020204" pitchFamily="34" charset="0"/>
                </a:rPr>
                <a:t>Yasmin</a:t>
              </a:r>
            </a:p>
          </p:txBody>
        </p:sp>
        <p:sp>
          <p:nvSpPr>
            <p:cNvPr id="30" name="TextBox 29">
              <a:extLst>
                <a:ext uri="{FF2B5EF4-FFF2-40B4-BE49-F238E27FC236}">
                  <a16:creationId xmlns:a16="http://schemas.microsoft.com/office/drawing/2014/main" id="{A972989A-3ABA-4ED8-A5FD-8CC3A58F0B03}"/>
                </a:ext>
              </a:extLst>
            </p:cNvPr>
            <p:cNvSpPr txBox="1"/>
            <p:nvPr/>
          </p:nvSpPr>
          <p:spPr>
            <a:xfrm>
              <a:off x="4915468" y="3297564"/>
              <a:ext cx="789769" cy="208478"/>
            </a:xfrm>
            <a:prstGeom prst="rect">
              <a:avLst/>
            </a:prstGeom>
            <a:noFill/>
          </p:spPr>
          <p:txBody>
            <a:bodyPr wrap="square" rtlCol="0">
              <a:spAutoFit/>
            </a:bodyPr>
            <a:lstStyle/>
            <a:p>
              <a:pPr algn="ctr"/>
              <a:r>
                <a:rPr lang="en-GB" b="1" dirty="0">
                  <a:latin typeface="Century Gothic" panose="020B0502020202020204" pitchFamily="34" charset="0"/>
                </a:rPr>
                <a:t>Freddie</a:t>
              </a:r>
            </a:p>
          </p:txBody>
        </p:sp>
      </p:grpSp>
      <p:cxnSp>
        <p:nvCxnSpPr>
          <p:cNvPr id="31" name="Straight Arrow Connector 30">
            <a:extLst>
              <a:ext uri="{FF2B5EF4-FFF2-40B4-BE49-F238E27FC236}">
                <a16:creationId xmlns:a16="http://schemas.microsoft.com/office/drawing/2014/main" id="{2E6A6711-35D9-4F75-AF76-9C69474074CD}"/>
              </a:ext>
            </a:extLst>
          </p:cNvPr>
          <p:cNvCxnSpPr>
            <a:cxnSpLocks/>
          </p:cNvCxnSpPr>
          <p:nvPr/>
        </p:nvCxnSpPr>
        <p:spPr>
          <a:xfrm>
            <a:off x="5927662" y="1342461"/>
            <a:ext cx="0" cy="408056"/>
          </a:xfrm>
          <a:prstGeom prst="straightConnector1">
            <a:avLst/>
          </a:prstGeom>
          <a:ln w="571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36687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Mitchell and Daisy have placed their numbers on these number lines.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has the largest number? Convince me. </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0" name="Table 9">
            <a:extLst>
              <a:ext uri="{FF2B5EF4-FFF2-40B4-BE49-F238E27FC236}">
                <a16:creationId xmlns:a16="http://schemas.microsoft.com/office/drawing/2014/main" id="{15489392-EAD5-41E4-BB99-2892EF61BCFF}"/>
              </a:ext>
            </a:extLst>
          </p:cNvPr>
          <p:cNvGraphicFramePr>
            <a:graphicFrameLocks noGrp="1"/>
          </p:cNvGraphicFramePr>
          <p:nvPr>
            <p:extLst>
              <p:ext uri="{D42A27DB-BD31-4B8C-83A1-F6EECF244321}">
                <p14:modId xmlns:p14="http://schemas.microsoft.com/office/powerpoint/2010/main" val="3002092227"/>
              </p:ext>
            </p:extLst>
          </p:nvPr>
        </p:nvGraphicFramePr>
        <p:xfrm>
          <a:off x="1383779" y="3574360"/>
          <a:ext cx="6007960" cy="490514"/>
        </p:xfrm>
        <a:graphic>
          <a:graphicData uri="http://schemas.openxmlformats.org/drawingml/2006/table">
            <a:tbl>
              <a:tblPr firstRow="1" bandRow="1">
                <a:tableStyleId>{5940675A-B579-460E-94D1-54222C63F5DA}</a:tableStyleId>
              </a:tblPr>
              <a:tblGrid>
                <a:gridCol w="600796">
                  <a:extLst>
                    <a:ext uri="{9D8B030D-6E8A-4147-A177-3AD203B41FA5}">
                      <a16:colId xmlns:a16="http://schemas.microsoft.com/office/drawing/2014/main" val="3443517776"/>
                    </a:ext>
                  </a:extLst>
                </a:gridCol>
                <a:gridCol w="600796">
                  <a:extLst>
                    <a:ext uri="{9D8B030D-6E8A-4147-A177-3AD203B41FA5}">
                      <a16:colId xmlns:a16="http://schemas.microsoft.com/office/drawing/2014/main" val="257649123"/>
                    </a:ext>
                  </a:extLst>
                </a:gridCol>
                <a:gridCol w="600796">
                  <a:extLst>
                    <a:ext uri="{9D8B030D-6E8A-4147-A177-3AD203B41FA5}">
                      <a16:colId xmlns:a16="http://schemas.microsoft.com/office/drawing/2014/main" val="2468637205"/>
                    </a:ext>
                  </a:extLst>
                </a:gridCol>
                <a:gridCol w="600796">
                  <a:extLst>
                    <a:ext uri="{9D8B030D-6E8A-4147-A177-3AD203B41FA5}">
                      <a16:colId xmlns:a16="http://schemas.microsoft.com/office/drawing/2014/main" val="2180822503"/>
                    </a:ext>
                  </a:extLst>
                </a:gridCol>
                <a:gridCol w="600796">
                  <a:extLst>
                    <a:ext uri="{9D8B030D-6E8A-4147-A177-3AD203B41FA5}">
                      <a16:colId xmlns:a16="http://schemas.microsoft.com/office/drawing/2014/main" val="3185583331"/>
                    </a:ext>
                  </a:extLst>
                </a:gridCol>
                <a:gridCol w="600796">
                  <a:extLst>
                    <a:ext uri="{9D8B030D-6E8A-4147-A177-3AD203B41FA5}">
                      <a16:colId xmlns:a16="http://schemas.microsoft.com/office/drawing/2014/main" val="2023599166"/>
                    </a:ext>
                  </a:extLst>
                </a:gridCol>
                <a:gridCol w="600796">
                  <a:extLst>
                    <a:ext uri="{9D8B030D-6E8A-4147-A177-3AD203B41FA5}">
                      <a16:colId xmlns:a16="http://schemas.microsoft.com/office/drawing/2014/main" val="708046976"/>
                    </a:ext>
                  </a:extLst>
                </a:gridCol>
                <a:gridCol w="600796">
                  <a:extLst>
                    <a:ext uri="{9D8B030D-6E8A-4147-A177-3AD203B41FA5}">
                      <a16:colId xmlns:a16="http://schemas.microsoft.com/office/drawing/2014/main" val="1367758188"/>
                    </a:ext>
                  </a:extLst>
                </a:gridCol>
                <a:gridCol w="600796">
                  <a:extLst>
                    <a:ext uri="{9D8B030D-6E8A-4147-A177-3AD203B41FA5}">
                      <a16:colId xmlns:a16="http://schemas.microsoft.com/office/drawing/2014/main" val="2190333216"/>
                    </a:ext>
                  </a:extLst>
                </a:gridCol>
                <a:gridCol w="600796">
                  <a:extLst>
                    <a:ext uri="{9D8B030D-6E8A-4147-A177-3AD203B41FA5}">
                      <a16:colId xmlns:a16="http://schemas.microsoft.com/office/drawing/2014/main" val="4086194619"/>
                    </a:ext>
                  </a:extLst>
                </a:gridCol>
              </a:tblGrid>
              <a:tr h="490514">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11" name="Table 10">
            <a:extLst>
              <a:ext uri="{FF2B5EF4-FFF2-40B4-BE49-F238E27FC236}">
                <a16:creationId xmlns:a16="http://schemas.microsoft.com/office/drawing/2014/main" id="{C8916EDC-5DA4-4FD1-947B-142CD6400FF4}"/>
              </a:ext>
            </a:extLst>
          </p:cNvPr>
          <p:cNvGraphicFramePr>
            <a:graphicFrameLocks noGrp="1"/>
          </p:cNvGraphicFramePr>
          <p:nvPr>
            <p:extLst>
              <p:ext uri="{D42A27DB-BD31-4B8C-83A1-F6EECF244321}">
                <p14:modId xmlns:p14="http://schemas.microsoft.com/office/powerpoint/2010/main" val="2316176711"/>
              </p:ext>
            </p:extLst>
          </p:nvPr>
        </p:nvGraphicFramePr>
        <p:xfrm>
          <a:off x="855450" y="4031901"/>
          <a:ext cx="7054830" cy="493588"/>
        </p:xfrm>
        <a:graphic>
          <a:graphicData uri="http://schemas.openxmlformats.org/drawingml/2006/table">
            <a:tbl>
              <a:tblPr firstRow="1" bandRow="1">
                <a:tableStyleId>{5940675A-B579-460E-94D1-54222C63F5DA}</a:tableStyleId>
              </a:tblPr>
              <a:tblGrid>
                <a:gridCol w="3527415">
                  <a:extLst>
                    <a:ext uri="{9D8B030D-6E8A-4147-A177-3AD203B41FA5}">
                      <a16:colId xmlns:a16="http://schemas.microsoft.com/office/drawing/2014/main" val="3443517776"/>
                    </a:ext>
                  </a:extLst>
                </a:gridCol>
                <a:gridCol w="3527415">
                  <a:extLst>
                    <a:ext uri="{9D8B030D-6E8A-4147-A177-3AD203B41FA5}">
                      <a16:colId xmlns:a16="http://schemas.microsoft.com/office/drawing/2014/main" val="257649123"/>
                    </a:ext>
                  </a:extLst>
                </a:gridCol>
              </a:tblGrid>
              <a:tr h="493588">
                <a:tc>
                  <a:txBody>
                    <a:bodyPr/>
                    <a:lstStyle/>
                    <a:p>
                      <a:pPr algn="l"/>
                      <a:r>
                        <a:rPr lang="en-GB" sz="2400" b="1" dirty="0">
                          <a:latin typeface="Century Gothic" panose="020B0502020202020204" pitchFamily="34" charset="0"/>
                        </a:rPr>
                        <a:t>3,500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3,700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cxnSp>
        <p:nvCxnSpPr>
          <p:cNvPr id="12" name="Straight Arrow Connector 11">
            <a:extLst>
              <a:ext uri="{FF2B5EF4-FFF2-40B4-BE49-F238E27FC236}">
                <a16:creationId xmlns:a16="http://schemas.microsoft.com/office/drawing/2014/main" id="{3FDE01ED-BDB2-4962-BAF8-F796A0A5FABD}"/>
              </a:ext>
            </a:extLst>
          </p:cNvPr>
          <p:cNvCxnSpPr>
            <a:cxnSpLocks/>
          </p:cNvCxnSpPr>
          <p:nvPr/>
        </p:nvCxnSpPr>
        <p:spPr>
          <a:xfrm>
            <a:off x="4201987" y="3257742"/>
            <a:ext cx="0" cy="30657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CB02583-165C-44A0-A98E-725EE666E84F}"/>
              </a:ext>
            </a:extLst>
          </p:cNvPr>
          <p:cNvSpPr txBox="1"/>
          <p:nvPr/>
        </p:nvSpPr>
        <p:spPr>
          <a:xfrm>
            <a:off x="2745222" y="2882790"/>
            <a:ext cx="2913530" cy="461665"/>
          </a:xfrm>
          <a:prstGeom prst="rect">
            <a:avLst/>
          </a:prstGeom>
          <a:noFill/>
        </p:spPr>
        <p:txBody>
          <a:bodyPr wrap="square" rtlCol="0">
            <a:spAutoFit/>
          </a:bodyPr>
          <a:lstStyle/>
          <a:p>
            <a:pPr algn="ctr"/>
            <a:r>
              <a:rPr lang="en-GB" sz="2400" b="1" dirty="0">
                <a:latin typeface="Century Gothic" panose="020B0502020202020204" pitchFamily="34" charset="0"/>
              </a:rPr>
              <a:t>Daisy’s number</a:t>
            </a:r>
          </a:p>
        </p:txBody>
      </p:sp>
      <p:graphicFrame>
        <p:nvGraphicFramePr>
          <p:cNvPr id="16" name="Table 15">
            <a:extLst>
              <a:ext uri="{FF2B5EF4-FFF2-40B4-BE49-F238E27FC236}">
                <a16:creationId xmlns:a16="http://schemas.microsoft.com/office/drawing/2014/main" id="{FE369FE5-C0F6-449E-9453-AAAC7128E9B3}"/>
              </a:ext>
            </a:extLst>
          </p:cNvPr>
          <p:cNvGraphicFramePr>
            <a:graphicFrameLocks noGrp="1"/>
          </p:cNvGraphicFramePr>
          <p:nvPr>
            <p:extLst>
              <p:ext uri="{D42A27DB-BD31-4B8C-83A1-F6EECF244321}">
                <p14:modId xmlns:p14="http://schemas.microsoft.com/office/powerpoint/2010/main" val="861855454"/>
              </p:ext>
            </p:extLst>
          </p:nvPr>
        </p:nvGraphicFramePr>
        <p:xfrm>
          <a:off x="1409027" y="2143475"/>
          <a:ext cx="5904236" cy="490514"/>
        </p:xfrm>
        <a:graphic>
          <a:graphicData uri="http://schemas.openxmlformats.org/drawingml/2006/table">
            <a:tbl>
              <a:tblPr firstRow="1" bandRow="1">
                <a:tableStyleId>{5940675A-B579-460E-94D1-54222C63F5DA}</a:tableStyleId>
              </a:tblPr>
              <a:tblGrid>
                <a:gridCol w="1476059">
                  <a:extLst>
                    <a:ext uri="{9D8B030D-6E8A-4147-A177-3AD203B41FA5}">
                      <a16:colId xmlns:a16="http://schemas.microsoft.com/office/drawing/2014/main" val="3443517776"/>
                    </a:ext>
                  </a:extLst>
                </a:gridCol>
                <a:gridCol w="1476059">
                  <a:extLst>
                    <a:ext uri="{9D8B030D-6E8A-4147-A177-3AD203B41FA5}">
                      <a16:colId xmlns:a16="http://schemas.microsoft.com/office/drawing/2014/main" val="257649123"/>
                    </a:ext>
                  </a:extLst>
                </a:gridCol>
                <a:gridCol w="1476059">
                  <a:extLst>
                    <a:ext uri="{9D8B030D-6E8A-4147-A177-3AD203B41FA5}">
                      <a16:colId xmlns:a16="http://schemas.microsoft.com/office/drawing/2014/main" val="2468637205"/>
                    </a:ext>
                  </a:extLst>
                </a:gridCol>
                <a:gridCol w="1476059">
                  <a:extLst>
                    <a:ext uri="{9D8B030D-6E8A-4147-A177-3AD203B41FA5}">
                      <a16:colId xmlns:a16="http://schemas.microsoft.com/office/drawing/2014/main" val="2180822503"/>
                    </a:ext>
                  </a:extLst>
                </a:gridCol>
              </a:tblGrid>
              <a:tr h="490514">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17" name="Table 16">
            <a:extLst>
              <a:ext uri="{FF2B5EF4-FFF2-40B4-BE49-F238E27FC236}">
                <a16:creationId xmlns:a16="http://schemas.microsoft.com/office/drawing/2014/main" id="{7B3060EE-08DA-40BF-BD4C-41912E83B390}"/>
              </a:ext>
            </a:extLst>
          </p:cNvPr>
          <p:cNvGraphicFramePr>
            <a:graphicFrameLocks noGrp="1"/>
          </p:cNvGraphicFramePr>
          <p:nvPr>
            <p:extLst>
              <p:ext uri="{D42A27DB-BD31-4B8C-83A1-F6EECF244321}">
                <p14:modId xmlns:p14="http://schemas.microsoft.com/office/powerpoint/2010/main" val="1290172090"/>
              </p:ext>
            </p:extLst>
          </p:nvPr>
        </p:nvGraphicFramePr>
        <p:xfrm>
          <a:off x="914403" y="2539086"/>
          <a:ext cx="6820570" cy="493588"/>
        </p:xfrm>
        <a:graphic>
          <a:graphicData uri="http://schemas.openxmlformats.org/drawingml/2006/table">
            <a:tbl>
              <a:tblPr firstRow="1" bandRow="1">
                <a:tableStyleId>{5940675A-B579-460E-94D1-54222C63F5DA}</a:tableStyleId>
              </a:tblPr>
              <a:tblGrid>
                <a:gridCol w="3410285">
                  <a:extLst>
                    <a:ext uri="{9D8B030D-6E8A-4147-A177-3AD203B41FA5}">
                      <a16:colId xmlns:a16="http://schemas.microsoft.com/office/drawing/2014/main" val="3443517776"/>
                    </a:ext>
                  </a:extLst>
                </a:gridCol>
                <a:gridCol w="3410285">
                  <a:extLst>
                    <a:ext uri="{9D8B030D-6E8A-4147-A177-3AD203B41FA5}">
                      <a16:colId xmlns:a16="http://schemas.microsoft.com/office/drawing/2014/main" val="257649123"/>
                    </a:ext>
                  </a:extLst>
                </a:gridCol>
              </a:tblGrid>
              <a:tr h="493588">
                <a:tc>
                  <a:txBody>
                    <a:bodyPr/>
                    <a:lstStyle/>
                    <a:p>
                      <a:pPr algn="l"/>
                      <a:r>
                        <a:rPr lang="en-GB" sz="2400" b="1" dirty="0">
                          <a:latin typeface="Century Gothic" panose="020B0502020202020204" pitchFamily="34" charset="0"/>
                        </a:rPr>
                        <a:t>3,000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5,000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cxnSp>
        <p:nvCxnSpPr>
          <p:cNvPr id="20" name="Straight Arrow Connector 19">
            <a:extLst>
              <a:ext uri="{FF2B5EF4-FFF2-40B4-BE49-F238E27FC236}">
                <a16:creationId xmlns:a16="http://schemas.microsoft.com/office/drawing/2014/main" id="{6A510B11-2404-4987-97E6-085C8FD2CECC}"/>
              </a:ext>
            </a:extLst>
          </p:cNvPr>
          <p:cNvCxnSpPr>
            <a:cxnSpLocks/>
          </p:cNvCxnSpPr>
          <p:nvPr/>
        </p:nvCxnSpPr>
        <p:spPr>
          <a:xfrm>
            <a:off x="2684548" y="1838804"/>
            <a:ext cx="0" cy="30657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B5745A9-C25A-4AA5-9854-5EB297F1A6AB}"/>
              </a:ext>
            </a:extLst>
          </p:cNvPr>
          <p:cNvSpPr txBox="1"/>
          <p:nvPr/>
        </p:nvSpPr>
        <p:spPr>
          <a:xfrm>
            <a:off x="1231192" y="1421613"/>
            <a:ext cx="2906713" cy="461665"/>
          </a:xfrm>
          <a:prstGeom prst="rect">
            <a:avLst/>
          </a:prstGeom>
          <a:noFill/>
        </p:spPr>
        <p:txBody>
          <a:bodyPr wrap="square" rtlCol="0">
            <a:spAutoFit/>
          </a:bodyPr>
          <a:lstStyle/>
          <a:p>
            <a:pPr algn="ctr"/>
            <a:r>
              <a:rPr lang="en-GB" sz="2400" b="1" dirty="0">
                <a:latin typeface="Century Gothic" panose="020B0502020202020204" pitchFamily="34" charset="0"/>
              </a:rPr>
              <a:t>Mitchell’s number</a:t>
            </a:r>
          </a:p>
        </p:txBody>
      </p:sp>
    </p:spTree>
    <p:extLst>
      <p:ext uri="{BB962C8B-B14F-4D97-AF65-F5344CB8AC3E}">
        <p14:creationId xmlns:p14="http://schemas.microsoft.com/office/powerpoint/2010/main" val="910629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Mitchell and Daisy have placed their numbers on these number lines.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has the largest number? Convince me.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Daisy’s number is larger because…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13" name="TextBox 12">
            <a:extLst>
              <a:ext uri="{FF2B5EF4-FFF2-40B4-BE49-F238E27FC236}">
                <a16:creationId xmlns:a16="http://schemas.microsoft.com/office/drawing/2014/main" id="{8CB02583-165C-44A0-A98E-725EE666E84F}"/>
              </a:ext>
            </a:extLst>
          </p:cNvPr>
          <p:cNvSpPr txBox="1"/>
          <p:nvPr/>
        </p:nvSpPr>
        <p:spPr>
          <a:xfrm>
            <a:off x="2745222" y="2882790"/>
            <a:ext cx="2913530" cy="461665"/>
          </a:xfrm>
          <a:prstGeom prst="rect">
            <a:avLst/>
          </a:prstGeom>
          <a:noFill/>
        </p:spPr>
        <p:txBody>
          <a:bodyPr wrap="square" rtlCol="0">
            <a:spAutoFit/>
          </a:bodyPr>
          <a:lstStyle/>
          <a:p>
            <a:pPr algn="ctr"/>
            <a:r>
              <a:rPr lang="en-GB" sz="2400" b="1" dirty="0">
                <a:latin typeface="Century Gothic" panose="020B0502020202020204" pitchFamily="34" charset="0"/>
              </a:rPr>
              <a:t>Daisy’s number</a:t>
            </a:r>
          </a:p>
        </p:txBody>
      </p:sp>
      <p:graphicFrame>
        <p:nvGraphicFramePr>
          <p:cNvPr id="16" name="Table 15">
            <a:extLst>
              <a:ext uri="{FF2B5EF4-FFF2-40B4-BE49-F238E27FC236}">
                <a16:creationId xmlns:a16="http://schemas.microsoft.com/office/drawing/2014/main" id="{92EE10CE-CB42-45A7-B846-3D18E438BDA5}"/>
              </a:ext>
            </a:extLst>
          </p:cNvPr>
          <p:cNvGraphicFramePr>
            <a:graphicFrameLocks noGrp="1"/>
          </p:cNvGraphicFramePr>
          <p:nvPr>
            <p:extLst>
              <p:ext uri="{D42A27DB-BD31-4B8C-83A1-F6EECF244321}">
                <p14:modId xmlns:p14="http://schemas.microsoft.com/office/powerpoint/2010/main" val="1026723627"/>
              </p:ext>
            </p:extLst>
          </p:nvPr>
        </p:nvGraphicFramePr>
        <p:xfrm>
          <a:off x="1383779" y="3574360"/>
          <a:ext cx="6007960" cy="490514"/>
        </p:xfrm>
        <a:graphic>
          <a:graphicData uri="http://schemas.openxmlformats.org/drawingml/2006/table">
            <a:tbl>
              <a:tblPr firstRow="1" bandRow="1">
                <a:tableStyleId>{5940675A-B579-460E-94D1-54222C63F5DA}</a:tableStyleId>
              </a:tblPr>
              <a:tblGrid>
                <a:gridCol w="600796">
                  <a:extLst>
                    <a:ext uri="{9D8B030D-6E8A-4147-A177-3AD203B41FA5}">
                      <a16:colId xmlns:a16="http://schemas.microsoft.com/office/drawing/2014/main" val="3443517776"/>
                    </a:ext>
                  </a:extLst>
                </a:gridCol>
                <a:gridCol w="600796">
                  <a:extLst>
                    <a:ext uri="{9D8B030D-6E8A-4147-A177-3AD203B41FA5}">
                      <a16:colId xmlns:a16="http://schemas.microsoft.com/office/drawing/2014/main" val="257649123"/>
                    </a:ext>
                  </a:extLst>
                </a:gridCol>
                <a:gridCol w="600796">
                  <a:extLst>
                    <a:ext uri="{9D8B030D-6E8A-4147-A177-3AD203B41FA5}">
                      <a16:colId xmlns:a16="http://schemas.microsoft.com/office/drawing/2014/main" val="2468637205"/>
                    </a:ext>
                  </a:extLst>
                </a:gridCol>
                <a:gridCol w="600796">
                  <a:extLst>
                    <a:ext uri="{9D8B030D-6E8A-4147-A177-3AD203B41FA5}">
                      <a16:colId xmlns:a16="http://schemas.microsoft.com/office/drawing/2014/main" val="2180822503"/>
                    </a:ext>
                  </a:extLst>
                </a:gridCol>
                <a:gridCol w="600796">
                  <a:extLst>
                    <a:ext uri="{9D8B030D-6E8A-4147-A177-3AD203B41FA5}">
                      <a16:colId xmlns:a16="http://schemas.microsoft.com/office/drawing/2014/main" val="3185583331"/>
                    </a:ext>
                  </a:extLst>
                </a:gridCol>
                <a:gridCol w="600796">
                  <a:extLst>
                    <a:ext uri="{9D8B030D-6E8A-4147-A177-3AD203B41FA5}">
                      <a16:colId xmlns:a16="http://schemas.microsoft.com/office/drawing/2014/main" val="2023599166"/>
                    </a:ext>
                  </a:extLst>
                </a:gridCol>
                <a:gridCol w="600796">
                  <a:extLst>
                    <a:ext uri="{9D8B030D-6E8A-4147-A177-3AD203B41FA5}">
                      <a16:colId xmlns:a16="http://schemas.microsoft.com/office/drawing/2014/main" val="708046976"/>
                    </a:ext>
                  </a:extLst>
                </a:gridCol>
                <a:gridCol w="600796">
                  <a:extLst>
                    <a:ext uri="{9D8B030D-6E8A-4147-A177-3AD203B41FA5}">
                      <a16:colId xmlns:a16="http://schemas.microsoft.com/office/drawing/2014/main" val="1367758188"/>
                    </a:ext>
                  </a:extLst>
                </a:gridCol>
                <a:gridCol w="600796">
                  <a:extLst>
                    <a:ext uri="{9D8B030D-6E8A-4147-A177-3AD203B41FA5}">
                      <a16:colId xmlns:a16="http://schemas.microsoft.com/office/drawing/2014/main" val="2190333216"/>
                    </a:ext>
                  </a:extLst>
                </a:gridCol>
                <a:gridCol w="600796">
                  <a:extLst>
                    <a:ext uri="{9D8B030D-6E8A-4147-A177-3AD203B41FA5}">
                      <a16:colId xmlns:a16="http://schemas.microsoft.com/office/drawing/2014/main" val="4086194619"/>
                    </a:ext>
                  </a:extLst>
                </a:gridCol>
              </a:tblGrid>
              <a:tr h="490514">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17" name="Table 16">
            <a:extLst>
              <a:ext uri="{FF2B5EF4-FFF2-40B4-BE49-F238E27FC236}">
                <a16:creationId xmlns:a16="http://schemas.microsoft.com/office/drawing/2014/main" id="{25CF2D87-B333-4370-8B71-E8F36E239B1D}"/>
              </a:ext>
            </a:extLst>
          </p:cNvPr>
          <p:cNvGraphicFramePr>
            <a:graphicFrameLocks noGrp="1"/>
          </p:cNvGraphicFramePr>
          <p:nvPr>
            <p:extLst>
              <p:ext uri="{D42A27DB-BD31-4B8C-83A1-F6EECF244321}">
                <p14:modId xmlns:p14="http://schemas.microsoft.com/office/powerpoint/2010/main" val="1077470681"/>
              </p:ext>
            </p:extLst>
          </p:nvPr>
        </p:nvGraphicFramePr>
        <p:xfrm>
          <a:off x="855450" y="4031901"/>
          <a:ext cx="7054830" cy="493588"/>
        </p:xfrm>
        <a:graphic>
          <a:graphicData uri="http://schemas.openxmlformats.org/drawingml/2006/table">
            <a:tbl>
              <a:tblPr firstRow="1" bandRow="1">
                <a:tableStyleId>{5940675A-B579-460E-94D1-54222C63F5DA}</a:tableStyleId>
              </a:tblPr>
              <a:tblGrid>
                <a:gridCol w="3527415">
                  <a:extLst>
                    <a:ext uri="{9D8B030D-6E8A-4147-A177-3AD203B41FA5}">
                      <a16:colId xmlns:a16="http://schemas.microsoft.com/office/drawing/2014/main" val="3443517776"/>
                    </a:ext>
                  </a:extLst>
                </a:gridCol>
                <a:gridCol w="3527415">
                  <a:extLst>
                    <a:ext uri="{9D8B030D-6E8A-4147-A177-3AD203B41FA5}">
                      <a16:colId xmlns:a16="http://schemas.microsoft.com/office/drawing/2014/main" val="257649123"/>
                    </a:ext>
                  </a:extLst>
                </a:gridCol>
              </a:tblGrid>
              <a:tr h="493588">
                <a:tc>
                  <a:txBody>
                    <a:bodyPr/>
                    <a:lstStyle/>
                    <a:p>
                      <a:pPr algn="l"/>
                      <a:r>
                        <a:rPr lang="en-GB" sz="2400" b="1" dirty="0">
                          <a:latin typeface="Century Gothic" panose="020B0502020202020204" pitchFamily="34" charset="0"/>
                        </a:rPr>
                        <a:t>3,500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3,700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cxnSp>
        <p:nvCxnSpPr>
          <p:cNvPr id="20" name="Straight Arrow Connector 19">
            <a:extLst>
              <a:ext uri="{FF2B5EF4-FFF2-40B4-BE49-F238E27FC236}">
                <a16:creationId xmlns:a16="http://schemas.microsoft.com/office/drawing/2014/main" id="{6CDF0EB8-CE05-4CD6-B719-DEED8BF109DA}"/>
              </a:ext>
            </a:extLst>
          </p:cNvPr>
          <p:cNvCxnSpPr>
            <a:cxnSpLocks/>
          </p:cNvCxnSpPr>
          <p:nvPr/>
        </p:nvCxnSpPr>
        <p:spPr>
          <a:xfrm>
            <a:off x="4201987" y="3257742"/>
            <a:ext cx="0" cy="30657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aphicFrame>
        <p:nvGraphicFramePr>
          <p:cNvPr id="24" name="Table 23">
            <a:extLst>
              <a:ext uri="{FF2B5EF4-FFF2-40B4-BE49-F238E27FC236}">
                <a16:creationId xmlns:a16="http://schemas.microsoft.com/office/drawing/2014/main" id="{265FFEBD-DB2E-4EE3-84A3-4712CDF87B29}"/>
              </a:ext>
            </a:extLst>
          </p:cNvPr>
          <p:cNvGraphicFramePr>
            <a:graphicFrameLocks noGrp="1"/>
          </p:cNvGraphicFramePr>
          <p:nvPr>
            <p:extLst>
              <p:ext uri="{D42A27DB-BD31-4B8C-83A1-F6EECF244321}">
                <p14:modId xmlns:p14="http://schemas.microsoft.com/office/powerpoint/2010/main" val="861855454"/>
              </p:ext>
            </p:extLst>
          </p:nvPr>
        </p:nvGraphicFramePr>
        <p:xfrm>
          <a:off x="1409027" y="2143475"/>
          <a:ext cx="5904236" cy="490514"/>
        </p:xfrm>
        <a:graphic>
          <a:graphicData uri="http://schemas.openxmlformats.org/drawingml/2006/table">
            <a:tbl>
              <a:tblPr firstRow="1" bandRow="1">
                <a:tableStyleId>{5940675A-B579-460E-94D1-54222C63F5DA}</a:tableStyleId>
              </a:tblPr>
              <a:tblGrid>
                <a:gridCol w="1476059">
                  <a:extLst>
                    <a:ext uri="{9D8B030D-6E8A-4147-A177-3AD203B41FA5}">
                      <a16:colId xmlns:a16="http://schemas.microsoft.com/office/drawing/2014/main" val="3443517776"/>
                    </a:ext>
                  </a:extLst>
                </a:gridCol>
                <a:gridCol w="1476059">
                  <a:extLst>
                    <a:ext uri="{9D8B030D-6E8A-4147-A177-3AD203B41FA5}">
                      <a16:colId xmlns:a16="http://schemas.microsoft.com/office/drawing/2014/main" val="257649123"/>
                    </a:ext>
                  </a:extLst>
                </a:gridCol>
                <a:gridCol w="1476059">
                  <a:extLst>
                    <a:ext uri="{9D8B030D-6E8A-4147-A177-3AD203B41FA5}">
                      <a16:colId xmlns:a16="http://schemas.microsoft.com/office/drawing/2014/main" val="2468637205"/>
                    </a:ext>
                  </a:extLst>
                </a:gridCol>
                <a:gridCol w="1476059">
                  <a:extLst>
                    <a:ext uri="{9D8B030D-6E8A-4147-A177-3AD203B41FA5}">
                      <a16:colId xmlns:a16="http://schemas.microsoft.com/office/drawing/2014/main" val="2180822503"/>
                    </a:ext>
                  </a:extLst>
                </a:gridCol>
              </a:tblGrid>
              <a:tr h="490514">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25" name="Table 24">
            <a:extLst>
              <a:ext uri="{FF2B5EF4-FFF2-40B4-BE49-F238E27FC236}">
                <a16:creationId xmlns:a16="http://schemas.microsoft.com/office/drawing/2014/main" id="{AFC6AE91-71BC-477E-9D85-EDB857009A51}"/>
              </a:ext>
            </a:extLst>
          </p:cNvPr>
          <p:cNvGraphicFramePr>
            <a:graphicFrameLocks noGrp="1"/>
          </p:cNvGraphicFramePr>
          <p:nvPr>
            <p:extLst>
              <p:ext uri="{D42A27DB-BD31-4B8C-83A1-F6EECF244321}">
                <p14:modId xmlns:p14="http://schemas.microsoft.com/office/powerpoint/2010/main" val="1290172090"/>
              </p:ext>
            </p:extLst>
          </p:nvPr>
        </p:nvGraphicFramePr>
        <p:xfrm>
          <a:off x="914403" y="2539086"/>
          <a:ext cx="6820570" cy="493588"/>
        </p:xfrm>
        <a:graphic>
          <a:graphicData uri="http://schemas.openxmlformats.org/drawingml/2006/table">
            <a:tbl>
              <a:tblPr firstRow="1" bandRow="1">
                <a:tableStyleId>{5940675A-B579-460E-94D1-54222C63F5DA}</a:tableStyleId>
              </a:tblPr>
              <a:tblGrid>
                <a:gridCol w="3410285">
                  <a:extLst>
                    <a:ext uri="{9D8B030D-6E8A-4147-A177-3AD203B41FA5}">
                      <a16:colId xmlns:a16="http://schemas.microsoft.com/office/drawing/2014/main" val="3443517776"/>
                    </a:ext>
                  </a:extLst>
                </a:gridCol>
                <a:gridCol w="3410285">
                  <a:extLst>
                    <a:ext uri="{9D8B030D-6E8A-4147-A177-3AD203B41FA5}">
                      <a16:colId xmlns:a16="http://schemas.microsoft.com/office/drawing/2014/main" val="257649123"/>
                    </a:ext>
                  </a:extLst>
                </a:gridCol>
              </a:tblGrid>
              <a:tr h="493588">
                <a:tc>
                  <a:txBody>
                    <a:bodyPr/>
                    <a:lstStyle/>
                    <a:p>
                      <a:pPr algn="l"/>
                      <a:r>
                        <a:rPr lang="en-GB" sz="2400" b="1" dirty="0">
                          <a:latin typeface="Century Gothic" panose="020B0502020202020204" pitchFamily="34" charset="0"/>
                        </a:rPr>
                        <a:t>3,000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5,000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cxnSp>
        <p:nvCxnSpPr>
          <p:cNvPr id="26" name="Straight Arrow Connector 25">
            <a:extLst>
              <a:ext uri="{FF2B5EF4-FFF2-40B4-BE49-F238E27FC236}">
                <a16:creationId xmlns:a16="http://schemas.microsoft.com/office/drawing/2014/main" id="{2B414E58-44A1-4EBB-A459-E68DEDD8A1C4}"/>
              </a:ext>
            </a:extLst>
          </p:cNvPr>
          <p:cNvCxnSpPr>
            <a:cxnSpLocks/>
          </p:cNvCxnSpPr>
          <p:nvPr/>
        </p:nvCxnSpPr>
        <p:spPr>
          <a:xfrm>
            <a:off x="2684548" y="1838804"/>
            <a:ext cx="0" cy="30657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C4D36859-D289-4F17-AC0E-9042012B6731}"/>
              </a:ext>
            </a:extLst>
          </p:cNvPr>
          <p:cNvSpPr txBox="1"/>
          <p:nvPr/>
        </p:nvSpPr>
        <p:spPr>
          <a:xfrm>
            <a:off x="1231192" y="1421613"/>
            <a:ext cx="2906713" cy="461665"/>
          </a:xfrm>
          <a:prstGeom prst="rect">
            <a:avLst/>
          </a:prstGeom>
          <a:noFill/>
        </p:spPr>
        <p:txBody>
          <a:bodyPr wrap="square" rtlCol="0">
            <a:spAutoFit/>
          </a:bodyPr>
          <a:lstStyle/>
          <a:p>
            <a:pPr algn="ctr"/>
            <a:r>
              <a:rPr lang="en-GB" sz="2400" b="1" dirty="0">
                <a:latin typeface="Century Gothic" panose="020B0502020202020204" pitchFamily="34" charset="0"/>
              </a:rPr>
              <a:t>Mitchell’s number</a:t>
            </a:r>
          </a:p>
        </p:txBody>
      </p:sp>
      <p:sp>
        <p:nvSpPr>
          <p:cNvPr id="28" name="TextBox 27">
            <a:extLst>
              <a:ext uri="{FF2B5EF4-FFF2-40B4-BE49-F238E27FC236}">
                <a16:creationId xmlns:a16="http://schemas.microsoft.com/office/drawing/2014/main" id="{8C4F2F15-5103-4A0A-A0BE-F26973477F16}"/>
              </a:ext>
            </a:extLst>
          </p:cNvPr>
          <p:cNvSpPr txBox="1"/>
          <p:nvPr/>
        </p:nvSpPr>
        <p:spPr>
          <a:xfrm>
            <a:off x="2323512" y="2577734"/>
            <a:ext cx="1197327" cy="307777"/>
          </a:xfrm>
          <a:prstGeom prst="rect">
            <a:avLst/>
          </a:prstGeom>
          <a:noFill/>
        </p:spPr>
        <p:txBody>
          <a:bodyPr wrap="square" rtlCol="0">
            <a:spAutoFit/>
          </a:bodyPr>
          <a:lstStyle/>
          <a:p>
            <a:pPr algn="ctr"/>
            <a:r>
              <a:rPr lang="en-GB" sz="1400" b="1" dirty="0">
                <a:solidFill>
                  <a:srgbClr val="FF0000"/>
                </a:solidFill>
                <a:latin typeface="Century Gothic" panose="020B0502020202020204" pitchFamily="34" charset="0"/>
              </a:rPr>
              <a:t>3,500</a:t>
            </a:r>
          </a:p>
        </p:txBody>
      </p:sp>
      <p:sp>
        <p:nvSpPr>
          <p:cNvPr id="21" name="TextBox 20">
            <a:extLst>
              <a:ext uri="{FF2B5EF4-FFF2-40B4-BE49-F238E27FC236}">
                <a16:creationId xmlns:a16="http://schemas.microsoft.com/office/drawing/2014/main" id="{53C09A13-1C2E-4902-ACD3-73F3FBC8E7CF}"/>
              </a:ext>
            </a:extLst>
          </p:cNvPr>
          <p:cNvSpPr txBox="1"/>
          <p:nvPr/>
        </p:nvSpPr>
        <p:spPr>
          <a:xfrm>
            <a:off x="3784201" y="3996491"/>
            <a:ext cx="1197327" cy="307777"/>
          </a:xfrm>
          <a:prstGeom prst="rect">
            <a:avLst/>
          </a:prstGeom>
          <a:noFill/>
        </p:spPr>
        <p:txBody>
          <a:bodyPr wrap="square" rtlCol="0">
            <a:spAutoFit/>
          </a:bodyPr>
          <a:lstStyle/>
          <a:p>
            <a:pPr algn="ctr"/>
            <a:r>
              <a:rPr lang="en-GB" sz="1400" b="1" dirty="0">
                <a:solidFill>
                  <a:srgbClr val="FF0000"/>
                </a:solidFill>
                <a:latin typeface="Century Gothic" panose="020B0502020202020204" pitchFamily="34" charset="0"/>
              </a:rPr>
              <a:t>3,600</a:t>
            </a:r>
          </a:p>
        </p:txBody>
      </p:sp>
      <p:sp>
        <p:nvSpPr>
          <p:cNvPr id="29" name="TextBox 28">
            <a:extLst>
              <a:ext uri="{FF2B5EF4-FFF2-40B4-BE49-F238E27FC236}">
                <a16:creationId xmlns:a16="http://schemas.microsoft.com/office/drawing/2014/main" id="{0C047C87-D15B-468D-9180-B9905DE6DCA1}"/>
              </a:ext>
            </a:extLst>
          </p:cNvPr>
          <p:cNvSpPr txBox="1"/>
          <p:nvPr/>
        </p:nvSpPr>
        <p:spPr>
          <a:xfrm>
            <a:off x="3127361" y="3996491"/>
            <a:ext cx="1197327" cy="307777"/>
          </a:xfrm>
          <a:prstGeom prst="rect">
            <a:avLst/>
          </a:prstGeom>
          <a:noFill/>
        </p:spPr>
        <p:txBody>
          <a:bodyPr wrap="square" rtlCol="0">
            <a:spAutoFit/>
          </a:bodyPr>
          <a:lstStyle/>
          <a:p>
            <a:pPr algn="ctr"/>
            <a:r>
              <a:rPr lang="en-GB" sz="1400" b="1" dirty="0">
                <a:solidFill>
                  <a:srgbClr val="FF0000"/>
                </a:solidFill>
                <a:latin typeface="Century Gothic" panose="020B0502020202020204" pitchFamily="34" charset="0"/>
              </a:rPr>
              <a:t>3,580</a:t>
            </a:r>
          </a:p>
        </p:txBody>
      </p:sp>
    </p:spTree>
    <p:extLst>
      <p:ext uri="{BB962C8B-B14F-4D97-AF65-F5344CB8AC3E}">
        <p14:creationId xmlns:p14="http://schemas.microsoft.com/office/powerpoint/2010/main" val="348038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Mitchell and Daisy have placed their numbers on these number lines.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has the largest number? Convince me. </a:t>
            </a: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Daisy’s number is larger because her number is between 3,580 and 3,600 whereas Mitchell’s number is between 3,000 and 3,500.</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A4DE9678-6B73-46A9-8286-199039E21282}"/>
              </a:ext>
            </a:extLst>
          </p:cNvPr>
          <p:cNvGraphicFramePr>
            <a:graphicFrameLocks noGrp="1"/>
          </p:cNvGraphicFramePr>
          <p:nvPr>
            <p:extLst>
              <p:ext uri="{D42A27DB-BD31-4B8C-83A1-F6EECF244321}">
                <p14:modId xmlns:p14="http://schemas.microsoft.com/office/powerpoint/2010/main" val="3984932439"/>
              </p:ext>
            </p:extLst>
          </p:nvPr>
        </p:nvGraphicFramePr>
        <p:xfrm>
          <a:off x="1409027" y="2143475"/>
          <a:ext cx="5904236" cy="490514"/>
        </p:xfrm>
        <a:graphic>
          <a:graphicData uri="http://schemas.openxmlformats.org/drawingml/2006/table">
            <a:tbl>
              <a:tblPr firstRow="1" bandRow="1">
                <a:tableStyleId>{5940675A-B579-460E-94D1-54222C63F5DA}</a:tableStyleId>
              </a:tblPr>
              <a:tblGrid>
                <a:gridCol w="1476059">
                  <a:extLst>
                    <a:ext uri="{9D8B030D-6E8A-4147-A177-3AD203B41FA5}">
                      <a16:colId xmlns:a16="http://schemas.microsoft.com/office/drawing/2014/main" val="3443517776"/>
                    </a:ext>
                  </a:extLst>
                </a:gridCol>
                <a:gridCol w="1476059">
                  <a:extLst>
                    <a:ext uri="{9D8B030D-6E8A-4147-A177-3AD203B41FA5}">
                      <a16:colId xmlns:a16="http://schemas.microsoft.com/office/drawing/2014/main" val="257649123"/>
                    </a:ext>
                  </a:extLst>
                </a:gridCol>
                <a:gridCol w="1476059">
                  <a:extLst>
                    <a:ext uri="{9D8B030D-6E8A-4147-A177-3AD203B41FA5}">
                      <a16:colId xmlns:a16="http://schemas.microsoft.com/office/drawing/2014/main" val="2468637205"/>
                    </a:ext>
                  </a:extLst>
                </a:gridCol>
                <a:gridCol w="1476059">
                  <a:extLst>
                    <a:ext uri="{9D8B030D-6E8A-4147-A177-3AD203B41FA5}">
                      <a16:colId xmlns:a16="http://schemas.microsoft.com/office/drawing/2014/main" val="2180822503"/>
                    </a:ext>
                  </a:extLst>
                </a:gridCol>
              </a:tblGrid>
              <a:tr h="490514">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9" name="Table 8">
            <a:extLst>
              <a:ext uri="{FF2B5EF4-FFF2-40B4-BE49-F238E27FC236}">
                <a16:creationId xmlns:a16="http://schemas.microsoft.com/office/drawing/2014/main" id="{3694B4F4-7B4F-41F5-9AB1-04D45E525B44}"/>
              </a:ext>
            </a:extLst>
          </p:cNvPr>
          <p:cNvGraphicFramePr>
            <a:graphicFrameLocks noGrp="1"/>
          </p:cNvGraphicFramePr>
          <p:nvPr>
            <p:extLst>
              <p:ext uri="{D42A27DB-BD31-4B8C-83A1-F6EECF244321}">
                <p14:modId xmlns:p14="http://schemas.microsoft.com/office/powerpoint/2010/main" val="1905676559"/>
              </p:ext>
            </p:extLst>
          </p:nvPr>
        </p:nvGraphicFramePr>
        <p:xfrm>
          <a:off x="914403" y="2539086"/>
          <a:ext cx="6820570" cy="493588"/>
        </p:xfrm>
        <a:graphic>
          <a:graphicData uri="http://schemas.openxmlformats.org/drawingml/2006/table">
            <a:tbl>
              <a:tblPr firstRow="1" bandRow="1">
                <a:tableStyleId>{5940675A-B579-460E-94D1-54222C63F5DA}</a:tableStyleId>
              </a:tblPr>
              <a:tblGrid>
                <a:gridCol w="3410285">
                  <a:extLst>
                    <a:ext uri="{9D8B030D-6E8A-4147-A177-3AD203B41FA5}">
                      <a16:colId xmlns:a16="http://schemas.microsoft.com/office/drawing/2014/main" val="3443517776"/>
                    </a:ext>
                  </a:extLst>
                </a:gridCol>
                <a:gridCol w="3410285">
                  <a:extLst>
                    <a:ext uri="{9D8B030D-6E8A-4147-A177-3AD203B41FA5}">
                      <a16:colId xmlns:a16="http://schemas.microsoft.com/office/drawing/2014/main" val="257649123"/>
                    </a:ext>
                  </a:extLst>
                </a:gridCol>
              </a:tblGrid>
              <a:tr h="493588">
                <a:tc>
                  <a:txBody>
                    <a:bodyPr/>
                    <a:lstStyle/>
                    <a:p>
                      <a:pPr algn="l"/>
                      <a:r>
                        <a:rPr lang="en-GB" sz="2400" b="1" dirty="0">
                          <a:latin typeface="Century Gothic" panose="020B0502020202020204" pitchFamily="34" charset="0"/>
                        </a:rPr>
                        <a:t>3,000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5,000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cxnSp>
        <p:nvCxnSpPr>
          <p:cNvPr id="12" name="Straight Arrow Connector 11">
            <a:extLst>
              <a:ext uri="{FF2B5EF4-FFF2-40B4-BE49-F238E27FC236}">
                <a16:creationId xmlns:a16="http://schemas.microsoft.com/office/drawing/2014/main" id="{3FDE01ED-BDB2-4962-BAF8-F796A0A5FABD}"/>
              </a:ext>
            </a:extLst>
          </p:cNvPr>
          <p:cNvCxnSpPr>
            <a:cxnSpLocks/>
          </p:cNvCxnSpPr>
          <p:nvPr/>
        </p:nvCxnSpPr>
        <p:spPr>
          <a:xfrm>
            <a:off x="4201987" y="3257742"/>
            <a:ext cx="0" cy="30657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CB02583-165C-44A0-A98E-725EE666E84F}"/>
              </a:ext>
            </a:extLst>
          </p:cNvPr>
          <p:cNvSpPr txBox="1"/>
          <p:nvPr/>
        </p:nvSpPr>
        <p:spPr>
          <a:xfrm>
            <a:off x="2745222" y="2882790"/>
            <a:ext cx="2913530" cy="461665"/>
          </a:xfrm>
          <a:prstGeom prst="rect">
            <a:avLst/>
          </a:prstGeom>
          <a:noFill/>
        </p:spPr>
        <p:txBody>
          <a:bodyPr wrap="square" rtlCol="0">
            <a:spAutoFit/>
          </a:bodyPr>
          <a:lstStyle/>
          <a:p>
            <a:pPr algn="ctr"/>
            <a:r>
              <a:rPr lang="en-GB" sz="2400" b="1" dirty="0">
                <a:latin typeface="Century Gothic" panose="020B0502020202020204" pitchFamily="34" charset="0"/>
              </a:rPr>
              <a:t>Daisy’s number</a:t>
            </a:r>
          </a:p>
        </p:txBody>
      </p:sp>
      <p:cxnSp>
        <p:nvCxnSpPr>
          <p:cNvPr id="14" name="Straight Arrow Connector 13">
            <a:extLst>
              <a:ext uri="{FF2B5EF4-FFF2-40B4-BE49-F238E27FC236}">
                <a16:creationId xmlns:a16="http://schemas.microsoft.com/office/drawing/2014/main" id="{902F095B-CCD5-44D7-AE7E-0AAB64C66BEB}"/>
              </a:ext>
            </a:extLst>
          </p:cNvPr>
          <p:cNvCxnSpPr>
            <a:cxnSpLocks/>
          </p:cNvCxnSpPr>
          <p:nvPr/>
        </p:nvCxnSpPr>
        <p:spPr>
          <a:xfrm>
            <a:off x="2684548" y="1838804"/>
            <a:ext cx="0" cy="30657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C079FDF-D39D-4779-A3A4-4FE66BA6498D}"/>
              </a:ext>
            </a:extLst>
          </p:cNvPr>
          <p:cNvSpPr txBox="1"/>
          <p:nvPr/>
        </p:nvSpPr>
        <p:spPr>
          <a:xfrm>
            <a:off x="1231192" y="1421613"/>
            <a:ext cx="2906713" cy="461665"/>
          </a:xfrm>
          <a:prstGeom prst="rect">
            <a:avLst/>
          </a:prstGeom>
          <a:noFill/>
        </p:spPr>
        <p:txBody>
          <a:bodyPr wrap="square" rtlCol="0">
            <a:spAutoFit/>
          </a:bodyPr>
          <a:lstStyle/>
          <a:p>
            <a:pPr algn="ctr"/>
            <a:r>
              <a:rPr lang="en-GB" sz="2400" b="1" dirty="0">
                <a:latin typeface="Century Gothic" panose="020B0502020202020204" pitchFamily="34" charset="0"/>
              </a:rPr>
              <a:t>Mitchell’s number</a:t>
            </a:r>
          </a:p>
        </p:txBody>
      </p:sp>
      <p:graphicFrame>
        <p:nvGraphicFramePr>
          <p:cNvPr id="16" name="Table 15">
            <a:extLst>
              <a:ext uri="{FF2B5EF4-FFF2-40B4-BE49-F238E27FC236}">
                <a16:creationId xmlns:a16="http://schemas.microsoft.com/office/drawing/2014/main" id="{BD8DD39B-662A-4D6A-8CE9-53ECE14A5468}"/>
              </a:ext>
            </a:extLst>
          </p:cNvPr>
          <p:cNvGraphicFramePr>
            <a:graphicFrameLocks noGrp="1"/>
          </p:cNvGraphicFramePr>
          <p:nvPr>
            <p:extLst>
              <p:ext uri="{D42A27DB-BD31-4B8C-83A1-F6EECF244321}">
                <p14:modId xmlns:p14="http://schemas.microsoft.com/office/powerpoint/2010/main" val="1026723627"/>
              </p:ext>
            </p:extLst>
          </p:nvPr>
        </p:nvGraphicFramePr>
        <p:xfrm>
          <a:off x="1383779" y="3574360"/>
          <a:ext cx="6007960" cy="490514"/>
        </p:xfrm>
        <a:graphic>
          <a:graphicData uri="http://schemas.openxmlformats.org/drawingml/2006/table">
            <a:tbl>
              <a:tblPr firstRow="1" bandRow="1">
                <a:tableStyleId>{5940675A-B579-460E-94D1-54222C63F5DA}</a:tableStyleId>
              </a:tblPr>
              <a:tblGrid>
                <a:gridCol w="600796">
                  <a:extLst>
                    <a:ext uri="{9D8B030D-6E8A-4147-A177-3AD203B41FA5}">
                      <a16:colId xmlns:a16="http://schemas.microsoft.com/office/drawing/2014/main" val="3443517776"/>
                    </a:ext>
                  </a:extLst>
                </a:gridCol>
                <a:gridCol w="600796">
                  <a:extLst>
                    <a:ext uri="{9D8B030D-6E8A-4147-A177-3AD203B41FA5}">
                      <a16:colId xmlns:a16="http://schemas.microsoft.com/office/drawing/2014/main" val="257649123"/>
                    </a:ext>
                  </a:extLst>
                </a:gridCol>
                <a:gridCol w="600796">
                  <a:extLst>
                    <a:ext uri="{9D8B030D-6E8A-4147-A177-3AD203B41FA5}">
                      <a16:colId xmlns:a16="http://schemas.microsoft.com/office/drawing/2014/main" val="2468637205"/>
                    </a:ext>
                  </a:extLst>
                </a:gridCol>
                <a:gridCol w="600796">
                  <a:extLst>
                    <a:ext uri="{9D8B030D-6E8A-4147-A177-3AD203B41FA5}">
                      <a16:colId xmlns:a16="http://schemas.microsoft.com/office/drawing/2014/main" val="2180822503"/>
                    </a:ext>
                  </a:extLst>
                </a:gridCol>
                <a:gridCol w="600796">
                  <a:extLst>
                    <a:ext uri="{9D8B030D-6E8A-4147-A177-3AD203B41FA5}">
                      <a16:colId xmlns:a16="http://schemas.microsoft.com/office/drawing/2014/main" val="3185583331"/>
                    </a:ext>
                  </a:extLst>
                </a:gridCol>
                <a:gridCol w="600796">
                  <a:extLst>
                    <a:ext uri="{9D8B030D-6E8A-4147-A177-3AD203B41FA5}">
                      <a16:colId xmlns:a16="http://schemas.microsoft.com/office/drawing/2014/main" val="2023599166"/>
                    </a:ext>
                  </a:extLst>
                </a:gridCol>
                <a:gridCol w="600796">
                  <a:extLst>
                    <a:ext uri="{9D8B030D-6E8A-4147-A177-3AD203B41FA5}">
                      <a16:colId xmlns:a16="http://schemas.microsoft.com/office/drawing/2014/main" val="708046976"/>
                    </a:ext>
                  </a:extLst>
                </a:gridCol>
                <a:gridCol w="600796">
                  <a:extLst>
                    <a:ext uri="{9D8B030D-6E8A-4147-A177-3AD203B41FA5}">
                      <a16:colId xmlns:a16="http://schemas.microsoft.com/office/drawing/2014/main" val="1367758188"/>
                    </a:ext>
                  </a:extLst>
                </a:gridCol>
                <a:gridCol w="600796">
                  <a:extLst>
                    <a:ext uri="{9D8B030D-6E8A-4147-A177-3AD203B41FA5}">
                      <a16:colId xmlns:a16="http://schemas.microsoft.com/office/drawing/2014/main" val="2190333216"/>
                    </a:ext>
                  </a:extLst>
                </a:gridCol>
                <a:gridCol w="600796">
                  <a:extLst>
                    <a:ext uri="{9D8B030D-6E8A-4147-A177-3AD203B41FA5}">
                      <a16:colId xmlns:a16="http://schemas.microsoft.com/office/drawing/2014/main" val="4086194619"/>
                    </a:ext>
                  </a:extLst>
                </a:gridCol>
              </a:tblGrid>
              <a:tr h="490514">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400" dirty="0"/>
                    </a:p>
                  </a:txBody>
                  <a:tcPr marL="178191" marR="178191" marT="60853" marB="60853">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05720592"/>
                  </a:ext>
                </a:extLst>
              </a:tr>
            </a:tbl>
          </a:graphicData>
        </a:graphic>
      </p:graphicFrame>
      <p:graphicFrame>
        <p:nvGraphicFramePr>
          <p:cNvPr id="17" name="Table 16">
            <a:extLst>
              <a:ext uri="{FF2B5EF4-FFF2-40B4-BE49-F238E27FC236}">
                <a16:creationId xmlns:a16="http://schemas.microsoft.com/office/drawing/2014/main" id="{0767B16F-710A-48BE-92CC-A5292DAE07DC}"/>
              </a:ext>
            </a:extLst>
          </p:cNvPr>
          <p:cNvGraphicFramePr>
            <a:graphicFrameLocks noGrp="1"/>
          </p:cNvGraphicFramePr>
          <p:nvPr>
            <p:extLst>
              <p:ext uri="{D42A27DB-BD31-4B8C-83A1-F6EECF244321}">
                <p14:modId xmlns:p14="http://schemas.microsoft.com/office/powerpoint/2010/main" val="376659737"/>
              </p:ext>
            </p:extLst>
          </p:nvPr>
        </p:nvGraphicFramePr>
        <p:xfrm>
          <a:off x="855450" y="4031901"/>
          <a:ext cx="7054830" cy="493588"/>
        </p:xfrm>
        <a:graphic>
          <a:graphicData uri="http://schemas.openxmlformats.org/drawingml/2006/table">
            <a:tbl>
              <a:tblPr firstRow="1" bandRow="1">
                <a:tableStyleId>{5940675A-B579-460E-94D1-54222C63F5DA}</a:tableStyleId>
              </a:tblPr>
              <a:tblGrid>
                <a:gridCol w="3527415">
                  <a:extLst>
                    <a:ext uri="{9D8B030D-6E8A-4147-A177-3AD203B41FA5}">
                      <a16:colId xmlns:a16="http://schemas.microsoft.com/office/drawing/2014/main" val="3443517776"/>
                    </a:ext>
                  </a:extLst>
                </a:gridCol>
                <a:gridCol w="3527415">
                  <a:extLst>
                    <a:ext uri="{9D8B030D-6E8A-4147-A177-3AD203B41FA5}">
                      <a16:colId xmlns:a16="http://schemas.microsoft.com/office/drawing/2014/main" val="257649123"/>
                    </a:ext>
                  </a:extLst>
                </a:gridCol>
              </a:tblGrid>
              <a:tr h="493588">
                <a:tc>
                  <a:txBody>
                    <a:bodyPr/>
                    <a:lstStyle/>
                    <a:p>
                      <a:pPr algn="l"/>
                      <a:r>
                        <a:rPr lang="en-GB" sz="2400" b="1" dirty="0">
                          <a:latin typeface="Century Gothic" panose="020B0502020202020204" pitchFamily="34" charset="0"/>
                        </a:rPr>
                        <a:t>3,500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GB" sz="2400" b="1" dirty="0">
                          <a:latin typeface="Century Gothic" panose="020B0502020202020204" pitchFamily="34" charset="0"/>
                        </a:rPr>
                        <a:t>3,700</a:t>
                      </a:r>
                    </a:p>
                  </a:txBody>
                  <a:tcPr marL="178191" marR="178191" marT="60853" marB="60853"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05720592"/>
                  </a:ext>
                </a:extLst>
              </a:tr>
            </a:tbl>
          </a:graphicData>
        </a:graphic>
      </p:graphicFrame>
      <p:sp>
        <p:nvSpPr>
          <p:cNvPr id="2" name="TextBox 1">
            <a:extLst>
              <a:ext uri="{FF2B5EF4-FFF2-40B4-BE49-F238E27FC236}">
                <a16:creationId xmlns:a16="http://schemas.microsoft.com/office/drawing/2014/main" id="{FD306452-E30E-4CBC-AC09-C6A257BBA257}"/>
              </a:ext>
            </a:extLst>
          </p:cNvPr>
          <p:cNvSpPr txBox="1"/>
          <p:nvPr/>
        </p:nvSpPr>
        <p:spPr>
          <a:xfrm>
            <a:off x="2323512" y="2577734"/>
            <a:ext cx="1197327" cy="307777"/>
          </a:xfrm>
          <a:prstGeom prst="rect">
            <a:avLst/>
          </a:prstGeom>
          <a:noFill/>
        </p:spPr>
        <p:txBody>
          <a:bodyPr wrap="square" rtlCol="0">
            <a:spAutoFit/>
          </a:bodyPr>
          <a:lstStyle/>
          <a:p>
            <a:pPr algn="ctr"/>
            <a:r>
              <a:rPr lang="en-GB" sz="1400" b="1" dirty="0">
                <a:solidFill>
                  <a:srgbClr val="FF0000"/>
                </a:solidFill>
                <a:latin typeface="Century Gothic" panose="020B0502020202020204" pitchFamily="34" charset="0"/>
              </a:rPr>
              <a:t>3,500</a:t>
            </a:r>
          </a:p>
        </p:txBody>
      </p:sp>
      <p:sp>
        <p:nvSpPr>
          <p:cNvPr id="20" name="TextBox 19">
            <a:extLst>
              <a:ext uri="{FF2B5EF4-FFF2-40B4-BE49-F238E27FC236}">
                <a16:creationId xmlns:a16="http://schemas.microsoft.com/office/drawing/2014/main" id="{484CDA7E-6242-4753-8E52-1E44C3900B61}"/>
              </a:ext>
            </a:extLst>
          </p:cNvPr>
          <p:cNvSpPr txBox="1"/>
          <p:nvPr/>
        </p:nvSpPr>
        <p:spPr>
          <a:xfrm>
            <a:off x="3784201" y="3996491"/>
            <a:ext cx="1197327" cy="307777"/>
          </a:xfrm>
          <a:prstGeom prst="rect">
            <a:avLst/>
          </a:prstGeom>
          <a:noFill/>
        </p:spPr>
        <p:txBody>
          <a:bodyPr wrap="square" rtlCol="0">
            <a:spAutoFit/>
          </a:bodyPr>
          <a:lstStyle/>
          <a:p>
            <a:pPr algn="ctr"/>
            <a:r>
              <a:rPr lang="en-GB" sz="1400" b="1" dirty="0">
                <a:solidFill>
                  <a:srgbClr val="FF0000"/>
                </a:solidFill>
                <a:latin typeface="Century Gothic" panose="020B0502020202020204" pitchFamily="34" charset="0"/>
              </a:rPr>
              <a:t>3,600</a:t>
            </a:r>
          </a:p>
        </p:txBody>
      </p:sp>
      <p:sp>
        <p:nvSpPr>
          <p:cNvPr id="21" name="TextBox 20">
            <a:extLst>
              <a:ext uri="{FF2B5EF4-FFF2-40B4-BE49-F238E27FC236}">
                <a16:creationId xmlns:a16="http://schemas.microsoft.com/office/drawing/2014/main" id="{A26490B1-9B5F-4B46-81C8-B5DB34D19718}"/>
              </a:ext>
            </a:extLst>
          </p:cNvPr>
          <p:cNvSpPr txBox="1"/>
          <p:nvPr/>
        </p:nvSpPr>
        <p:spPr>
          <a:xfrm>
            <a:off x="3127361" y="3996491"/>
            <a:ext cx="1197327" cy="307777"/>
          </a:xfrm>
          <a:prstGeom prst="rect">
            <a:avLst/>
          </a:prstGeom>
          <a:noFill/>
        </p:spPr>
        <p:txBody>
          <a:bodyPr wrap="square" rtlCol="0">
            <a:spAutoFit/>
          </a:bodyPr>
          <a:lstStyle/>
          <a:p>
            <a:pPr algn="ctr"/>
            <a:r>
              <a:rPr lang="en-GB" sz="1400" b="1" dirty="0">
                <a:solidFill>
                  <a:srgbClr val="FF0000"/>
                </a:solidFill>
                <a:latin typeface="Century Gothic" panose="020B0502020202020204" pitchFamily="34" charset="0"/>
              </a:rPr>
              <a:t>3,580</a:t>
            </a:r>
          </a:p>
        </p:txBody>
      </p:sp>
    </p:spTree>
    <p:extLst>
      <p:ext uri="{BB962C8B-B14F-4D97-AF65-F5344CB8AC3E}">
        <p14:creationId xmlns:p14="http://schemas.microsoft.com/office/powerpoint/2010/main" val="2398665172"/>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86144f90-c7b6-48d0-aae5-f5e9e48cc3df"/>
    <ds:schemaRef ds:uri="http://purl.org/dc/elements/1.1/"/>
    <ds:schemaRef ds:uri="5c7a0828-c5e4-45f8-a074-18a8fdc88ec6"/>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F58928B3-0678-488F-BA90-D2826E5FC0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1241</TotalTime>
  <Words>913</Words>
  <Application>Microsoft Office PowerPoint</Application>
  <PresentationFormat>On-screen Show (4:3)</PresentationFormat>
  <Paragraphs>352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49</cp:revision>
  <dcterms:created xsi:type="dcterms:W3CDTF">2018-03-17T10:08:43Z</dcterms:created>
  <dcterms:modified xsi:type="dcterms:W3CDTF">2019-09-18T15:09:21Z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9456">
    <vt:lpwstr>268</vt:lpwstr>
  </property>
</Properties>
</file>