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102" autoAdjust="0"/>
    <p:restoredTop sz="94660"/>
  </p:normalViewPr>
  <p:slideViewPr>
    <p:cSldViewPr snapToGrid="0">
      <p:cViewPr>
        <p:scale>
          <a:sx n="67" d="100"/>
          <a:sy n="67" d="100"/>
        </p:scale>
        <p:origin x="-1098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5043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75978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62501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54133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089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57751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29166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4012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90471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9498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51681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8D6E7-75C4-414C-B569-389B8AC441A0}" type="datetimeFigureOut">
              <a:rPr lang="en-GB" smtClean="0"/>
              <a:pPr/>
              <a:t>02/12/2016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18E19-17D7-4E5B-8E6A-38880E561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4998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 cstate="print"/>
          <a:srcRect t="3757" b="6290"/>
          <a:stretch/>
        </p:blipFill>
        <p:spPr>
          <a:xfrm>
            <a:off x="11031" y="0"/>
            <a:ext cx="12192000" cy="689186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827498" y="667213"/>
            <a:ext cx="3691668" cy="1389655"/>
            <a:chOff x="3510217" y="2657475"/>
            <a:chExt cx="3909758" cy="142890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67905" y="2657475"/>
              <a:ext cx="2452070" cy="1428904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3510217" y="3494264"/>
              <a:ext cx="1585083" cy="3797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FF0000"/>
                  </a:solidFill>
                </a:rPr>
                <a:t>Pain d’Epices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550" y="4786155"/>
            <a:ext cx="1926934" cy="1555477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9365370" y="2886589"/>
            <a:ext cx="2498591" cy="1570324"/>
            <a:chOff x="5289142" y="3952741"/>
            <a:chExt cx="2498591" cy="157032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48517" y="3952741"/>
              <a:ext cx="2339216" cy="126018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5289142" y="5153733"/>
              <a:ext cx="12510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FF0000"/>
                  </a:solidFill>
                </a:rPr>
                <a:t>Gougeres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582356" y="4688554"/>
            <a:ext cx="2248112" cy="1742418"/>
            <a:chOff x="4458336" y="4439172"/>
            <a:chExt cx="2248112" cy="174241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58336" y="4771890"/>
              <a:ext cx="2238375" cy="14097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4697344" y="4439172"/>
              <a:ext cx="2009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FF0000"/>
                  </a:solidFill>
                </a:rPr>
                <a:t>Lebkuchen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386662" y="292437"/>
            <a:ext cx="3823804" cy="1350418"/>
            <a:chOff x="2921113" y="1517828"/>
            <a:chExt cx="3230628" cy="1190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37216" y="1517828"/>
              <a:ext cx="1914525" cy="1190625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2921113" y="2253083"/>
              <a:ext cx="2009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err="1" smtClean="0">
                  <a:solidFill>
                    <a:srgbClr val="FF0000"/>
                  </a:solidFill>
                </a:rPr>
                <a:t>Stollen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4550" y="2886588"/>
            <a:ext cx="1971675" cy="1304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22529" y="4108153"/>
            <a:ext cx="1480976" cy="375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>
                <a:solidFill>
                  <a:srgbClr val="FF0000"/>
                </a:solidFill>
              </a:rPr>
              <a:t>Panettone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3757" y="604948"/>
            <a:ext cx="2130179" cy="125921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67383" y="1851301"/>
            <a:ext cx="12253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Mince Pies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87124" y="4688554"/>
            <a:ext cx="100455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Yule Log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3209398" y="4671921"/>
            <a:ext cx="2749846" cy="2060330"/>
            <a:chOff x="5447401" y="4880331"/>
            <a:chExt cx="2749846" cy="2060330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10" cstate="print"/>
            <a:srcRect t="10185"/>
            <a:stretch/>
          </p:blipFill>
          <p:spPr>
            <a:xfrm>
              <a:off x="5447401" y="5149617"/>
              <a:ext cx="2391100" cy="1791044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995594" y="4880331"/>
              <a:ext cx="120165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FF0000"/>
                  </a:solidFill>
                </a:rPr>
                <a:t>Tamales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2343097" y="2502639"/>
            <a:ext cx="710022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 smtClean="0">
                <a:solidFill>
                  <a:srgbClr val="00B050"/>
                </a:solidFill>
                <a:latin typeface="Harrington" panose="04040505050A02020702" pitchFamily="82" charset="0"/>
              </a:rPr>
              <a:t>Bring in your baked sweet and savoury treats on 9</a:t>
            </a:r>
            <a:r>
              <a:rPr lang="en-GB" sz="3000" baseline="30000" dirty="0" smtClean="0">
                <a:solidFill>
                  <a:srgbClr val="00B050"/>
                </a:solidFill>
                <a:latin typeface="Harrington" panose="04040505050A02020702" pitchFamily="82" charset="0"/>
              </a:rPr>
              <a:t>th</a:t>
            </a:r>
            <a:r>
              <a:rPr lang="en-GB" sz="3000" dirty="0" smtClean="0">
                <a:solidFill>
                  <a:srgbClr val="00B050"/>
                </a:solidFill>
                <a:latin typeface="Harrington" panose="04040505050A02020702" pitchFamily="82" charset="0"/>
              </a:rPr>
              <a:t> December</a:t>
            </a:r>
          </a:p>
          <a:p>
            <a:pPr algn="ctr">
              <a:spcBef>
                <a:spcPts val="600"/>
              </a:spcBef>
            </a:pPr>
            <a:endParaRPr lang="en-GB" sz="1600" i="1" dirty="0" smtClean="0">
              <a:solidFill>
                <a:srgbClr val="00B050"/>
              </a:solidFill>
              <a:latin typeface="Harrington" panose="04040505050A02020702" pitchFamily="82" charset="0"/>
            </a:endParaRPr>
          </a:p>
          <a:p>
            <a:pPr algn="ctr">
              <a:spcBef>
                <a:spcPts val="600"/>
              </a:spcBef>
            </a:pPr>
            <a:r>
              <a:rPr lang="en-GB" sz="1600" i="1" dirty="0" smtClean="0">
                <a:solidFill>
                  <a:srgbClr val="00B050"/>
                </a:solidFill>
                <a:latin typeface="Harrington" panose="04040505050A02020702" pitchFamily="82" charset="0"/>
              </a:rPr>
              <a:t>Please label the food you bring in so we can separate  meat, veg and sweet. Only sealed food with nuts can be accepted and must be labelled – these will be kept on one end of the stall.</a:t>
            </a:r>
            <a:endParaRPr lang="en-GB" sz="1600" dirty="0" smtClean="0">
              <a:solidFill>
                <a:srgbClr val="00B050"/>
              </a:solidFill>
              <a:latin typeface="Harrington" panose="04040505050A02020702" pitchFamily="82" charset="0"/>
            </a:endParaRPr>
          </a:p>
        </p:txBody>
      </p:sp>
      <p:sp>
        <p:nvSpPr>
          <p:cNvPr id="30" name="Horizontal Scroll 29"/>
          <p:cNvSpPr/>
          <p:nvPr/>
        </p:nvSpPr>
        <p:spPr>
          <a:xfrm>
            <a:off x="2361507" y="1879813"/>
            <a:ext cx="7163238" cy="607980"/>
          </a:xfrm>
          <a:prstGeom prst="horizontalScroll">
            <a:avLst>
              <a:gd name="adj" fmla="val 23330"/>
            </a:avLst>
          </a:prstGeom>
          <a:solidFill>
            <a:schemeClr val="bg1"/>
          </a:solidFill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rgbClr val="00B050"/>
                </a:solidFill>
                <a:latin typeface="Harrington" panose="04040505050A02020702" pitchFamily="82" charset="0"/>
              </a:rPr>
              <a:t>International Christmas Food Stall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09122" y="5083370"/>
            <a:ext cx="2430034" cy="148482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702670" y="4717078"/>
            <a:ext cx="12510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Cupcakes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648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68</Words>
  <Application>Microsoft Office PowerPoint</Application>
  <PresentationFormat>Custom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Zahina Bachlani</dc:creator>
  <cp:lastModifiedBy>Windows User</cp:lastModifiedBy>
  <cp:revision>12</cp:revision>
  <dcterms:created xsi:type="dcterms:W3CDTF">2016-11-28T14:35:39Z</dcterms:created>
  <dcterms:modified xsi:type="dcterms:W3CDTF">2016-12-02T08:27:26Z</dcterms:modified>
</cp:coreProperties>
</file>