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handoutMasterIdLst>
    <p:handoutMasterId r:id="rId13"/>
  </p:handoutMasterIdLst>
  <p:sldIdLst>
    <p:sldId id="307" r:id="rId2"/>
    <p:sldId id="308" r:id="rId3"/>
    <p:sldId id="309" r:id="rId4"/>
    <p:sldId id="310" r:id="rId5"/>
    <p:sldId id="311" r:id="rId6"/>
    <p:sldId id="302" r:id="rId7"/>
    <p:sldId id="304" r:id="rId8"/>
    <p:sldId id="303" r:id="rId9"/>
    <p:sldId id="305" r:id="rId10"/>
    <p:sldId id="269" r:id="rId11"/>
  </p:sldIdLst>
  <p:sldSz cx="9144000" cy="6858000" type="screen4x3"/>
  <p:notesSz cx="6797675" cy="9926638"/>
  <p:defaultTextStyle>
    <a:defPPr>
      <a:defRPr lang="en-GB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Windows User" initials="WU" lastIdx="3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309" autoAdjust="0"/>
    <p:restoredTop sz="94660"/>
  </p:normalViewPr>
  <p:slideViewPr>
    <p:cSldViewPr>
      <p:cViewPr varScale="1">
        <p:scale>
          <a:sx n="102" d="100"/>
          <a:sy n="102" d="100"/>
        </p:scale>
        <p:origin x="126" y="13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commentAuthors" Target="commentAuthor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2ABB270-2652-4537-B7E8-53AFE62B8CE4}" type="datetimeFigureOut">
              <a:rPr lang="en-GB" smtClean="0"/>
              <a:pPr/>
              <a:t>17/09/2019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D9194DB-F8DA-4C7B-A354-631AE2711D6E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5659" cy="496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GB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50443" y="0"/>
            <a:ext cx="2945659" cy="496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GB"/>
          </a:p>
        </p:txBody>
      </p:sp>
      <p:sp>
        <p:nvSpPr>
          <p:cNvPr id="922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17575" y="744538"/>
            <a:ext cx="4962525" cy="37226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92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9768" y="4715153"/>
            <a:ext cx="5438140" cy="4466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</a:p>
        </p:txBody>
      </p:sp>
      <p:sp>
        <p:nvSpPr>
          <p:cNvPr id="92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28583"/>
            <a:ext cx="2945659" cy="496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GB"/>
          </a:p>
        </p:txBody>
      </p:sp>
      <p:sp>
        <p:nvSpPr>
          <p:cNvPr id="92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0443" y="9428583"/>
            <a:ext cx="2945659" cy="496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DE804CBF-10E7-464B-A564-078C8E727B30}" type="slidenum">
              <a:rPr lang="en-GB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672998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Meet the teacher </a:t>
            </a:r>
          </a:p>
          <a:p>
            <a:r>
              <a:rPr lang="en-GB"/>
              <a:t>September 2013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6BB7912-E8B7-43C4-AC4F-E89456E25014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1277561-C7AB-41E7-9048-0B038F4700BF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Meet the teacher </a:t>
            </a:r>
          </a:p>
          <a:p>
            <a:r>
              <a:rPr lang="en-GB"/>
              <a:t>September 2013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0621250-CD83-449A-A45E-15433C84F41A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Meet the teacher </a:t>
            </a:r>
          </a:p>
          <a:p>
            <a:r>
              <a:rPr lang="en-GB"/>
              <a:t>September 2013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26F8FDF-37FA-4C57-86C9-D4F9FFC14250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Meet the teacher </a:t>
            </a:r>
          </a:p>
          <a:p>
            <a:r>
              <a:rPr lang="en-GB"/>
              <a:t>September 2013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80152DE-EC42-4055-BF06-256C5B55C470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Meet the teacher </a:t>
            </a:r>
          </a:p>
          <a:p>
            <a:r>
              <a:rPr lang="en-GB"/>
              <a:t>September 2013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BD176ED-4F4A-4905-8706-AC1D5BEDBD44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Meet the teacher </a:t>
            </a:r>
          </a:p>
          <a:p>
            <a:r>
              <a:rPr lang="en-GB"/>
              <a:t>September 2013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780FA84-4395-4E70-BE8B-43D48E9270A6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Meet the teacher </a:t>
            </a:r>
          </a:p>
          <a:p>
            <a:r>
              <a:rPr lang="en-GB"/>
              <a:t>September 2013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5BB58E-8C8E-4EAC-8989-DBA3FB9E2719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Meet the teacher </a:t>
            </a:r>
          </a:p>
          <a:p>
            <a:r>
              <a:rPr lang="en-GB"/>
              <a:t>September 2013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4F1FADC-6B19-4714-A5BB-F053553661A5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Meet the teacher </a:t>
            </a:r>
          </a:p>
          <a:p>
            <a:r>
              <a:rPr lang="en-GB"/>
              <a:t>September 2013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F9354D2-D69E-4C1D-99E5-E178A1EABF18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Meet the teacher </a:t>
            </a:r>
          </a:p>
          <a:p>
            <a:r>
              <a:rPr lang="en-GB"/>
              <a:t>September 2013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6CFA2D3-4ABF-4AA1-9BDF-D426FE7957CD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2138" y="6237288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r>
              <a:rPr lang="en-GB"/>
              <a:t>Meet the teacher </a:t>
            </a:r>
          </a:p>
          <a:p>
            <a:r>
              <a:rPr lang="en-GB"/>
              <a:t>September 2013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88125" y="6381750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7F12B0A8-C065-42AD-A86F-42CF232B20CF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GB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32138" y="6237288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600">
                <a:latin typeface="+mn-lt"/>
              </a:defRPr>
            </a:lvl1pPr>
          </a:lstStyle>
          <a:p>
            <a:r>
              <a:rPr lang="en-GB"/>
              <a:t>Meet the teacher </a:t>
            </a:r>
          </a:p>
          <a:p>
            <a:r>
              <a:rPr lang="en-GB"/>
              <a:t>September 2013</a:t>
            </a: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88125" y="6381750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1396127E-D87D-4375-8902-E32C5EA53A73}" type="slidenum">
              <a:rPr lang="en-GB"/>
              <a:pPr/>
              <a:t>‹#›</a:t>
            </a:fld>
            <a:endParaRPr lang="en-GB"/>
          </a:p>
        </p:txBody>
      </p:sp>
      <p:pic>
        <p:nvPicPr>
          <p:cNvPr id="1031" name="Picture 2"/>
          <p:cNvPicPr>
            <a:picLocks noChangeAspect="1" noChangeArrowheads="1"/>
          </p:cNvPicPr>
          <p:nvPr userDrawn="1"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6156325" y="6237288"/>
            <a:ext cx="2771775" cy="449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sldNum="0" hdr="0" dt="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entury Gothic" pitchFamily="34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entury Gothic" pitchFamily="34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entury Gothic" pitchFamily="34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entury Gothic" pitchFamily="34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entury Gothic" pitchFamily="34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entury Gothic" pitchFamily="34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entury Gothic" pitchFamily="34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entury Gothic" pitchFamily="34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915816" y="6165304"/>
            <a:ext cx="2895600" cy="476250"/>
          </a:xfrm>
        </p:spPr>
        <p:txBody>
          <a:bodyPr/>
          <a:lstStyle/>
          <a:p>
            <a:r>
              <a:rPr lang="en-GB" dirty="0"/>
              <a:t>Meet the teacher </a:t>
            </a:r>
          </a:p>
          <a:p>
            <a:r>
              <a:rPr lang="en-GB" dirty="0"/>
              <a:t>September </a:t>
            </a:r>
            <a:r>
              <a:rPr lang="en-GB" dirty="0" smtClean="0"/>
              <a:t>2019</a:t>
            </a:r>
            <a:endParaRPr lang="en-GB" dirty="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475656" y="332656"/>
            <a:ext cx="6400800" cy="1752600"/>
          </a:xfrm>
        </p:spPr>
        <p:txBody>
          <a:bodyPr/>
          <a:lstStyle/>
          <a:p>
            <a:r>
              <a:rPr lang="en-GB" dirty="0"/>
              <a:t>Welcome to </a:t>
            </a:r>
            <a:r>
              <a:rPr lang="en-GB" dirty="0" smtClean="0"/>
              <a:t>Monkey Class’</a:t>
            </a:r>
          </a:p>
          <a:p>
            <a:r>
              <a:rPr lang="en-GB" dirty="0" smtClean="0"/>
              <a:t>Meet the Teacher  </a:t>
            </a:r>
            <a:endParaRPr lang="en-GB" dirty="0"/>
          </a:p>
          <a:p>
            <a:pPr algn="l"/>
            <a:endParaRPr lang="en-GB" dirty="0"/>
          </a:p>
          <a:p>
            <a:pPr algn="l"/>
            <a:endParaRPr lang="en-GB" dirty="0"/>
          </a:p>
        </p:txBody>
      </p:sp>
      <p:sp>
        <p:nvSpPr>
          <p:cNvPr id="3" name="TextBox 2"/>
          <p:cNvSpPr txBox="1"/>
          <p:nvPr/>
        </p:nvSpPr>
        <p:spPr>
          <a:xfrm>
            <a:off x="827584" y="5517232"/>
            <a:ext cx="69847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+mj-lt"/>
              </a:rPr>
              <a:t>Year 3</a:t>
            </a:r>
            <a:endParaRPr lang="en-GB" sz="3200" dirty="0">
              <a:latin typeface="+mj-lt"/>
            </a:endParaRPr>
          </a:p>
        </p:txBody>
      </p:sp>
      <p:pic>
        <p:nvPicPr>
          <p:cNvPr id="10" name="Picture 9" descr="N:\Curriculum Resources\Meet the Teacher\September 2013\monkeyl.pn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1816" y="4138777"/>
            <a:ext cx="1443399" cy="16561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3728" y="1608006"/>
            <a:ext cx="4896544" cy="3657295"/>
          </a:xfrm>
          <a:prstGeom prst="rect">
            <a:avLst/>
          </a:prstGeom>
        </p:spPr>
      </p:pic>
      <p:pic>
        <p:nvPicPr>
          <p:cNvPr id="7" name="Picture 6" descr="N:\Curriculum Resources\Meet the Teacher\September 2013\monkeyl.pn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09173" y="4293096"/>
            <a:ext cx="1443399" cy="16561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2016427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811" y="203795"/>
            <a:ext cx="8229600" cy="548680"/>
          </a:xfrm>
        </p:spPr>
        <p:txBody>
          <a:bodyPr/>
          <a:lstStyle/>
          <a:p>
            <a:r>
              <a:rPr lang="en-GB" sz="3600" dirty="0" smtClean="0"/>
              <a:t>Monkey Class Timetable – Autumn 1</a:t>
            </a:r>
            <a:endParaRPr lang="en-GB" sz="3600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Meet the teacher </a:t>
            </a:r>
          </a:p>
          <a:p>
            <a:r>
              <a:rPr lang="en-GB" smtClean="0"/>
              <a:t>September 2013</a:t>
            </a:r>
            <a:endParaRPr lang="en-GB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1560" y="908720"/>
            <a:ext cx="7553325" cy="4810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26406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864096"/>
          </a:xfrm>
        </p:spPr>
        <p:txBody>
          <a:bodyPr/>
          <a:lstStyle/>
          <a:p>
            <a:r>
              <a:rPr lang="en-GB" dirty="0" smtClean="0"/>
              <a:t>Curriculum Map – Autumn 1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5556" y="908720"/>
            <a:ext cx="7992888" cy="5235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62379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4294967295"/>
          </p:nvPr>
        </p:nvSpPr>
        <p:spPr>
          <a:xfrm>
            <a:off x="3132138" y="6237288"/>
            <a:ext cx="2895600" cy="476250"/>
          </a:xfrm>
          <a:prstGeom prst="rect">
            <a:avLst/>
          </a:prstGeom>
        </p:spPr>
        <p:txBody>
          <a:bodyPr/>
          <a:lstStyle/>
          <a:p>
            <a:r>
              <a:rPr lang="en-GB" dirty="0"/>
              <a:t>Meet the teacher </a:t>
            </a:r>
          </a:p>
          <a:p>
            <a:r>
              <a:rPr lang="en-GB" dirty="0"/>
              <a:t>September </a:t>
            </a:r>
            <a:r>
              <a:rPr lang="en-GB" dirty="0" smtClean="0"/>
              <a:t>2019</a:t>
            </a:r>
            <a:endParaRPr lang="en-GB" dirty="0"/>
          </a:p>
        </p:txBody>
      </p:sp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>
          <a:xfrm>
            <a:off x="539552" y="188640"/>
            <a:ext cx="8229600" cy="1143000"/>
          </a:xfrm>
        </p:spPr>
        <p:txBody>
          <a:bodyPr/>
          <a:lstStyle/>
          <a:p>
            <a:r>
              <a:rPr lang="en-GB" dirty="0"/>
              <a:t>What’s New in </a:t>
            </a:r>
            <a:r>
              <a:rPr lang="en-GB" dirty="0" smtClean="0"/>
              <a:t>Monkeys</a:t>
            </a:r>
            <a:endParaRPr lang="en-GB" dirty="0"/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36712" y="1196752"/>
            <a:ext cx="8532440" cy="4845903"/>
          </a:xfrm>
        </p:spPr>
        <p:txBody>
          <a:bodyPr/>
          <a:lstStyle/>
          <a:p>
            <a:pPr>
              <a:defRPr/>
            </a:pPr>
            <a:r>
              <a:rPr lang="en-GB" sz="2400" dirty="0" smtClean="0"/>
              <a:t>Some </a:t>
            </a:r>
            <a:r>
              <a:rPr lang="en-GB" sz="2400" dirty="0"/>
              <a:t>lessons taught with a different </a:t>
            </a:r>
            <a:r>
              <a:rPr lang="en-GB" sz="2400" dirty="0" smtClean="0"/>
              <a:t>teacher: </a:t>
            </a:r>
          </a:p>
          <a:p>
            <a:pPr marL="0" indent="0" algn="ctr">
              <a:buNone/>
              <a:defRPr/>
            </a:pPr>
            <a:r>
              <a:rPr lang="en-GB" sz="2400" dirty="0" smtClean="0"/>
              <a:t>Topic – Darren</a:t>
            </a:r>
          </a:p>
          <a:p>
            <a:pPr marL="0" indent="0" algn="ctr">
              <a:buNone/>
              <a:defRPr/>
            </a:pPr>
            <a:r>
              <a:rPr lang="en-GB" sz="2400" dirty="0" smtClean="0"/>
              <a:t>Computing – Dom and Aaron</a:t>
            </a:r>
          </a:p>
          <a:p>
            <a:pPr marL="0" indent="0" algn="ctr">
              <a:buNone/>
              <a:defRPr/>
            </a:pPr>
            <a:r>
              <a:rPr lang="en-GB" sz="2400" dirty="0" smtClean="0"/>
              <a:t>PE – Cale and Wendy</a:t>
            </a:r>
          </a:p>
          <a:p>
            <a:pPr marL="0" indent="0" algn="ctr">
              <a:buNone/>
              <a:defRPr/>
            </a:pPr>
            <a:r>
              <a:rPr lang="en-GB" sz="2400" dirty="0" smtClean="0"/>
              <a:t>Swimming – Pools On The Park</a:t>
            </a:r>
            <a:endParaRPr lang="en-GB" sz="2400" dirty="0"/>
          </a:p>
          <a:p>
            <a:pPr>
              <a:defRPr/>
            </a:pPr>
            <a:r>
              <a:rPr lang="en-GB" sz="2400" dirty="0" smtClean="0"/>
              <a:t>Show and Tell </a:t>
            </a:r>
          </a:p>
          <a:p>
            <a:pPr>
              <a:defRPr/>
            </a:pPr>
            <a:r>
              <a:rPr lang="en-GB" sz="2400" dirty="0" smtClean="0"/>
              <a:t>Barn Church – Carol Concert</a:t>
            </a:r>
          </a:p>
          <a:p>
            <a:pPr>
              <a:defRPr/>
            </a:pPr>
            <a:r>
              <a:rPr lang="en-GB" sz="2400" dirty="0" smtClean="0"/>
              <a:t>French lessons</a:t>
            </a:r>
          </a:p>
          <a:p>
            <a:pPr>
              <a:defRPr/>
            </a:pPr>
            <a:r>
              <a:rPr lang="en-GB" sz="2400" dirty="0" smtClean="0"/>
              <a:t>Times tables expectations</a:t>
            </a:r>
          </a:p>
          <a:p>
            <a:pPr>
              <a:defRPr/>
            </a:pPr>
            <a:r>
              <a:rPr lang="en-GB" sz="2400" dirty="0" smtClean="0"/>
              <a:t>Mathletics for home learning</a:t>
            </a:r>
          </a:p>
          <a:p>
            <a:pPr>
              <a:defRPr/>
            </a:pPr>
            <a:r>
              <a:rPr lang="en-GB" sz="2400" dirty="0"/>
              <a:t>No </a:t>
            </a:r>
            <a:r>
              <a:rPr lang="en-GB" sz="2400" i="1" dirty="0"/>
              <a:t>free</a:t>
            </a:r>
            <a:r>
              <a:rPr lang="en-GB" sz="2400" dirty="0"/>
              <a:t> fruit at break time</a:t>
            </a:r>
          </a:p>
          <a:p>
            <a:pPr>
              <a:defRPr/>
            </a:pPr>
            <a:endParaRPr lang="en-GB" sz="2400" dirty="0"/>
          </a:p>
          <a:p>
            <a:endParaRPr lang="en-GB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621868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/>
          <a:lstStyle/>
          <a:p>
            <a:r>
              <a:rPr lang="en-GB" dirty="0"/>
              <a:t>Home Learning 	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67544" y="1052736"/>
            <a:ext cx="8229600" cy="5184576"/>
          </a:xfrm>
        </p:spPr>
        <p:txBody>
          <a:bodyPr/>
          <a:lstStyle/>
          <a:p>
            <a:pPr marL="0" indent="0" eaLnBrk="1" hangingPunct="1">
              <a:lnSpc>
                <a:spcPct val="80000"/>
              </a:lnSpc>
              <a:buFontTx/>
              <a:buNone/>
              <a:defRPr/>
            </a:pPr>
            <a:r>
              <a:rPr lang="en-GB" sz="1800" i="1" dirty="0" smtClean="0"/>
              <a:t>Home Learning will go </a:t>
            </a:r>
            <a:r>
              <a:rPr lang="en-GB" sz="1800" b="1" i="1" dirty="0" smtClean="0"/>
              <a:t>out</a:t>
            </a:r>
            <a:r>
              <a:rPr lang="en-GB" sz="1800" i="1" dirty="0" smtClean="0"/>
              <a:t> on a </a:t>
            </a:r>
            <a:r>
              <a:rPr lang="en-GB" sz="1800" b="1" i="1" dirty="0" smtClean="0"/>
              <a:t>Thursday</a:t>
            </a:r>
            <a:r>
              <a:rPr lang="en-GB" sz="1800" i="1" dirty="0" smtClean="0"/>
              <a:t>, reading records will be collected on a </a:t>
            </a:r>
            <a:r>
              <a:rPr lang="en-GB" sz="1800" b="1" i="1" dirty="0" smtClean="0"/>
              <a:t>Tuesday, </a:t>
            </a:r>
            <a:r>
              <a:rPr lang="en-GB" sz="1800" i="1" dirty="0" smtClean="0"/>
              <a:t>spelling tests will be on a </a:t>
            </a:r>
            <a:r>
              <a:rPr lang="en-GB" sz="1800" b="1" i="1" dirty="0" smtClean="0"/>
              <a:t>Wednesday</a:t>
            </a:r>
            <a:r>
              <a:rPr lang="en-GB" sz="1800" i="1" dirty="0" smtClean="0"/>
              <a:t>.</a:t>
            </a:r>
          </a:p>
          <a:p>
            <a:pPr marL="0" indent="0" eaLnBrk="1" hangingPunct="1">
              <a:lnSpc>
                <a:spcPct val="80000"/>
              </a:lnSpc>
              <a:buFontTx/>
              <a:buNone/>
              <a:defRPr/>
            </a:pPr>
            <a:endParaRPr lang="en-GB" sz="1800" dirty="0" smtClean="0"/>
          </a:p>
          <a:p>
            <a:pPr marL="0" indent="0" eaLnBrk="1" hangingPunct="1">
              <a:lnSpc>
                <a:spcPct val="80000"/>
              </a:lnSpc>
              <a:buFontTx/>
              <a:buNone/>
              <a:defRPr/>
            </a:pPr>
            <a:r>
              <a:rPr lang="en-GB" sz="1800" u="sng" dirty="0" smtClean="0"/>
              <a:t>Home Learning will include</a:t>
            </a:r>
            <a:r>
              <a:rPr lang="en-GB" sz="1800" dirty="0" smtClean="0"/>
              <a:t>:</a:t>
            </a:r>
          </a:p>
          <a:p>
            <a:pPr marL="0" indent="0" eaLnBrk="1" hangingPunct="1">
              <a:lnSpc>
                <a:spcPct val="80000"/>
              </a:lnSpc>
              <a:buFontTx/>
              <a:buNone/>
              <a:defRPr/>
            </a:pPr>
            <a:endParaRPr lang="en-GB" sz="1800" dirty="0" smtClean="0"/>
          </a:p>
          <a:p>
            <a:pPr lvl="0">
              <a:lnSpc>
                <a:spcPct val="80000"/>
              </a:lnSpc>
              <a:defRPr/>
            </a:pPr>
            <a:r>
              <a:rPr lang="en-GB" sz="1600" i="1" dirty="0">
                <a:solidFill>
                  <a:srgbClr val="000000"/>
                </a:solidFill>
              </a:rPr>
              <a:t>Spellings sent home weekly to be </a:t>
            </a:r>
            <a:r>
              <a:rPr lang="en-GB" sz="1600" i="1" dirty="0" smtClean="0">
                <a:solidFill>
                  <a:srgbClr val="000000"/>
                </a:solidFill>
              </a:rPr>
              <a:t>learned – tested Wednesday.</a:t>
            </a:r>
          </a:p>
          <a:p>
            <a:pPr lvl="0">
              <a:lnSpc>
                <a:spcPct val="80000"/>
              </a:lnSpc>
              <a:defRPr/>
            </a:pPr>
            <a:endParaRPr lang="en-GB" sz="1600" i="1" dirty="0">
              <a:solidFill>
                <a:srgbClr val="000000"/>
              </a:solidFill>
            </a:endParaRPr>
          </a:p>
          <a:p>
            <a:pPr lvl="0">
              <a:lnSpc>
                <a:spcPct val="80000"/>
              </a:lnSpc>
              <a:defRPr/>
            </a:pPr>
            <a:r>
              <a:rPr lang="en-GB" sz="1600" i="1" dirty="0" smtClean="0">
                <a:solidFill>
                  <a:srgbClr val="000000"/>
                </a:solidFill>
              </a:rPr>
              <a:t>Times tables to be practised  - tested weekly.</a:t>
            </a:r>
            <a:endParaRPr lang="en-GB" sz="1600" i="1" dirty="0">
              <a:solidFill>
                <a:srgbClr val="000000"/>
              </a:solidFill>
            </a:endParaRPr>
          </a:p>
          <a:p>
            <a:pPr lvl="0">
              <a:lnSpc>
                <a:spcPct val="80000"/>
              </a:lnSpc>
              <a:defRPr/>
            </a:pPr>
            <a:endParaRPr lang="en-GB" sz="1600" i="1" dirty="0">
              <a:solidFill>
                <a:srgbClr val="000000"/>
              </a:solidFill>
            </a:endParaRPr>
          </a:p>
          <a:p>
            <a:pPr lvl="0">
              <a:lnSpc>
                <a:spcPct val="80000"/>
              </a:lnSpc>
              <a:defRPr/>
            </a:pPr>
            <a:r>
              <a:rPr lang="en-GB" sz="1600" i="1" dirty="0">
                <a:solidFill>
                  <a:srgbClr val="000000"/>
                </a:solidFill>
              </a:rPr>
              <a:t>Children should </a:t>
            </a:r>
            <a:r>
              <a:rPr lang="en-GB" sz="1600" i="1" dirty="0" smtClean="0">
                <a:solidFill>
                  <a:srgbClr val="000000"/>
                </a:solidFill>
              </a:rPr>
              <a:t>complete the assigned Mathletics activity weekly. </a:t>
            </a:r>
            <a:endParaRPr lang="en-GB" sz="1600" i="1" dirty="0">
              <a:solidFill>
                <a:srgbClr val="000000"/>
              </a:solidFill>
            </a:endParaRPr>
          </a:p>
          <a:p>
            <a:pPr lvl="0">
              <a:lnSpc>
                <a:spcPct val="80000"/>
              </a:lnSpc>
              <a:buNone/>
              <a:defRPr/>
            </a:pPr>
            <a:endParaRPr lang="en-GB" sz="1600" i="1" dirty="0">
              <a:solidFill>
                <a:srgbClr val="000000"/>
              </a:solidFill>
            </a:endParaRPr>
          </a:p>
          <a:p>
            <a:pPr lvl="0">
              <a:lnSpc>
                <a:spcPct val="80000"/>
              </a:lnSpc>
              <a:defRPr/>
            </a:pPr>
            <a:r>
              <a:rPr lang="en-GB" sz="1600" i="1" dirty="0" smtClean="0">
                <a:solidFill>
                  <a:srgbClr val="000000"/>
                </a:solidFill>
              </a:rPr>
              <a:t>It is very important that children continue to read </a:t>
            </a:r>
            <a:r>
              <a:rPr lang="en-GB" sz="1600" i="1" dirty="0">
                <a:solidFill>
                  <a:srgbClr val="000000"/>
                </a:solidFill>
              </a:rPr>
              <a:t>at home on a daily basis for </a:t>
            </a:r>
            <a:r>
              <a:rPr lang="en-GB" sz="1600" i="1" dirty="0" smtClean="0">
                <a:solidFill>
                  <a:srgbClr val="000000"/>
                </a:solidFill>
              </a:rPr>
              <a:t>20 minutes. Reading Records must be completed each day and given in on Tuesdays with Home Learning. </a:t>
            </a:r>
            <a:r>
              <a:rPr lang="en-GB" sz="1600" b="1" i="1" dirty="0" smtClean="0">
                <a:solidFill>
                  <a:srgbClr val="000000"/>
                </a:solidFill>
              </a:rPr>
              <a:t>If you would like an additional reading book, please ask in class and we can provide it once the first book has been read.</a:t>
            </a:r>
            <a:endParaRPr lang="en-GB" sz="1600" b="1" i="1" dirty="0">
              <a:solidFill>
                <a:srgbClr val="000000"/>
              </a:solidFill>
            </a:endParaRPr>
          </a:p>
          <a:p>
            <a:pPr lvl="0">
              <a:lnSpc>
                <a:spcPct val="80000"/>
              </a:lnSpc>
              <a:defRPr/>
            </a:pPr>
            <a:endParaRPr lang="en-GB" sz="1600" i="1" dirty="0">
              <a:solidFill>
                <a:srgbClr val="FF0000"/>
              </a:solidFill>
            </a:endParaRPr>
          </a:p>
          <a:p>
            <a:pPr lvl="0">
              <a:lnSpc>
                <a:spcPct val="80000"/>
              </a:lnSpc>
              <a:defRPr/>
            </a:pPr>
            <a:r>
              <a:rPr lang="en-GB" sz="1600" i="1" dirty="0">
                <a:solidFill>
                  <a:srgbClr val="000000"/>
                </a:solidFill>
              </a:rPr>
              <a:t>Creative home learning </a:t>
            </a:r>
            <a:r>
              <a:rPr lang="en-GB" sz="1600" i="1" dirty="0" smtClean="0">
                <a:solidFill>
                  <a:srgbClr val="000000"/>
                </a:solidFill>
              </a:rPr>
              <a:t>tasks.</a:t>
            </a:r>
          </a:p>
          <a:p>
            <a:pPr lvl="0">
              <a:lnSpc>
                <a:spcPct val="80000"/>
              </a:lnSpc>
              <a:defRPr/>
            </a:pPr>
            <a:endParaRPr lang="en-GB" sz="1600" i="1" dirty="0" smtClean="0">
              <a:solidFill>
                <a:srgbClr val="000000"/>
              </a:solidFill>
            </a:endParaRPr>
          </a:p>
          <a:p>
            <a:pPr lvl="0">
              <a:lnSpc>
                <a:spcPct val="80000"/>
              </a:lnSpc>
              <a:defRPr/>
            </a:pPr>
            <a:r>
              <a:rPr lang="en-GB" sz="1600" i="1" dirty="0" smtClean="0">
                <a:solidFill>
                  <a:srgbClr val="000000"/>
                </a:solidFill>
              </a:rPr>
              <a:t>If you wish to do additional work with your children use the KPIs on the school website.</a:t>
            </a:r>
            <a:endParaRPr lang="en-GB" sz="1600" i="1" dirty="0">
              <a:solidFill>
                <a:srgbClr val="000000"/>
              </a:solidFill>
            </a:endParaRPr>
          </a:p>
          <a:p>
            <a:endParaRPr lang="en-GB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2186279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 smtClean="0"/>
              <a:t>Meet the teacher </a:t>
            </a:r>
          </a:p>
          <a:p>
            <a:r>
              <a:rPr lang="en-GB" dirty="0" smtClean="0"/>
              <a:t>September 2019</a:t>
            </a:r>
            <a:endParaRPr lang="en-GB" dirty="0"/>
          </a:p>
        </p:txBody>
      </p:sp>
      <p:sp>
        <p:nvSpPr>
          <p:cNvPr id="3" name="TextBox 2"/>
          <p:cNvSpPr txBox="1"/>
          <p:nvPr/>
        </p:nvSpPr>
        <p:spPr>
          <a:xfrm>
            <a:off x="1187624" y="273422"/>
            <a:ext cx="741682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Behaviour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51520" y="1196752"/>
            <a:ext cx="8136904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GB" sz="2400" dirty="0" smtClean="0"/>
              <a:t>Policy available on the website, please have a look.</a:t>
            </a:r>
          </a:p>
          <a:p>
            <a:pPr>
              <a:buFont typeface="Arial" pitchFamily="34" charset="0"/>
              <a:buChar char="•"/>
            </a:pPr>
            <a:endParaRPr lang="en-GB" sz="2400" dirty="0" smtClean="0"/>
          </a:p>
          <a:p>
            <a:pPr>
              <a:buFont typeface="Arial" pitchFamily="34" charset="0"/>
              <a:buChar char="•"/>
            </a:pPr>
            <a:r>
              <a:rPr lang="en-GB" sz="2400" dirty="0" smtClean="0"/>
              <a:t>We monitor and log all behaviour incidents </a:t>
            </a:r>
          </a:p>
          <a:p>
            <a:pPr>
              <a:buFont typeface="Arial" pitchFamily="34" charset="0"/>
              <a:buChar char="•"/>
            </a:pPr>
            <a:endParaRPr lang="en-GB" sz="2400" dirty="0" smtClean="0"/>
          </a:p>
          <a:p>
            <a:pPr>
              <a:buFont typeface="Arial" pitchFamily="34" charset="0"/>
              <a:buChar char="•"/>
            </a:pPr>
            <a:r>
              <a:rPr lang="en-GB" sz="2400" dirty="0" smtClean="0"/>
              <a:t>You will be contacted if your child is sent to a linked class or is involved in a serious incident.</a:t>
            </a:r>
          </a:p>
          <a:p>
            <a:pPr>
              <a:buFont typeface="Arial" pitchFamily="34" charset="0"/>
              <a:buChar char="•"/>
            </a:pPr>
            <a:endParaRPr lang="en-GB" sz="2400" dirty="0" smtClean="0"/>
          </a:p>
          <a:p>
            <a:pPr>
              <a:buFont typeface="Arial" pitchFamily="34" charset="0"/>
              <a:buChar char="•"/>
            </a:pPr>
            <a:r>
              <a:rPr lang="en-GB" sz="2400" dirty="0" smtClean="0"/>
              <a:t>Feel free to make an appointment with me or with Leadership if you have any concerns about a child’s behaviour.  </a:t>
            </a:r>
          </a:p>
          <a:p>
            <a:pPr>
              <a:buFont typeface="Arial" pitchFamily="34" charset="0"/>
              <a:buChar char="•"/>
            </a:pPr>
            <a:endParaRPr lang="en-GB" sz="2400" dirty="0" smtClean="0"/>
          </a:p>
          <a:p>
            <a:pPr>
              <a:buFont typeface="Arial" pitchFamily="34" charset="0"/>
              <a:buChar char="•"/>
            </a:pPr>
            <a:r>
              <a:rPr lang="en-GB" sz="2400" dirty="0" smtClean="0"/>
              <a:t>Monkey Class Dojo system</a:t>
            </a:r>
            <a:endParaRPr lang="en-GB" sz="2400" dirty="0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 smtClean="0"/>
              <a:t>Meet the teacher </a:t>
            </a:r>
          </a:p>
          <a:p>
            <a:r>
              <a:rPr lang="en-GB" dirty="0" smtClean="0"/>
              <a:t>September 2019</a:t>
            </a:r>
            <a:endParaRPr lang="en-GB" dirty="0"/>
          </a:p>
        </p:txBody>
      </p:sp>
      <p:sp>
        <p:nvSpPr>
          <p:cNvPr id="3" name="Rectangle 2"/>
          <p:cNvSpPr/>
          <p:nvPr/>
        </p:nvSpPr>
        <p:spPr>
          <a:xfrm>
            <a:off x="827584" y="404664"/>
            <a:ext cx="730200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Focus on the positive</a:t>
            </a:r>
            <a:endParaRPr lang="en-US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6188" y="1482353"/>
            <a:ext cx="6667500" cy="460057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1719043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 smtClean="0"/>
              <a:t>Meet the teacher </a:t>
            </a:r>
          </a:p>
          <a:p>
            <a:r>
              <a:rPr lang="en-GB" dirty="0" smtClean="0"/>
              <a:t>September 2019</a:t>
            </a:r>
            <a:endParaRPr lang="en-GB" dirty="0"/>
          </a:p>
        </p:txBody>
      </p:sp>
      <p:pic>
        <p:nvPicPr>
          <p:cNvPr id="1026" name="Picture 2" descr="See the source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9592" y="188640"/>
            <a:ext cx="7200800" cy="5400600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295462" y="5728598"/>
            <a:ext cx="8164970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dirty="0" smtClean="0"/>
              <a:t>Also check the school websites for updates and links from the borough</a:t>
            </a:r>
            <a:endParaRPr lang="en-GB" dirty="0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 smtClean="0"/>
              <a:t>Meet the teacher </a:t>
            </a:r>
          </a:p>
          <a:p>
            <a:r>
              <a:rPr lang="en-GB" dirty="0" smtClean="0"/>
              <a:t>September 2019</a:t>
            </a:r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323528" y="188640"/>
            <a:ext cx="6984776" cy="5786199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3200" b="1" u="sng" dirty="0" smtClean="0">
                <a:latin typeface="+mj-lt"/>
              </a:rPr>
              <a:t>Cakes on Birthdays</a:t>
            </a:r>
          </a:p>
          <a:p>
            <a:endParaRPr lang="en-GB" sz="3200" dirty="0">
              <a:latin typeface="+mj-lt"/>
            </a:endParaRPr>
          </a:p>
          <a:p>
            <a:r>
              <a:rPr lang="en-GB" sz="3200" dirty="0" smtClean="0">
                <a:latin typeface="+mj-lt"/>
              </a:rPr>
              <a:t>Due to allergies and time constraints, we ask that if you wish to give out birthday cakes or party bags on your child’s birthday you do </a:t>
            </a:r>
          </a:p>
          <a:p>
            <a:r>
              <a:rPr lang="en-GB" sz="3200" dirty="0" smtClean="0">
                <a:latin typeface="+mj-lt"/>
              </a:rPr>
              <a:t>this after school on </a:t>
            </a:r>
          </a:p>
          <a:p>
            <a:r>
              <a:rPr lang="en-GB" sz="3200" dirty="0" smtClean="0">
                <a:latin typeface="+mj-lt"/>
              </a:rPr>
              <a:t>the playground so </a:t>
            </a:r>
          </a:p>
          <a:p>
            <a:r>
              <a:rPr lang="en-GB" sz="3200" dirty="0" smtClean="0">
                <a:latin typeface="+mj-lt"/>
              </a:rPr>
              <a:t>that parents/ carers </a:t>
            </a:r>
          </a:p>
          <a:p>
            <a:r>
              <a:rPr lang="en-GB" sz="3200" dirty="0" smtClean="0">
                <a:latin typeface="+mj-lt"/>
              </a:rPr>
              <a:t>can give consent.</a:t>
            </a:r>
          </a:p>
          <a:p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669055">
            <a:off x="4897372" y="3096163"/>
            <a:ext cx="4058736" cy="29391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254541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>
          <a:xfrm>
            <a:off x="395288" y="2708275"/>
            <a:ext cx="8748712" cy="1143000"/>
          </a:xfrm>
        </p:spPr>
        <p:txBody>
          <a:bodyPr/>
          <a:lstStyle/>
          <a:p>
            <a:r>
              <a:rPr lang="en-GB" sz="4000" dirty="0"/>
              <a:t>Any Questions?</a:t>
            </a:r>
            <a:br>
              <a:rPr lang="en-GB" sz="4000" dirty="0"/>
            </a:br>
            <a:r>
              <a:rPr lang="en-GB" sz="4000" dirty="0"/>
              <a:t/>
            </a:r>
            <a:br>
              <a:rPr lang="en-GB" sz="4000" dirty="0"/>
            </a:br>
            <a:r>
              <a:rPr lang="en-GB" sz="2400" dirty="0" smtClean="0"/>
              <a:t>Please </a:t>
            </a:r>
            <a:r>
              <a:rPr lang="en-GB" sz="2400" dirty="0"/>
              <a:t>do come and see me or make an appointment to discuss anything </a:t>
            </a:r>
            <a:r>
              <a:rPr lang="en-GB" sz="2400" dirty="0" smtClean="0"/>
              <a:t>after school.</a:t>
            </a:r>
            <a:endParaRPr lang="en-GB" sz="4000" dirty="0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Century Gothic"/>
        <a:ea typeface=""/>
        <a:cs typeface="Arial"/>
      </a:majorFont>
      <a:minorFont>
        <a:latin typeface="Century Gothic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4322</TotalTime>
  <Words>385</Words>
  <Application>Microsoft Office PowerPoint</Application>
  <PresentationFormat>On-screen Show (4:3)</PresentationFormat>
  <Paragraphs>67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3" baseType="lpstr">
      <vt:lpstr>Arial</vt:lpstr>
      <vt:lpstr>Century Gothic</vt:lpstr>
      <vt:lpstr>Default Design</vt:lpstr>
      <vt:lpstr>PowerPoint Presentation</vt:lpstr>
      <vt:lpstr>Monkey Class Timetable – Autumn 1</vt:lpstr>
      <vt:lpstr>Curriculum Map – Autumn 1</vt:lpstr>
      <vt:lpstr>What’s New in Monkeys</vt:lpstr>
      <vt:lpstr>Home Learning  </vt:lpstr>
      <vt:lpstr>PowerPoint Presentation</vt:lpstr>
      <vt:lpstr>PowerPoint Presentation</vt:lpstr>
      <vt:lpstr>PowerPoint Presentation</vt:lpstr>
      <vt:lpstr>PowerPoint Presentation</vt:lpstr>
      <vt:lpstr>Any Questions?  Please do come and see me or make an appointment to discuss anything after school.</vt:lpstr>
    </vt:vector>
  </TitlesOfParts>
  <Company>Chase Bridge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Michael Dillon</dc:creator>
  <cp:lastModifiedBy>Windows User</cp:lastModifiedBy>
  <cp:revision>443</cp:revision>
  <dcterms:created xsi:type="dcterms:W3CDTF">2013-09-04T20:43:41Z</dcterms:created>
  <dcterms:modified xsi:type="dcterms:W3CDTF">2019-09-17T12:59:02Z</dcterms:modified>
</cp:coreProperties>
</file>