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sldIdLst>
    <p:sldId id="387" r:id="rId5"/>
    <p:sldId id="256" r:id="rId6"/>
    <p:sldId id="301" r:id="rId7"/>
    <p:sldId id="389" r:id="rId8"/>
    <p:sldId id="390" r:id="rId9"/>
    <p:sldId id="391" r:id="rId10"/>
    <p:sldId id="392" r:id="rId11"/>
    <p:sldId id="393" r:id="rId12"/>
    <p:sldId id="396" r:id="rId13"/>
    <p:sldId id="394" r:id="rId14"/>
    <p:sldId id="398" r:id="rId15"/>
    <p:sldId id="395" r:id="rId16"/>
    <p:sldId id="399" r:id="rId17"/>
    <p:sldId id="407" r:id="rId18"/>
    <p:sldId id="408" r:id="rId19"/>
    <p:sldId id="409" r:id="rId20"/>
    <p:sldId id="410" r:id="rId21"/>
    <p:sldId id="411" r:id="rId22"/>
    <p:sldId id="402" r:id="rId23"/>
    <p:sldId id="406" r:id="rId24"/>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C99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460D7A9-31D7-41E2-8057-867747D7BB76}" v="18" dt="2019-06-14T14:20:14.197"/>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17292A2E-F333-43FB-9621-5CBBE7FDCDCB}" styleName="Light Style 2 - Accent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855" autoAdjust="0"/>
    <p:restoredTop sz="94660"/>
  </p:normalViewPr>
  <p:slideViewPr>
    <p:cSldViewPr snapToGrid="0">
      <p:cViewPr varScale="1">
        <p:scale>
          <a:sx n="114" d="100"/>
          <a:sy n="114" d="100"/>
        </p:scale>
        <p:origin x="1512" y="10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viewProps" Target="viewProp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microsoft.com/office/2016/11/relationships/changesInfo" Target="changesInfos/changesInfo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theme" Target="theme/theme1.xml"/><Relationship Id="rId30"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Grace Lowther" userId="a8fe573b-0694-470f-9a15-3d4093241c1c" providerId="ADAL" clId="{F9DE6786-3515-4955-B1E1-F1108444BDFF}"/>
    <pc:docChg chg="undo redo custSel addSld delSld modSld">
      <pc:chgData name="Grace Lowther" userId="a8fe573b-0694-470f-9a15-3d4093241c1c" providerId="ADAL" clId="{F9DE6786-3515-4955-B1E1-F1108444BDFF}" dt="2019-06-13T10:14:36.044" v="1546" actId="20577"/>
      <pc:docMkLst>
        <pc:docMk/>
      </pc:docMkLst>
      <pc:sldChg chg="addSp delSp modSp">
        <pc:chgData name="Grace Lowther" userId="a8fe573b-0694-470f-9a15-3d4093241c1c" providerId="ADAL" clId="{F9DE6786-3515-4955-B1E1-F1108444BDFF}" dt="2019-06-12T13:03:39.513" v="854" actId="20577"/>
        <pc:sldMkLst>
          <pc:docMk/>
          <pc:sldMk cId="2637481266" sldId="256"/>
        </pc:sldMkLst>
        <pc:spChg chg="mod">
          <ac:chgData name="Grace Lowther" userId="a8fe573b-0694-470f-9a15-3d4093241c1c" providerId="ADAL" clId="{F9DE6786-3515-4955-B1E1-F1108444BDFF}" dt="2019-06-12T13:03:39.513" v="854" actId="20577"/>
          <ac:spMkLst>
            <pc:docMk/>
            <pc:sldMk cId="2637481266" sldId="256"/>
            <ac:spMk id="10" creationId="{BF3539BF-84E5-4875-8591-D02EBB846FD8}"/>
          </ac:spMkLst>
        </pc:spChg>
        <pc:spChg chg="mod">
          <ac:chgData name="Grace Lowther" userId="a8fe573b-0694-470f-9a15-3d4093241c1c" providerId="ADAL" clId="{F9DE6786-3515-4955-B1E1-F1108444BDFF}" dt="2019-06-12T12:32:35.195" v="2" actId="404"/>
          <ac:spMkLst>
            <pc:docMk/>
            <pc:sldMk cId="2637481266" sldId="256"/>
            <ac:spMk id="19" creationId="{5252A847-DE45-4FA3-A1F8-EEBEB845FF8E}"/>
          </ac:spMkLst>
        </pc:spChg>
        <pc:grpChg chg="add">
          <ac:chgData name="Grace Lowther" userId="a8fe573b-0694-470f-9a15-3d4093241c1c" providerId="ADAL" clId="{F9DE6786-3515-4955-B1E1-F1108444BDFF}" dt="2019-06-12T13:03:36.619" v="852"/>
          <ac:grpSpMkLst>
            <pc:docMk/>
            <pc:sldMk cId="2637481266" sldId="256"/>
            <ac:grpSpMk id="7" creationId="{66B9E9C1-342C-46BA-9869-2EBEC5D86F7A}"/>
          </ac:grpSpMkLst>
        </pc:grpChg>
        <pc:grpChg chg="del">
          <ac:chgData name="Grace Lowther" userId="a8fe573b-0694-470f-9a15-3d4093241c1c" providerId="ADAL" clId="{F9DE6786-3515-4955-B1E1-F1108444BDFF}" dt="2019-06-12T13:03:36.365" v="851" actId="478"/>
          <ac:grpSpMkLst>
            <pc:docMk/>
            <pc:sldMk cId="2637481266" sldId="256"/>
            <ac:grpSpMk id="16" creationId="{B31300A9-E3C5-4701-8EF1-45ED088A04DD}"/>
          </ac:grpSpMkLst>
        </pc:grpChg>
      </pc:sldChg>
      <pc:sldChg chg="addSp delSp modSp">
        <pc:chgData name="Grace Lowther" userId="a8fe573b-0694-470f-9a15-3d4093241c1c" providerId="ADAL" clId="{F9DE6786-3515-4955-B1E1-F1108444BDFF}" dt="2019-06-12T13:04:09.645" v="866"/>
        <pc:sldMkLst>
          <pc:docMk/>
          <pc:sldMk cId="3855900595" sldId="301"/>
        </pc:sldMkLst>
        <pc:spChg chg="mod">
          <ac:chgData name="Grace Lowther" userId="a8fe573b-0694-470f-9a15-3d4093241c1c" providerId="ADAL" clId="{F9DE6786-3515-4955-B1E1-F1108444BDFF}" dt="2019-06-12T12:32:49.604" v="7" actId="404"/>
          <ac:spMkLst>
            <pc:docMk/>
            <pc:sldMk cId="3855900595" sldId="301"/>
            <ac:spMk id="19" creationId="{5252A847-DE45-4FA3-A1F8-EEBEB845FF8E}"/>
          </ac:spMkLst>
        </pc:spChg>
        <pc:grpChg chg="add del">
          <ac:chgData name="Grace Lowther" userId="a8fe573b-0694-470f-9a15-3d4093241c1c" providerId="ADAL" clId="{F9DE6786-3515-4955-B1E1-F1108444BDFF}" dt="2019-06-12T13:04:09.322" v="865" actId="478"/>
          <ac:grpSpMkLst>
            <pc:docMk/>
            <pc:sldMk cId="3855900595" sldId="301"/>
            <ac:grpSpMk id="7" creationId="{AB10435D-01B4-4CD4-83B5-C62C348B8BA7}"/>
          </ac:grpSpMkLst>
        </pc:grpChg>
        <pc:grpChg chg="add">
          <ac:chgData name="Grace Lowther" userId="a8fe573b-0694-470f-9a15-3d4093241c1c" providerId="ADAL" clId="{F9DE6786-3515-4955-B1E1-F1108444BDFF}" dt="2019-06-12T13:04:09.645" v="866"/>
          <ac:grpSpMkLst>
            <pc:docMk/>
            <pc:sldMk cId="3855900595" sldId="301"/>
            <ac:grpSpMk id="11" creationId="{2436BF99-F499-41E0-B527-09E6B7375D76}"/>
          </ac:grpSpMkLst>
        </pc:grpChg>
        <pc:grpChg chg="del">
          <ac:chgData name="Grace Lowther" userId="a8fe573b-0694-470f-9a15-3d4093241c1c" providerId="ADAL" clId="{F9DE6786-3515-4955-B1E1-F1108444BDFF}" dt="2019-06-12T13:03:41.500" v="855" actId="478"/>
          <ac:grpSpMkLst>
            <pc:docMk/>
            <pc:sldMk cId="3855900595" sldId="301"/>
            <ac:grpSpMk id="16" creationId="{B31300A9-E3C5-4701-8EF1-45ED088A04DD}"/>
          </ac:grpSpMkLst>
        </pc:grpChg>
      </pc:sldChg>
      <pc:sldChg chg="addSp delSp modSp del">
        <pc:chgData name="Grace Lowther" userId="a8fe573b-0694-470f-9a15-3d4093241c1c" providerId="ADAL" clId="{F9DE6786-3515-4955-B1E1-F1108444BDFF}" dt="2019-06-13T10:00:15.925" v="1299" actId="2696"/>
        <pc:sldMkLst>
          <pc:docMk/>
          <pc:sldMk cId="636014570" sldId="314"/>
        </pc:sldMkLst>
        <pc:spChg chg="add mod">
          <ac:chgData name="Grace Lowther" userId="a8fe573b-0694-470f-9a15-3d4093241c1c" providerId="ADAL" clId="{F9DE6786-3515-4955-B1E1-F1108444BDFF}" dt="2019-06-12T13:14:56.116" v="1097" actId="12788"/>
          <ac:spMkLst>
            <pc:docMk/>
            <pc:sldMk cId="636014570" sldId="314"/>
            <ac:spMk id="11" creationId="{639BB96C-D9BB-4F8B-8807-476EEFC63F6A}"/>
          </ac:spMkLst>
        </pc:spChg>
        <pc:spChg chg="del mod">
          <ac:chgData name="Grace Lowther" userId="a8fe573b-0694-470f-9a15-3d4093241c1c" providerId="ADAL" clId="{F9DE6786-3515-4955-B1E1-F1108444BDFF}" dt="2019-06-12T13:10:53.829" v="936"/>
          <ac:spMkLst>
            <pc:docMk/>
            <pc:sldMk cId="636014570" sldId="314"/>
            <ac:spMk id="19" creationId="{5252A847-DE45-4FA3-A1F8-EEBEB845FF8E}"/>
          </ac:spMkLst>
        </pc:spChg>
        <pc:grpChg chg="add">
          <ac:chgData name="Grace Lowther" userId="a8fe573b-0694-470f-9a15-3d4093241c1c" providerId="ADAL" clId="{F9DE6786-3515-4955-B1E1-F1108444BDFF}" dt="2019-06-12T13:04:20.468" v="874"/>
          <ac:grpSpMkLst>
            <pc:docMk/>
            <pc:sldMk cId="636014570" sldId="314"/>
            <ac:grpSpMk id="7" creationId="{AB5DA34E-71B2-4EF4-9B93-7F48EAECD6BF}"/>
          </ac:grpSpMkLst>
        </pc:grpChg>
        <pc:grpChg chg="del">
          <ac:chgData name="Grace Lowther" userId="a8fe573b-0694-470f-9a15-3d4093241c1c" providerId="ADAL" clId="{F9DE6786-3515-4955-B1E1-F1108444BDFF}" dt="2019-06-12T13:04:20.183" v="873" actId="478"/>
          <ac:grpSpMkLst>
            <pc:docMk/>
            <pc:sldMk cId="636014570" sldId="314"/>
            <ac:grpSpMk id="16" creationId="{B31300A9-E3C5-4701-8EF1-45ED088A04DD}"/>
          </ac:grpSpMkLst>
        </pc:grpChg>
        <pc:graphicFrameChg chg="add mod modGraphic">
          <ac:chgData name="Grace Lowther" userId="a8fe573b-0694-470f-9a15-3d4093241c1c" providerId="ADAL" clId="{F9DE6786-3515-4955-B1E1-F1108444BDFF}" dt="2019-06-12T13:14:56.116" v="1097" actId="12788"/>
          <ac:graphicFrameMkLst>
            <pc:docMk/>
            <pc:sldMk cId="636014570" sldId="314"/>
            <ac:graphicFrameMk id="12" creationId="{304B244C-667B-484A-B406-AB5F734DD428}"/>
          </ac:graphicFrameMkLst>
        </pc:graphicFrameChg>
        <pc:graphicFrameChg chg="add mod modGraphic">
          <ac:chgData name="Grace Lowther" userId="a8fe573b-0694-470f-9a15-3d4093241c1c" providerId="ADAL" clId="{F9DE6786-3515-4955-B1E1-F1108444BDFF}" dt="2019-06-12T13:14:56.116" v="1097" actId="12788"/>
          <ac:graphicFrameMkLst>
            <pc:docMk/>
            <pc:sldMk cId="636014570" sldId="314"/>
            <ac:graphicFrameMk id="13" creationId="{3B09E8F1-5BAD-4DE2-8F82-B6670F728785}"/>
          </ac:graphicFrameMkLst>
        </pc:graphicFrameChg>
      </pc:sldChg>
      <pc:sldChg chg="addSp delSp modSp del">
        <pc:chgData name="Grace Lowther" userId="a8fe573b-0694-470f-9a15-3d4093241c1c" providerId="ADAL" clId="{F9DE6786-3515-4955-B1E1-F1108444BDFF}" dt="2019-06-13T09:59:37.575" v="1290" actId="2696"/>
        <pc:sldMkLst>
          <pc:docMk/>
          <pc:sldMk cId="36917022" sldId="360"/>
        </pc:sldMkLst>
        <pc:spChg chg="mod topLvl">
          <ac:chgData name="Grace Lowther" userId="a8fe573b-0694-470f-9a15-3d4093241c1c" providerId="ADAL" clId="{F9DE6786-3515-4955-B1E1-F1108444BDFF}" dt="2019-06-12T12:34:56.425" v="36" actId="164"/>
          <ac:spMkLst>
            <pc:docMk/>
            <pc:sldMk cId="36917022" sldId="360"/>
            <ac:spMk id="2" creationId="{775237F7-E6CC-4BD5-A868-8594EC1BF1C2}"/>
          </ac:spMkLst>
        </pc:spChg>
        <pc:spChg chg="mod topLvl">
          <ac:chgData name="Grace Lowther" userId="a8fe573b-0694-470f-9a15-3d4093241c1c" providerId="ADAL" clId="{F9DE6786-3515-4955-B1E1-F1108444BDFF}" dt="2019-06-12T12:34:56.425" v="36" actId="164"/>
          <ac:spMkLst>
            <pc:docMk/>
            <pc:sldMk cId="36917022" sldId="360"/>
            <ac:spMk id="10" creationId="{505C89C0-1662-48AC-86B5-43C439088467}"/>
          </ac:spMkLst>
        </pc:spChg>
        <pc:spChg chg="mod">
          <ac:chgData name="Grace Lowther" userId="a8fe573b-0694-470f-9a15-3d4093241c1c" providerId="ADAL" clId="{F9DE6786-3515-4955-B1E1-F1108444BDFF}" dt="2019-06-12T12:34:56.425" v="36" actId="164"/>
          <ac:spMkLst>
            <pc:docMk/>
            <pc:sldMk cId="36917022" sldId="360"/>
            <ac:spMk id="11" creationId="{1267595D-E495-428D-9153-5121016596FE}"/>
          </ac:spMkLst>
        </pc:spChg>
        <pc:spChg chg="mod">
          <ac:chgData name="Grace Lowther" userId="a8fe573b-0694-470f-9a15-3d4093241c1c" providerId="ADAL" clId="{F9DE6786-3515-4955-B1E1-F1108444BDFF}" dt="2019-06-12T12:34:56.425" v="36" actId="164"/>
          <ac:spMkLst>
            <pc:docMk/>
            <pc:sldMk cId="36917022" sldId="360"/>
            <ac:spMk id="15" creationId="{DDB011A2-E966-4A25-907F-82BCF5A19D17}"/>
          </ac:spMkLst>
        </pc:spChg>
        <pc:spChg chg="mod">
          <ac:chgData name="Grace Lowther" userId="a8fe573b-0694-470f-9a15-3d4093241c1c" providerId="ADAL" clId="{F9DE6786-3515-4955-B1E1-F1108444BDFF}" dt="2019-06-12T12:34:25.268" v="29" actId="113"/>
          <ac:spMkLst>
            <pc:docMk/>
            <pc:sldMk cId="36917022" sldId="360"/>
            <ac:spMk id="19" creationId="{5252A847-DE45-4FA3-A1F8-EEBEB845FF8E}"/>
          </ac:spMkLst>
        </pc:spChg>
        <pc:spChg chg="mod topLvl">
          <ac:chgData name="Grace Lowther" userId="a8fe573b-0694-470f-9a15-3d4093241c1c" providerId="ADAL" clId="{F9DE6786-3515-4955-B1E1-F1108444BDFF}" dt="2019-06-12T12:34:56.425" v="36" actId="164"/>
          <ac:spMkLst>
            <pc:docMk/>
            <pc:sldMk cId="36917022" sldId="360"/>
            <ac:spMk id="20" creationId="{23BA53CD-16C7-4BF3-8E60-1B6489D5A953}"/>
          </ac:spMkLst>
        </pc:spChg>
        <pc:spChg chg="mod topLvl">
          <ac:chgData name="Grace Lowther" userId="a8fe573b-0694-470f-9a15-3d4093241c1c" providerId="ADAL" clId="{F9DE6786-3515-4955-B1E1-F1108444BDFF}" dt="2019-06-12T12:34:56.425" v="36" actId="164"/>
          <ac:spMkLst>
            <pc:docMk/>
            <pc:sldMk cId="36917022" sldId="360"/>
            <ac:spMk id="21" creationId="{F8651251-1A70-466F-B000-4B4B293B685F}"/>
          </ac:spMkLst>
        </pc:spChg>
        <pc:spChg chg="mod">
          <ac:chgData name="Grace Lowther" userId="a8fe573b-0694-470f-9a15-3d4093241c1c" providerId="ADAL" clId="{F9DE6786-3515-4955-B1E1-F1108444BDFF}" dt="2019-06-12T12:34:59.142" v="37" actId="164"/>
          <ac:spMkLst>
            <pc:docMk/>
            <pc:sldMk cId="36917022" sldId="360"/>
            <ac:spMk id="22" creationId="{76FC00B9-D16B-4471-B2A2-C9EBA746E97D}"/>
          </ac:spMkLst>
        </pc:spChg>
        <pc:spChg chg="mod">
          <ac:chgData name="Grace Lowther" userId="a8fe573b-0694-470f-9a15-3d4093241c1c" providerId="ADAL" clId="{F9DE6786-3515-4955-B1E1-F1108444BDFF}" dt="2019-06-12T12:34:59.142" v="37" actId="164"/>
          <ac:spMkLst>
            <pc:docMk/>
            <pc:sldMk cId="36917022" sldId="360"/>
            <ac:spMk id="23" creationId="{88D638DE-3E2A-40B6-A45F-557BED7CC7D5}"/>
          </ac:spMkLst>
        </pc:spChg>
        <pc:spChg chg="mod">
          <ac:chgData name="Grace Lowther" userId="a8fe573b-0694-470f-9a15-3d4093241c1c" providerId="ADAL" clId="{F9DE6786-3515-4955-B1E1-F1108444BDFF}" dt="2019-06-12T12:34:59.142" v="37" actId="164"/>
          <ac:spMkLst>
            <pc:docMk/>
            <pc:sldMk cId="36917022" sldId="360"/>
            <ac:spMk id="24" creationId="{4A6F17BC-8F60-4245-84A6-CFE5D0DE01B0}"/>
          </ac:spMkLst>
        </pc:spChg>
        <pc:spChg chg="mod">
          <ac:chgData name="Grace Lowther" userId="a8fe573b-0694-470f-9a15-3d4093241c1c" providerId="ADAL" clId="{F9DE6786-3515-4955-B1E1-F1108444BDFF}" dt="2019-06-12T12:34:59.142" v="37" actId="164"/>
          <ac:spMkLst>
            <pc:docMk/>
            <pc:sldMk cId="36917022" sldId="360"/>
            <ac:spMk id="25" creationId="{FA44F001-E64B-4B8B-BCE8-C92ED445F7A2}"/>
          </ac:spMkLst>
        </pc:spChg>
        <pc:grpChg chg="del">
          <ac:chgData name="Grace Lowther" userId="a8fe573b-0694-470f-9a15-3d4093241c1c" providerId="ADAL" clId="{F9DE6786-3515-4955-B1E1-F1108444BDFF}" dt="2019-06-12T12:34:43.230" v="33" actId="165"/>
          <ac:grpSpMkLst>
            <pc:docMk/>
            <pc:sldMk cId="36917022" sldId="360"/>
            <ac:grpSpMk id="3" creationId="{D1392554-1AD7-4317-A0CB-FE10005F694B}"/>
          </ac:grpSpMkLst>
        </pc:grpChg>
        <pc:grpChg chg="del">
          <ac:chgData name="Grace Lowther" userId="a8fe573b-0694-470f-9a15-3d4093241c1c" providerId="ADAL" clId="{F9DE6786-3515-4955-B1E1-F1108444BDFF}" dt="2019-06-12T12:34:46.694" v="34" actId="165"/>
          <ac:grpSpMkLst>
            <pc:docMk/>
            <pc:sldMk cId="36917022" sldId="360"/>
            <ac:grpSpMk id="4" creationId="{4D5BF6E7-C33A-4D1A-9631-CFDA4F92BD7C}"/>
          </ac:grpSpMkLst>
        </pc:grpChg>
        <pc:grpChg chg="add mod">
          <ac:chgData name="Grace Lowther" userId="a8fe573b-0694-470f-9a15-3d4093241c1c" providerId="ADAL" clId="{F9DE6786-3515-4955-B1E1-F1108444BDFF}" dt="2019-06-12T12:35:05.621" v="38" actId="12789"/>
          <ac:grpSpMkLst>
            <pc:docMk/>
            <pc:sldMk cId="36917022" sldId="360"/>
            <ac:grpSpMk id="5" creationId="{2F39DB8E-FB7C-44A0-8009-187553B7740E}"/>
          </ac:grpSpMkLst>
        </pc:grpChg>
        <pc:grpChg chg="add mod">
          <ac:chgData name="Grace Lowther" userId="a8fe573b-0694-470f-9a15-3d4093241c1c" providerId="ADAL" clId="{F9DE6786-3515-4955-B1E1-F1108444BDFF}" dt="2019-06-12T12:35:05.621" v="38" actId="12789"/>
          <ac:grpSpMkLst>
            <pc:docMk/>
            <pc:sldMk cId="36917022" sldId="360"/>
            <ac:grpSpMk id="6" creationId="{F3D1EA6E-730A-4D4A-AF64-C7683EA4C91C}"/>
          </ac:grpSpMkLst>
        </pc:grpChg>
        <pc:grpChg chg="del">
          <ac:chgData name="Grace Lowther" userId="a8fe573b-0694-470f-9a15-3d4093241c1c" providerId="ADAL" clId="{F9DE6786-3515-4955-B1E1-F1108444BDFF}" dt="2019-06-12T13:03:52.622" v="861" actId="478"/>
          <ac:grpSpMkLst>
            <pc:docMk/>
            <pc:sldMk cId="36917022" sldId="360"/>
            <ac:grpSpMk id="16" creationId="{B31300A9-E3C5-4701-8EF1-45ED088A04DD}"/>
          </ac:grpSpMkLst>
        </pc:grpChg>
        <pc:grpChg chg="add del">
          <ac:chgData name="Grace Lowther" userId="a8fe573b-0694-470f-9a15-3d4093241c1c" providerId="ADAL" clId="{F9DE6786-3515-4955-B1E1-F1108444BDFF}" dt="2019-06-12T13:04:16.658" v="871" actId="478"/>
          <ac:grpSpMkLst>
            <pc:docMk/>
            <pc:sldMk cId="36917022" sldId="360"/>
            <ac:grpSpMk id="26" creationId="{86AB6B8A-3209-4DD7-AB91-0320AFA44979}"/>
          </ac:grpSpMkLst>
        </pc:grpChg>
        <pc:grpChg chg="add">
          <ac:chgData name="Grace Lowther" userId="a8fe573b-0694-470f-9a15-3d4093241c1c" providerId="ADAL" clId="{F9DE6786-3515-4955-B1E1-F1108444BDFF}" dt="2019-06-12T13:04:16.842" v="872"/>
          <ac:grpSpMkLst>
            <pc:docMk/>
            <pc:sldMk cId="36917022" sldId="360"/>
            <ac:grpSpMk id="29" creationId="{6CB49F2F-00B4-4959-8945-818184C4EE7D}"/>
          </ac:grpSpMkLst>
        </pc:grpChg>
      </pc:sldChg>
      <pc:sldChg chg="addSp delSp modSp del">
        <pc:chgData name="Grace Lowther" userId="a8fe573b-0694-470f-9a15-3d4093241c1c" providerId="ADAL" clId="{F9DE6786-3515-4955-B1E1-F1108444BDFF}" dt="2019-06-13T09:58:57.522" v="1255" actId="2696"/>
        <pc:sldMkLst>
          <pc:docMk/>
          <pc:sldMk cId="1035052751" sldId="361"/>
        </pc:sldMkLst>
        <pc:spChg chg="mod">
          <ac:chgData name="Grace Lowther" userId="a8fe573b-0694-470f-9a15-3d4093241c1c" providerId="ADAL" clId="{F9DE6786-3515-4955-B1E1-F1108444BDFF}" dt="2019-06-12T12:33:10.159" v="15" actId="404"/>
          <ac:spMkLst>
            <pc:docMk/>
            <pc:sldMk cId="1035052751" sldId="361"/>
            <ac:spMk id="2" creationId="{3CCCD24E-1C6B-4410-B45B-4B1F510D9CA1}"/>
          </ac:spMkLst>
        </pc:spChg>
        <pc:spChg chg="mod">
          <ac:chgData name="Grace Lowther" userId="a8fe573b-0694-470f-9a15-3d4093241c1c" providerId="ADAL" clId="{F9DE6786-3515-4955-B1E1-F1108444BDFF}" dt="2019-06-12T12:33:10.159" v="15" actId="404"/>
          <ac:spMkLst>
            <pc:docMk/>
            <pc:sldMk cId="1035052751" sldId="361"/>
            <ac:spMk id="3" creationId="{438B834A-2191-4B5F-B852-44062825E3EE}"/>
          </ac:spMkLst>
        </pc:spChg>
        <pc:spChg chg="mod">
          <ac:chgData name="Grace Lowther" userId="a8fe573b-0694-470f-9a15-3d4093241c1c" providerId="ADAL" clId="{F9DE6786-3515-4955-B1E1-F1108444BDFF}" dt="2019-06-12T12:33:10.159" v="15" actId="404"/>
          <ac:spMkLst>
            <pc:docMk/>
            <pc:sldMk cId="1035052751" sldId="361"/>
            <ac:spMk id="5" creationId="{4E169336-B189-4692-AC36-E0D494586EFA}"/>
          </ac:spMkLst>
        </pc:spChg>
        <pc:spChg chg="add del mod">
          <ac:chgData name="Grace Lowther" userId="a8fe573b-0694-470f-9a15-3d4093241c1c" providerId="ADAL" clId="{F9DE6786-3515-4955-B1E1-F1108444BDFF}" dt="2019-06-12T13:09:06.223" v="918" actId="1036"/>
          <ac:spMkLst>
            <pc:docMk/>
            <pc:sldMk cId="1035052751" sldId="361"/>
            <ac:spMk id="19" creationId="{5252A847-DE45-4FA3-A1F8-EEBEB845FF8E}"/>
          </ac:spMkLst>
        </pc:spChg>
        <pc:spChg chg="mod">
          <ac:chgData name="Grace Lowther" userId="a8fe573b-0694-470f-9a15-3d4093241c1c" providerId="ADAL" clId="{F9DE6786-3515-4955-B1E1-F1108444BDFF}" dt="2019-06-12T12:33:10.159" v="15" actId="404"/>
          <ac:spMkLst>
            <pc:docMk/>
            <pc:sldMk cId="1035052751" sldId="361"/>
            <ac:spMk id="21" creationId="{60D0BB16-FCD0-4B8C-BC94-DF09B2882BF8}"/>
          </ac:spMkLst>
        </pc:spChg>
        <pc:spChg chg="mod">
          <ac:chgData name="Grace Lowther" userId="a8fe573b-0694-470f-9a15-3d4093241c1c" providerId="ADAL" clId="{F9DE6786-3515-4955-B1E1-F1108444BDFF}" dt="2019-06-12T12:33:10.159" v="15" actId="404"/>
          <ac:spMkLst>
            <pc:docMk/>
            <pc:sldMk cId="1035052751" sldId="361"/>
            <ac:spMk id="24" creationId="{F600FD56-C856-4FA5-8ED6-FC42C853684B}"/>
          </ac:spMkLst>
        </pc:spChg>
        <pc:spChg chg="mod">
          <ac:chgData name="Grace Lowther" userId="a8fe573b-0694-470f-9a15-3d4093241c1c" providerId="ADAL" clId="{F9DE6786-3515-4955-B1E1-F1108444BDFF}" dt="2019-06-12T12:33:10.159" v="15" actId="404"/>
          <ac:spMkLst>
            <pc:docMk/>
            <pc:sldMk cId="1035052751" sldId="361"/>
            <ac:spMk id="38" creationId="{1EDEC216-BD71-4B9E-9E0E-BA971492310A}"/>
          </ac:spMkLst>
        </pc:spChg>
        <pc:spChg chg="mod">
          <ac:chgData name="Grace Lowther" userId="a8fe573b-0694-470f-9a15-3d4093241c1c" providerId="ADAL" clId="{F9DE6786-3515-4955-B1E1-F1108444BDFF}" dt="2019-06-12T12:33:10.159" v="15" actId="404"/>
          <ac:spMkLst>
            <pc:docMk/>
            <pc:sldMk cId="1035052751" sldId="361"/>
            <ac:spMk id="39" creationId="{40D0B252-2611-4B6D-8041-F7C5610AAB00}"/>
          </ac:spMkLst>
        </pc:spChg>
        <pc:spChg chg="mod">
          <ac:chgData name="Grace Lowther" userId="a8fe573b-0694-470f-9a15-3d4093241c1c" providerId="ADAL" clId="{F9DE6786-3515-4955-B1E1-F1108444BDFF}" dt="2019-06-12T12:33:10.159" v="15" actId="404"/>
          <ac:spMkLst>
            <pc:docMk/>
            <pc:sldMk cId="1035052751" sldId="361"/>
            <ac:spMk id="40" creationId="{1F582CDF-6597-40EB-9DE8-E6F2549E4E10}"/>
          </ac:spMkLst>
        </pc:spChg>
        <pc:spChg chg="mod">
          <ac:chgData name="Grace Lowther" userId="a8fe573b-0694-470f-9a15-3d4093241c1c" providerId="ADAL" clId="{F9DE6786-3515-4955-B1E1-F1108444BDFF}" dt="2019-06-12T12:33:10.159" v="15" actId="404"/>
          <ac:spMkLst>
            <pc:docMk/>
            <pc:sldMk cId="1035052751" sldId="361"/>
            <ac:spMk id="41" creationId="{C126D837-814F-4D1C-BE22-BB26BF44F229}"/>
          </ac:spMkLst>
        </pc:spChg>
        <pc:spChg chg="mod">
          <ac:chgData name="Grace Lowther" userId="a8fe573b-0694-470f-9a15-3d4093241c1c" providerId="ADAL" clId="{F9DE6786-3515-4955-B1E1-F1108444BDFF}" dt="2019-06-12T12:33:10.159" v="15" actId="404"/>
          <ac:spMkLst>
            <pc:docMk/>
            <pc:sldMk cId="1035052751" sldId="361"/>
            <ac:spMk id="42" creationId="{15C42DC4-97EB-4DD4-9251-34C641914196}"/>
          </ac:spMkLst>
        </pc:spChg>
        <pc:spChg chg="mod">
          <ac:chgData name="Grace Lowther" userId="a8fe573b-0694-470f-9a15-3d4093241c1c" providerId="ADAL" clId="{F9DE6786-3515-4955-B1E1-F1108444BDFF}" dt="2019-06-12T12:33:10.159" v="15" actId="404"/>
          <ac:spMkLst>
            <pc:docMk/>
            <pc:sldMk cId="1035052751" sldId="361"/>
            <ac:spMk id="45" creationId="{A7028E3F-EC08-406B-8C0D-0308D31E9886}"/>
          </ac:spMkLst>
        </pc:spChg>
        <pc:spChg chg="mod">
          <ac:chgData name="Grace Lowther" userId="a8fe573b-0694-470f-9a15-3d4093241c1c" providerId="ADAL" clId="{F9DE6786-3515-4955-B1E1-F1108444BDFF}" dt="2019-06-12T12:33:10.159" v="15" actId="404"/>
          <ac:spMkLst>
            <pc:docMk/>
            <pc:sldMk cId="1035052751" sldId="361"/>
            <ac:spMk id="46" creationId="{ECF3E031-E5CB-41F5-BDCB-02A275A26F71}"/>
          </ac:spMkLst>
        </pc:spChg>
        <pc:spChg chg="mod">
          <ac:chgData name="Grace Lowther" userId="a8fe573b-0694-470f-9a15-3d4093241c1c" providerId="ADAL" clId="{F9DE6786-3515-4955-B1E1-F1108444BDFF}" dt="2019-06-12T12:33:10.159" v="15" actId="404"/>
          <ac:spMkLst>
            <pc:docMk/>
            <pc:sldMk cId="1035052751" sldId="361"/>
            <ac:spMk id="47" creationId="{2E7E4ADE-09A6-47E2-B4D6-2282DDD7CC6F}"/>
          </ac:spMkLst>
        </pc:spChg>
        <pc:spChg chg="mod">
          <ac:chgData name="Grace Lowther" userId="a8fe573b-0694-470f-9a15-3d4093241c1c" providerId="ADAL" clId="{F9DE6786-3515-4955-B1E1-F1108444BDFF}" dt="2019-06-12T12:33:10.159" v="15" actId="404"/>
          <ac:spMkLst>
            <pc:docMk/>
            <pc:sldMk cId="1035052751" sldId="361"/>
            <ac:spMk id="48" creationId="{7333E70C-36DA-4E5D-81B7-1DA40688E4B5}"/>
          </ac:spMkLst>
        </pc:spChg>
        <pc:spChg chg="mod">
          <ac:chgData name="Grace Lowther" userId="a8fe573b-0694-470f-9a15-3d4093241c1c" providerId="ADAL" clId="{F9DE6786-3515-4955-B1E1-F1108444BDFF}" dt="2019-06-12T12:33:10.159" v="15" actId="404"/>
          <ac:spMkLst>
            <pc:docMk/>
            <pc:sldMk cId="1035052751" sldId="361"/>
            <ac:spMk id="49" creationId="{BB50D906-D821-4F65-A481-F96D3E0C8F78}"/>
          </ac:spMkLst>
        </pc:spChg>
        <pc:spChg chg="mod">
          <ac:chgData name="Grace Lowther" userId="a8fe573b-0694-470f-9a15-3d4093241c1c" providerId="ADAL" clId="{F9DE6786-3515-4955-B1E1-F1108444BDFF}" dt="2019-06-12T12:33:10.159" v="15" actId="404"/>
          <ac:spMkLst>
            <pc:docMk/>
            <pc:sldMk cId="1035052751" sldId="361"/>
            <ac:spMk id="52" creationId="{594354E0-1B2D-4686-8743-9754DEAAD6DD}"/>
          </ac:spMkLst>
        </pc:spChg>
        <pc:spChg chg="mod">
          <ac:chgData name="Grace Lowther" userId="a8fe573b-0694-470f-9a15-3d4093241c1c" providerId="ADAL" clId="{F9DE6786-3515-4955-B1E1-F1108444BDFF}" dt="2019-06-12T12:33:10.159" v="15" actId="404"/>
          <ac:spMkLst>
            <pc:docMk/>
            <pc:sldMk cId="1035052751" sldId="361"/>
            <ac:spMk id="53" creationId="{E6B7FCEF-43FD-4380-BA05-C714ECBFA8E2}"/>
          </ac:spMkLst>
        </pc:spChg>
        <pc:spChg chg="mod">
          <ac:chgData name="Grace Lowther" userId="a8fe573b-0694-470f-9a15-3d4093241c1c" providerId="ADAL" clId="{F9DE6786-3515-4955-B1E1-F1108444BDFF}" dt="2019-06-12T12:33:10.159" v="15" actId="404"/>
          <ac:spMkLst>
            <pc:docMk/>
            <pc:sldMk cId="1035052751" sldId="361"/>
            <ac:spMk id="54" creationId="{6E636256-D80D-40DB-A073-DE22174D73A6}"/>
          </ac:spMkLst>
        </pc:spChg>
        <pc:spChg chg="mod">
          <ac:chgData name="Grace Lowther" userId="a8fe573b-0694-470f-9a15-3d4093241c1c" providerId="ADAL" clId="{F9DE6786-3515-4955-B1E1-F1108444BDFF}" dt="2019-06-12T12:33:10.159" v="15" actId="404"/>
          <ac:spMkLst>
            <pc:docMk/>
            <pc:sldMk cId="1035052751" sldId="361"/>
            <ac:spMk id="55" creationId="{F840B230-699D-4A53-9082-406357788133}"/>
          </ac:spMkLst>
        </pc:spChg>
        <pc:spChg chg="mod">
          <ac:chgData name="Grace Lowther" userId="a8fe573b-0694-470f-9a15-3d4093241c1c" providerId="ADAL" clId="{F9DE6786-3515-4955-B1E1-F1108444BDFF}" dt="2019-06-12T12:33:10.159" v="15" actId="404"/>
          <ac:spMkLst>
            <pc:docMk/>
            <pc:sldMk cId="1035052751" sldId="361"/>
            <ac:spMk id="56" creationId="{341351C4-C815-4AA9-BAC5-177D6E507A36}"/>
          </ac:spMkLst>
        </pc:spChg>
        <pc:spChg chg="add del">
          <ac:chgData name="Grace Lowther" userId="a8fe573b-0694-470f-9a15-3d4093241c1c" providerId="ADAL" clId="{F9DE6786-3515-4955-B1E1-F1108444BDFF}" dt="2019-06-12T13:08:50.418" v="912"/>
          <ac:spMkLst>
            <pc:docMk/>
            <pc:sldMk cId="1035052751" sldId="361"/>
            <ac:spMk id="60" creationId="{31A717F7-2FE1-4581-A57C-FCBDA4158D2B}"/>
          </ac:spMkLst>
        </pc:spChg>
        <pc:spChg chg="mod">
          <ac:chgData name="Grace Lowther" userId="a8fe573b-0694-470f-9a15-3d4093241c1c" providerId="ADAL" clId="{F9DE6786-3515-4955-B1E1-F1108444BDFF}" dt="2019-06-12T13:09:45.615" v="923" actId="20577"/>
          <ac:spMkLst>
            <pc:docMk/>
            <pc:sldMk cId="1035052751" sldId="361"/>
            <ac:spMk id="63" creationId="{A573D6A9-0C83-432D-8DC5-BEC1DCAAB394}"/>
          </ac:spMkLst>
        </pc:spChg>
        <pc:spChg chg="mod">
          <ac:chgData name="Grace Lowther" userId="a8fe573b-0694-470f-9a15-3d4093241c1c" providerId="ADAL" clId="{F9DE6786-3515-4955-B1E1-F1108444BDFF}" dt="2019-06-12T13:09:46.878" v="924" actId="20577"/>
          <ac:spMkLst>
            <pc:docMk/>
            <pc:sldMk cId="1035052751" sldId="361"/>
            <ac:spMk id="64" creationId="{0EE1D230-8A46-4428-BC2F-171767CF185E}"/>
          </ac:spMkLst>
        </pc:spChg>
        <pc:spChg chg="mod">
          <ac:chgData name="Grace Lowther" userId="a8fe573b-0694-470f-9a15-3d4093241c1c" providerId="ADAL" clId="{F9DE6786-3515-4955-B1E1-F1108444BDFF}" dt="2019-06-12T13:09:49.224" v="926" actId="20577"/>
          <ac:spMkLst>
            <pc:docMk/>
            <pc:sldMk cId="1035052751" sldId="361"/>
            <ac:spMk id="70" creationId="{20324F48-D572-40FB-BC5E-FA4307D76446}"/>
          </ac:spMkLst>
        </pc:spChg>
        <pc:spChg chg="mod">
          <ac:chgData name="Grace Lowther" userId="a8fe573b-0694-470f-9a15-3d4093241c1c" providerId="ADAL" clId="{F9DE6786-3515-4955-B1E1-F1108444BDFF}" dt="2019-06-12T13:09:48.217" v="925" actId="20577"/>
          <ac:spMkLst>
            <pc:docMk/>
            <pc:sldMk cId="1035052751" sldId="361"/>
            <ac:spMk id="71" creationId="{4217BF80-27EE-4A3C-B54F-485EDC13D36D}"/>
          </ac:spMkLst>
        </pc:spChg>
        <pc:spChg chg="mod">
          <ac:chgData name="Grace Lowther" userId="a8fe573b-0694-470f-9a15-3d4093241c1c" providerId="ADAL" clId="{F9DE6786-3515-4955-B1E1-F1108444BDFF}" dt="2019-06-12T13:09:50.175" v="927" actId="20577"/>
          <ac:spMkLst>
            <pc:docMk/>
            <pc:sldMk cId="1035052751" sldId="361"/>
            <ac:spMk id="77" creationId="{E483CA98-E9EA-4BB7-8976-68361947AFD3}"/>
          </ac:spMkLst>
        </pc:spChg>
        <pc:spChg chg="mod">
          <ac:chgData name="Grace Lowther" userId="a8fe573b-0694-470f-9a15-3d4093241c1c" providerId="ADAL" clId="{F9DE6786-3515-4955-B1E1-F1108444BDFF}" dt="2019-06-12T13:09:51" v="928" actId="20577"/>
          <ac:spMkLst>
            <pc:docMk/>
            <pc:sldMk cId="1035052751" sldId="361"/>
            <ac:spMk id="78" creationId="{56DF65D6-34ED-49C9-8B80-E69FBB769D72}"/>
          </ac:spMkLst>
        </pc:spChg>
        <pc:spChg chg="mod">
          <ac:chgData name="Grace Lowther" userId="a8fe573b-0694-470f-9a15-3d4093241c1c" providerId="ADAL" clId="{F9DE6786-3515-4955-B1E1-F1108444BDFF}" dt="2019-06-12T13:09:53.756" v="930" actId="20577"/>
          <ac:spMkLst>
            <pc:docMk/>
            <pc:sldMk cId="1035052751" sldId="361"/>
            <ac:spMk id="84" creationId="{D5FE31C3-23F7-4604-BE15-839726BBB078}"/>
          </ac:spMkLst>
        </pc:spChg>
        <pc:spChg chg="mod">
          <ac:chgData name="Grace Lowther" userId="a8fe573b-0694-470f-9a15-3d4093241c1c" providerId="ADAL" clId="{F9DE6786-3515-4955-B1E1-F1108444BDFF}" dt="2019-06-12T13:09:52.709" v="929" actId="20577"/>
          <ac:spMkLst>
            <pc:docMk/>
            <pc:sldMk cId="1035052751" sldId="361"/>
            <ac:spMk id="85" creationId="{5C08EE4C-BDC2-4768-B3D7-703AAB92CEB9}"/>
          </ac:spMkLst>
        </pc:spChg>
        <pc:grpChg chg="del mod">
          <ac:chgData name="Grace Lowther" userId="a8fe573b-0694-470f-9a15-3d4093241c1c" providerId="ADAL" clId="{F9DE6786-3515-4955-B1E1-F1108444BDFF}" dt="2019-06-12T13:09:38.504" v="921" actId="478"/>
          <ac:grpSpMkLst>
            <pc:docMk/>
            <pc:sldMk cId="1035052751" sldId="361"/>
            <ac:grpSpMk id="6" creationId="{C654B8AD-0DFD-43EA-B0E1-110F244AF939}"/>
          </ac:grpSpMkLst>
        </pc:grpChg>
        <pc:grpChg chg="del">
          <ac:chgData name="Grace Lowther" userId="a8fe573b-0694-470f-9a15-3d4093241c1c" providerId="ADAL" clId="{F9DE6786-3515-4955-B1E1-F1108444BDFF}" dt="2019-06-12T13:03:43.723" v="857" actId="478"/>
          <ac:grpSpMkLst>
            <pc:docMk/>
            <pc:sldMk cId="1035052751" sldId="361"/>
            <ac:grpSpMk id="16" creationId="{B31300A9-E3C5-4701-8EF1-45ED088A04DD}"/>
          </ac:grpSpMkLst>
        </pc:grpChg>
        <pc:grpChg chg="del mod">
          <ac:chgData name="Grace Lowther" userId="a8fe573b-0694-470f-9a15-3d4093241c1c" providerId="ADAL" clId="{F9DE6786-3515-4955-B1E1-F1108444BDFF}" dt="2019-06-12T13:09:38.504" v="921" actId="478"/>
          <ac:grpSpMkLst>
            <pc:docMk/>
            <pc:sldMk cId="1035052751" sldId="361"/>
            <ac:grpSpMk id="26" creationId="{03114141-8392-46BF-8B90-BB402AA6A57D}"/>
          </ac:grpSpMkLst>
        </pc:grpChg>
        <pc:grpChg chg="add del">
          <ac:chgData name="Grace Lowther" userId="a8fe573b-0694-470f-9a15-3d4093241c1c" providerId="ADAL" clId="{F9DE6786-3515-4955-B1E1-F1108444BDFF}" dt="2019-06-12T13:04:11.630" v="867" actId="478"/>
          <ac:grpSpMkLst>
            <pc:docMk/>
            <pc:sldMk cId="1035052751" sldId="361"/>
            <ac:grpSpMk id="35" creationId="{66FB9484-4557-4915-8C3A-17147B084039}"/>
          </ac:grpSpMkLst>
        </pc:grpChg>
        <pc:grpChg chg="del mod">
          <ac:chgData name="Grace Lowther" userId="a8fe573b-0694-470f-9a15-3d4093241c1c" providerId="ADAL" clId="{F9DE6786-3515-4955-B1E1-F1108444BDFF}" dt="2019-06-12T13:09:38.504" v="921" actId="478"/>
          <ac:grpSpMkLst>
            <pc:docMk/>
            <pc:sldMk cId="1035052751" sldId="361"/>
            <ac:grpSpMk id="43" creationId="{357A5EAE-6243-4C20-981E-CA0D4D585E22}"/>
          </ac:grpSpMkLst>
        </pc:grpChg>
        <pc:grpChg chg="del mod">
          <ac:chgData name="Grace Lowther" userId="a8fe573b-0694-470f-9a15-3d4093241c1c" providerId="ADAL" clId="{F9DE6786-3515-4955-B1E1-F1108444BDFF}" dt="2019-06-12T13:09:38.504" v="921" actId="478"/>
          <ac:grpSpMkLst>
            <pc:docMk/>
            <pc:sldMk cId="1035052751" sldId="361"/>
            <ac:grpSpMk id="50" creationId="{514D0BD7-ABB8-480A-9810-C0FD35018FC3}"/>
          </ac:grpSpMkLst>
        </pc:grpChg>
        <pc:grpChg chg="add">
          <ac:chgData name="Grace Lowther" userId="a8fe573b-0694-470f-9a15-3d4093241c1c" providerId="ADAL" clId="{F9DE6786-3515-4955-B1E1-F1108444BDFF}" dt="2019-06-12T13:04:11.891" v="868"/>
          <ac:grpSpMkLst>
            <pc:docMk/>
            <pc:sldMk cId="1035052751" sldId="361"/>
            <ac:grpSpMk id="57" creationId="{F22DC807-C638-4C94-B98E-81BC46317DA3}"/>
          </ac:grpSpMkLst>
        </pc:grpChg>
        <pc:grpChg chg="add">
          <ac:chgData name="Grace Lowther" userId="a8fe573b-0694-470f-9a15-3d4093241c1c" providerId="ADAL" clId="{F9DE6786-3515-4955-B1E1-F1108444BDFF}" dt="2019-06-12T13:09:43.591" v="922"/>
          <ac:grpSpMkLst>
            <pc:docMk/>
            <pc:sldMk cId="1035052751" sldId="361"/>
            <ac:grpSpMk id="61" creationId="{2C6E32B5-9B6B-458D-8A9A-C798B81134E0}"/>
          </ac:grpSpMkLst>
        </pc:grpChg>
        <pc:grpChg chg="add">
          <ac:chgData name="Grace Lowther" userId="a8fe573b-0694-470f-9a15-3d4093241c1c" providerId="ADAL" clId="{F9DE6786-3515-4955-B1E1-F1108444BDFF}" dt="2019-06-12T13:09:43.591" v="922"/>
          <ac:grpSpMkLst>
            <pc:docMk/>
            <pc:sldMk cId="1035052751" sldId="361"/>
            <ac:grpSpMk id="68" creationId="{57C10018-EAAC-4E39-BFA3-D27A010E6B08}"/>
          </ac:grpSpMkLst>
        </pc:grpChg>
        <pc:grpChg chg="add">
          <ac:chgData name="Grace Lowther" userId="a8fe573b-0694-470f-9a15-3d4093241c1c" providerId="ADAL" clId="{F9DE6786-3515-4955-B1E1-F1108444BDFF}" dt="2019-06-12T13:09:43.591" v="922"/>
          <ac:grpSpMkLst>
            <pc:docMk/>
            <pc:sldMk cId="1035052751" sldId="361"/>
            <ac:grpSpMk id="75" creationId="{3F448A07-BCB6-4BA6-81CB-6715F0F95E70}"/>
          </ac:grpSpMkLst>
        </pc:grpChg>
        <pc:grpChg chg="add">
          <ac:chgData name="Grace Lowther" userId="a8fe573b-0694-470f-9a15-3d4093241c1c" providerId="ADAL" clId="{F9DE6786-3515-4955-B1E1-F1108444BDFF}" dt="2019-06-12T13:09:43.591" v="922"/>
          <ac:grpSpMkLst>
            <pc:docMk/>
            <pc:sldMk cId="1035052751" sldId="361"/>
            <ac:grpSpMk id="82" creationId="{D8065D3B-466E-4906-A790-8720E4F2812E}"/>
          </ac:grpSpMkLst>
        </pc:grpChg>
      </pc:sldChg>
      <pc:sldChg chg="addSp delSp modSp del">
        <pc:chgData name="Grace Lowther" userId="a8fe573b-0694-470f-9a15-3d4093241c1c" providerId="ADAL" clId="{F9DE6786-3515-4955-B1E1-F1108444BDFF}" dt="2019-06-13T09:59:08.385" v="1257" actId="2696"/>
        <pc:sldMkLst>
          <pc:docMk/>
          <pc:sldMk cId="4066388696" sldId="362"/>
        </pc:sldMkLst>
        <pc:spChg chg="mod">
          <ac:chgData name="Grace Lowther" userId="a8fe573b-0694-470f-9a15-3d4093241c1c" providerId="ADAL" clId="{F9DE6786-3515-4955-B1E1-F1108444BDFF}" dt="2019-06-12T12:33:55.395" v="24" actId="404"/>
          <ac:spMkLst>
            <pc:docMk/>
            <pc:sldMk cId="4066388696" sldId="362"/>
            <ac:spMk id="2" creationId="{3CCCD24E-1C6B-4410-B45B-4B1F510D9CA1}"/>
          </ac:spMkLst>
        </pc:spChg>
        <pc:spChg chg="mod">
          <ac:chgData name="Grace Lowther" userId="a8fe573b-0694-470f-9a15-3d4093241c1c" providerId="ADAL" clId="{F9DE6786-3515-4955-B1E1-F1108444BDFF}" dt="2019-06-12T12:33:55.395" v="24" actId="404"/>
          <ac:spMkLst>
            <pc:docMk/>
            <pc:sldMk cId="4066388696" sldId="362"/>
            <ac:spMk id="3" creationId="{438B834A-2191-4B5F-B852-44062825E3EE}"/>
          </ac:spMkLst>
        </pc:spChg>
        <pc:spChg chg="mod">
          <ac:chgData name="Grace Lowther" userId="a8fe573b-0694-470f-9a15-3d4093241c1c" providerId="ADAL" clId="{F9DE6786-3515-4955-B1E1-F1108444BDFF}" dt="2019-06-12T12:33:55.395" v="24" actId="404"/>
          <ac:spMkLst>
            <pc:docMk/>
            <pc:sldMk cId="4066388696" sldId="362"/>
            <ac:spMk id="5" creationId="{4E169336-B189-4692-AC36-E0D494586EFA}"/>
          </ac:spMkLst>
        </pc:spChg>
        <pc:spChg chg="mod">
          <ac:chgData name="Grace Lowther" userId="a8fe573b-0694-470f-9a15-3d4093241c1c" providerId="ADAL" clId="{F9DE6786-3515-4955-B1E1-F1108444BDFF}" dt="2019-06-12T12:33:44.738" v="21" actId="113"/>
          <ac:spMkLst>
            <pc:docMk/>
            <pc:sldMk cId="4066388696" sldId="362"/>
            <ac:spMk id="19" creationId="{5252A847-DE45-4FA3-A1F8-EEBEB845FF8E}"/>
          </ac:spMkLst>
        </pc:spChg>
        <pc:spChg chg="mod">
          <ac:chgData name="Grace Lowther" userId="a8fe573b-0694-470f-9a15-3d4093241c1c" providerId="ADAL" clId="{F9DE6786-3515-4955-B1E1-F1108444BDFF}" dt="2019-06-12T12:33:55.395" v="24" actId="404"/>
          <ac:spMkLst>
            <pc:docMk/>
            <pc:sldMk cId="4066388696" sldId="362"/>
            <ac:spMk id="21" creationId="{60D0BB16-FCD0-4B8C-BC94-DF09B2882BF8}"/>
          </ac:spMkLst>
        </pc:spChg>
        <pc:spChg chg="mod">
          <ac:chgData name="Grace Lowther" userId="a8fe573b-0694-470f-9a15-3d4093241c1c" providerId="ADAL" clId="{F9DE6786-3515-4955-B1E1-F1108444BDFF}" dt="2019-06-12T12:33:55.395" v="24" actId="404"/>
          <ac:spMkLst>
            <pc:docMk/>
            <pc:sldMk cId="4066388696" sldId="362"/>
            <ac:spMk id="24" creationId="{F600FD56-C856-4FA5-8ED6-FC42C853684B}"/>
          </ac:spMkLst>
        </pc:spChg>
        <pc:spChg chg="mod">
          <ac:chgData name="Grace Lowther" userId="a8fe573b-0694-470f-9a15-3d4093241c1c" providerId="ADAL" clId="{F9DE6786-3515-4955-B1E1-F1108444BDFF}" dt="2019-06-12T12:33:55.395" v="24" actId="404"/>
          <ac:spMkLst>
            <pc:docMk/>
            <pc:sldMk cId="4066388696" sldId="362"/>
            <ac:spMk id="38" creationId="{1EDEC216-BD71-4B9E-9E0E-BA971492310A}"/>
          </ac:spMkLst>
        </pc:spChg>
        <pc:spChg chg="mod">
          <ac:chgData name="Grace Lowther" userId="a8fe573b-0694-470f-9a15-3d4093241c1c" providerId="ADAL" clId="{F9DE6786-3515-4955-B1E1-F1108444BDFF}" dt="2019-06-12T12:33:55.395" v="24" actId="404"/>
          <ac:spMkLst>
            <pc:docMk/>
            <pc:sldMk cId="4066388696" sldId="362"/>
            <ac:spMk id="39" creationId="{40D0B252-2611-4B6D-8041-F7C5610AAB00}"/>
          </ac:spMkLst>
        </pc:spChg>
        <pc:spChg chg="mod">
          <ac:chgData name="Grace Lowther" userId="a8fe573b-0694-470f-9a15-3d4093241c1c" providerId="ADAL" clId="{F9DE6786-3515-4955-B1E1-F1108444BDFF}" dt="2019-06-12T12:33:55.395" v="24" actId="404"/>
          <ac:spMkLst>
            <pc:docMk/>
            <pc:sldMk cId="4066388696" sldId="362"/>
            <ac:spMk id="40" creationId="{1F582CDF-6597-40EB-9DE8-E6F2549E4E10}"/>
          </ac:spMkLst>
        </pc:spChg>
        <pc:spChg chg="mod">
          <ac:chgData name="Grace Lowther" userId="a8fe573b-0694-470f-9a15-3d4093241c1c" providerId="ADAL" clId="{F9DE6786-3515-4955-B1E1-F1108444BDFF}" dt="2019-06-12T12:33:55.395" v="24" actId="404"/>
          <ac:spMkLst>
            <pc:docMk/>
            <pc:sldMk cId="4066388696" sldId="362"/>
            <ac:spMk id="41" creationId="{C126D837-814F-4D1C-BE22-BB26BF44F229}"/>
          </ac:spMkLst>
        </pc:spChg>
        <pc:spChg chg="mod">
          <ac:chgData name="Grace Lowther" userId="a8fe573b-0694-470f-9a15-3d4093241c1c" providerId="ADAL" clId="{F9DE6786-3515-4955-B1E1-F1108444BDFF}" dt="2019-06-12T12:33:55.395" v="24" actId="404"/>
          <ac:spMkLst>
            <pc:docMk/>
            <pc:sldMk cId="4066388696" sldId="362"/>
            <ac:spMk id="42" creationId="{15C42DC4-97EB-4DD4-9251-34C641914196}"/>
          </ac:spMkLst>
        </pc:spChg>
        <pc:spChg chg="mod">
          <ac:chgData name="Grace Lowther" userId="a8fe573b-0694-470f-9a15-3d4093241c1c" providerId="ADAL" clId="{F9DE6786-3515-4955-B1E1-F1108444BDFF}" dt="2019-06-12T12:33:55.395" v="24" actId="404"/>
          <ac:spMkLst>
            <pc:docMk/>
            <pc:sldMk cId="4066388696" sldId="362"/>
            <ac:spMk id="45" creationId="{A7028E3F-EC08-406B-8C0D-0308D31E9886}"/>
          </ac:spMkLst>
        </pc:spChg>
        <pc:spChg chg="mod">
          <ac:chgData name="Grace Lowther" userId="a8fe573b-0694-470f-9a15-3d4093241c1c" providerId="ADAL" clId="{F9DE6786-3515-4955-B1E1-F1108444BDFF}" dt="2019-06-12T12:33:55.395" v="24" actId="404"/>
          <ac:spMkLst>
            <pc:docMk/>
            <pc:sldMk cId="4066388696" sldId="362"/>
            <ac:spMk id="46" creationId="{ECF3E031-E5CB-41F5-BDCB-02A275A26F71}"/>
          </ac:spMkLst>
        </pc:spChg>
        <pc:spChg chg="mod">
          <ac:chgData name="Grace Lowther" userId="a8fe573b-0694-470f-9a15-3d4093241c1c" providerId="ADAL" clId="{F9DE6786-3515-4955-B1E1-F1108444BDFF}" dt="2019-06-12T12:33:55.395" v="24" actId="404"/>
          <ac:spMkLst>
            <pc:docMk/>
            <pc:sldMk cId="4066388696" sldId="362"/>
            <ac:spMk id="47" creationId="{2E7E4ADE-09A6-47E2-B4D6-2282DDD7CC6F}"/>
          </ac:spMkLst>
        </pc:spChg>
        <pc:spChg chg="mod">
          <ac:chgData name="Grace Lowther" userId="a8fe573b-0694-470f-9a15-3d4093241c1c" providerId="ADAL" clId="{F9DE6786-3515-4955-B1E1-F1108444BDFF}" dt="2019-06-12T12:33:55.395" v="24" actId="404"/>
          <ac:spMkLst>
            <pc:docMk/>
            <pc:sldMk cId="4066388696" sldId="362"/>
            <ac:spMk id="48" creationId="{7333E70C-36DA-4E5D-81B7-1DA40688E4B5}"/>
          </ac:spMkLst>
        </pc:spChg>
        <pc:spChg chg="mod">
          <ac:chgData name="Grace Lowther" userId="a8fe573b-0694-470f-9a15-3d4093241c1c" providerId="ADAL" clId="{F9DE6786-3515-4955-B1E1-F1108444BDFF}" dt="2019-06-12T12:33:55.395" v="24" actId="404"/>
          <ac:spMkLst>
            <pc:docMk/>
            <pc:sldMk cId="4066388696" sldId="362"/>
            <ac:spMk id="49" creationId="{BB50D906-D821-4F65-A481-F96D3E0C8F78}"/>
          </ac:spMkLst>
        </pc:spChg>
        <pc:spChg chg="mod">
          <ac:chgData name="Grace Lowther" userId="a8fe573b-0694-470f-9a15-3d4093241c1c" providerId="ADAL" clId="{F9DE6786-3515-4955-B1E1-F1108444BDFF}" dt="2019-06-12T12:33:55.395" v="24" actId="404"/>
          <ac:spMkLst>
            <pc:docMk/>
            <pc:sldMk cId="4066388696" sldId="362"/>
            <ac:spMk id="52" creationId="{594354E0-1B2D-4686-8743-9754DEAAD6DD}"/>
          </ac:spMkLst>
        </pc:spChg>
        <pc:spChg chg="mod">
          <ac:chgData name="Grace Lowther" userId="a8fe573b-0694-470f-9a15-3d4093241c1c" providerId="ADAL" clId="{F9DE6786-3515-4955-B1E1-F1108444BDFF}" dt="2019-06-12T12:33:55.395" v="24" actId="404"/>
          <ac:spMkLst>
            <pc:docMk/>
            <pc:sldMk cId="4066388696" sldId="362"/>
            <ac:spMk id="53" creationId="{E6B7FCEF-43FD-4380-BA05-C714ECBFA8E2}"/>
          </ac:spMkLst>
        </pc:spChg>
        <pc:spChg chg="mod">
          <ac:chgData name="Grace Lowther" userId="a8fe573b-0694-470f-9a15-3d4093241c1c" providerId="ADAL" clId="{F9DE6786-3515-4955-B1E1-F1108444BDFF}" dt="2019-06-12T12:33:55.395" v="24" actId="404"/>
          <ac:spMkLst>
            <pc:docMk/>
            <pc:sldMk cId="4066388696" sldId="362"/>
            <ac:spMk id="54" creationId="{6E636256-D80D-40DB-A073-DE22174D73A6}"/>
          </ac:spMkLst>
        </pc:spChg>
        <pc:spChg chg="mod">
          <ac:chgData name="Grace Lowther" userId="a8fe573b-0694-470f-9a15-3d4093241c1c" providerId="ADAL" clId="{F9DE6786-3515-4955-B1E1-F1108444BDFF}" dt="2019-06-12T12:33:55.395" v="24" actId="404"/>
          <ac:spMkLst>
            <pc:docMk/>
            <pc:sldMk cId="4066388696" sldId="362"/>
            <ac:spMk id="55" creationId="{F840B230-699D-4A53-9082-406357788133}"/>
          </ac:spMkLst>
        </pc:spChg>
        <pc:spChg chg="mod">
          <ac:chgData name="Grace Lowther" userId="a8fe573b-0694-470f-9a15-3d4093241c1c" providerId="ADAL" clId="{F9DE6786-3515-4955-B1E1-F1108444BDFF}" dt="2019-06-12T12:33:55.395" v="24" actId="404"/>
          <ac:spMkLst>
            <pc:docMk/>
            <pc:sldMk cId="4066388696" sldId="362"/>
            <ac:spMk id="56" creationId="{341351C4-C815-4AA9-BAC5-177D6E507A36}"/>
          </ac:spMkLst>
        </pc:spChg>
        <pc:grpChg chg="mod">
          <ac:chgData name="Grace Lowther" userId="a8fe573b-0694-470f-9a15-3d4093241c1c" providerId="ADAL" clId="{F9DE6786-3515-4955-B1E1-F1108444BDFF}" dt="2019-06-12T13:09:30.586" v="920" actId="408"/>
          <ac:grpSpMkLst>
            <pc:docMk/>
            <pc:sldMk cId="4066388696" sldId="362"/>
            <ac:grpSpMk id="4" creationId="{7C02A4D1-B970-462C-81D2-B3C31921606E}"/>
          </ac:grpSpMkLst>
        </pc:grpChg>
        <pc:grpChg chg="mod">
          <ac:chgData name="Grace Lowther" userId="a8fe573b-0694-470f-9a15-3d4093241c1c" providerId="ADAL" clId="{F9DE6786-3515-4955-B1E1-F1108444BDFF}" dt="2019-06-12T13:09:30.586" v="920" actId="408"/>
          <ac:grpSpMkLst>
            <pc:docMk/>
            <pc:sldMk cId="4066388696" sldId="362"/>
            <ac:grpSpMk id="6" creationId="{C654B8AD-0DFD-43EA-B0E1-110F244AF939}"/>
          </ac:grpSpMkLst>
        </pc:grpChg>
        <pc:grpChg chg="del">
          <ac:chgData name="Grace Lowther" userId="a8fe573b-0694-470f-9a15-3d4093241c1c" providerId="ADAL" clId="{F9DE6786-3515-4955-B1E1-F1108444BDFF}" dt="2019-06-12T13:03:50.132" v="859" actId="478"/>
          <ac:grpSpMkLst>
            <pc:docMk/>
            <pc:sldMk cId="4066388696" sldId="362"/>
            <ac:grpSpMk id="16" creationId="{B31300A9-E3C5-4701-8EF1-45ED088A04DD}"/>
          </ac:grpSpMkLst>
        </pc:grpChg>
        <pc:grpChg chg="mod">
          <ac:chgData name="Grace Lowther" userId="a8fe573b-0694-470f-9a15-3d4093241c1c" providerId="ADAL" clId="{F9DE6786-3515-4955-B1E1-F1108444BDFF}" dt="2019-06-12T13:09:30.586" v="920" actId="408"/>
          <ac:grpSpMkLst>
            <pc:docMk/>
            <pc:sldMk cId="4066388696" sldId="362"/>
            <ac:grpSpMk id="26" creationId="{03114141-8392-46BF-8B90-BB402AA6A57D}"/>
          </ac:grpSpMkLst>
        </pc:grpChg>
        <pc:grpChg chg="mod">
          <ac:chgData name="Grace Lowther" userId="a8fe573b-0694-470f-9a15-3d4093241c1c" providerId="ADAL" clId="{F9DE6786-3515-4955-B1E1-F1108444BDFF}" dt="2019-06-12T13:09:30.586" v="920" actId="408"/>
          <ac:grpSpMkLst>
            <pc:docMk/>
            <pc:sldMk cId="4066388696" sldId="362"/>
            <ac:grpSpMk id="27" creationId="{486C8ABD-3F34-4228-B939-E6ED2CC29B04}"/>
          </ac:grpSpMkLst>
        </pc:grpChg>
        <pc:grpChg chg="add del">
          <ac:chgData name="Grace Lowther" userId="a8fe573b-0694-470f-9a15-3d4093241c1c" providerId="ADAL" clId="{F9DE6786-3515-4955-B1E1-F1108444BDFF}" dt="2019-06-12T13:04:14.503" v="869" actId="478"/>
          <ac:grpSpMkLst>
            <pc:docMk/>
            <pc:sldMk cId="4066388696" sldId="362"/>
            <ac:grpSpMk id="35" creationId="{43B2A915-CC71-485B-80E0-BFBD72B03F51}"/>
          </ac:grpSpMkLst>
        </pc:grpChg>
        <pc:grpChg chg="mod">
          <ac:chgData name="Grace Lowther" userId="a8fe573b-0694-470f-9a15-3d4093241c1c" providerId="ADAL" clId="{F9DE6786-3515-4955-B1E1-F1108444BDFF}" dt="2019-06-12T13:09:30.586" v="920" actId="408"/>
          <ac:grpSpMkLst>
            <pc:docMk/>
            <pc:sldMk cId="4066388696" sldId="362"/>
            <ac:grpSpMk id="43" creationId="{357A5EAE-6243-4C20-981E-CA0D4D585E22}"/>
          </ac:grpSpMkLst>
        </pc:grpChg>
        <pc:grpChg chg="mod">
          <ac:chgData name="Grace Lowther" userId="a8fe573b-0694-470f-9a15-3d4093241c1c" providerId="ADAL" clId="{F9DE6786-3515-4955-B1E1-F1108444BDFF}" dt="2019-06-12T13:09:30.586" v="920" actId="408"/>
          <ac:grpSpMkLst>
            <pc:docMk/>
            <pc:sldMk cId="4066388696" sldId="362"/>
            <ac:grpSpMk id="50" creationId="{514D0BD7-ABB8-480A-9810-C0FD35018FC3}"/>
          </ac:grpSpMkLst>
        </pc:grpChg>
        <pc:grpChg chg="add">
          <ac:chgData name="Grace Lowther" userId="a8fe573b-0694-470f-9a15-3d4093241c1c" providerId="ADAL" clId="{F9DE6786-3515-4955-B1E1-F1108444BDFF}" dt="2019-06-12T13:04:14.739" v="870"/>
          <ac:grpSpMkLst>
            <pc:docMk/>
            <pc:sldMk cId="4066388696" sldId="362"/>
            <ac:grpSpMk id="57" creationId="{E2AE4435-0F74-434E-8CB1-3A621DB4D8AA}"/>
          </ac:grpSpMkLst>
        </pc:grpChg>
      </pc:sldChg>
      <pc:sldChg chg="addSp delSp modSp del">
        <pc:chgData name="Grace Lowther" userId="a8fe573b-0694-470f-9a15-3d4093241c1c" providerId="ADAL" clId="{F9DE6786-3515-4955-B1E1-F1108444BDFF}" dt="2019-06-13T09:59:55.888" v="1293" actId="2696"/>
        <pc:sldMkLst>
          <pc:docMk/>
          <pc:sldMk cId="2790167004" sldId="363"/>
        </pc:sldMkLst>
        <pc:spChg chg="mod topLvl">
          <ac:chgData name="Grace Lowther" userId="a8fe573b-0694-470f-9a15-3d4093241c1c" providerId="ADAL" clId="{F9DE6786-3515-4955-B1E1-F1108444BDFF}" dt="2019-06-13T09:59:42.923" v="1291" actId="164"/>
          <ac:spMkLst>
            <pc:docMk/>
            <pc:sldMk cId="2790167004" sldId="363"/>
            <ac:spMk id="2" creationId="{775237F7-E6CC-4BD5-A868-8594EC1BF1C2}"/>
          </ac:spMkLst>
        </pc:spChg>
        <pc:spChg chg="mod topLvl">
          <ac:chgData name="Grace Lowther" userId="a8fe573b-0694-470f-9a15-3d4093241c1c" providerId="ADAL" clId="{F9DE6786-3515-4955-B1E1-F1108444BDFF}" dt="2019-06-13T09:59:42.923" v="1291" actId="164"/>
          <ac:spMkLst>
            <pc:docMk/>
            <pc:sldMk cId="2790167004" sldId="363"/>
            <ac:spMk id="10" creationId="{505C89C0-1662-48AC-86B5-43C439088467}"/>
          </ac:spMkLst>
        </pc:spChg>
        <pc:spChg chg="mod">
          <ac:chgData name="Grace Lowther" userId="a8fe573b-0694-470f-9a15-3d4093241c1c" providerId="ADAL" clId="{F9DE6786-3515-4955-B1E1-F1108444BDFF}" dt="2019-06-13T09:59:42.923" v="1291" actId="164"/>
          <ac:spMkLst>
            <pc:docMk/>
            <pc:sldMk cId="2790167004" sldId="363"/>
            <ac:spMk id="11" creationId="{1267595D-E495-428D-9153-5121016596FE}"/>
          </ac:spMkLst>
        </pc:spChg>
        <pc:spChg chg="mod">
          <ac:chgData name="Grace Lowther" userId="a8fe573b-0694-470f-9a15-3d4093241c1c" providerId="ADAL" clId="{F9DE6786-3515-4955-B1E1-F1108444BDFF}" dt="2019-06-13T09:59:42.923" v="1291" actId="164"/>
          <ac:spMkLst>
            <pc:docMk/>
            <pc:sldMk cId="2790167004" sldId="363"/>
            <ac:spMk id="15" creationId="{DDB011A2-E966-4A25-907F-82BCF5A19D17}"/>
          </ac:spMkLst>
        </pc:spChg>
        <pc:spChg chg="mod">
          <ac:chgData name="Grace Lowther" userId="a8fe573b-0694-470f-9a15-3d4093241c1c" providerId="ADAL" clId="{F9DE6786-3515-4955-B1E1-F1108444BDFF}" dt="2019-06-12T12:35:49.563" v="51" actId="113"/>
          <ac:spMkLst>
            <pc:docMk/>
            <pc:sldMk cId="2790167004" sldId="363"/>
            <ac:spMk id="19" creationId="{5252A847-DE45-4FA3-A1F8-EEBEB845FF8E}"/>
          </ac:spMkLst>
        </pc:spChg>
        <pc:spChg chg="mod topLvl">
          <ac:chgData name="Grace Lowther" userId="a8fe573b-0694-470f-9a15-3d4093241c1c" providerId="ADAL" clId="{F9DE6786-3515-4955-B1E1-F1108444BDFF}" dt="2019-06-13T09:59:42.923" v="1291" actId="164"/>
          <ac:spMkLst>
            <pc:docMk/>
            <pc:sldMk cId="2790167004" sldId="363"/>
            <ac:spMk id="20" creationId="{23BA53CD-16C7-4BF3-8E60-1B6489D5A953}"/>
          </ac:spMkLst>
        </pc:spChg>
        <pc:spChg chg="mod topLvl">
          <ac:chgData name="Grace Lowther" userId="a8fe573b-0694-470f-9a15-3d4093241c1c" providerId="ADAL" clId="{F9DE6786-3515-4955-B1E1-F1108444BDFF}" dt="2019-06-13T09:59:42.923" v="1291" actId="164"/>
          <ac:spMkLst>
            <pc:docMk/>
            <pc:sldMk cId="2790167004" sldId="363"/>
            <ac:spMk id="21" creationId="{F8651251-1A70-466F-B000-4B4B293B685F}"/>
          </ac:spMkLst>
        </pc:spChg>
        <pc:spChg chg="mod">
          <ac:chgData name="Grace Lowther" userId="a8fe573b-0694-470f-9a15-3d4093241c1c" providerId="ADAL" clId="{F9DE6786-3515-4955-B1E1-F1108444BDFF}" dt="2019-06-13T09:59:42.923" v="1291" actId="164"/>
          <ac:spMkLst>
            <pc:docMk/>
            <pc:sldMk cId="2790167004" sldId="363"/>
            <ac:spMk id="22" creationId="{76FC00B9-D16B-4471-B2A2-C9EBA746E97D}"/>
          </ac:spMkLst>
        </pc:spChg>
        <pc:spChg chg="mod">
          <ac:chgData name="Grace Lowther" userId="a8fe573b-0694-470f-9a15-3d4093241c1c" providerId="ADAL" clId="{F9DE6786-3515-4955-B1E1-F1108444BDFF}" dt="2019-06-13T09:59:42.923" v="1291" actId="164"/>
          <ac:spMkLst>
            <pc:docMk/>
            <pc:sldMk cId="2790167004" sldId="363"/>
            <ac:spMk id="23" creationId="{88D638DE-3E2A-40B6-A45F-557BED7CC7D5}"/>
          </ac:spMkLst>
        </pc:spChg>
        <pc:spChg chg="mod">
          <ac:chgData name="Grace Lowther" userId="a8fe573b-0694-470f-9a15-3d4093241c1c" providerId="ADAL" clId="{F9DE6786-3515-4955-B1E1-F1108444BDFF}" dt="2019-06-13T09:59:42.923" v="1291" actId="164"/>
          <ac:spMkLst>
            <pc:docMk/>
            <pc:sldMk cId="2790167004" sldId="363"/>
            <ac:spMk id="24" creationId="{4A6F17BC-8F60-4245-84A6-CFE5D0DE01B0}"/>
          </ac:spMkLst>
        </pc:spChg>
        <pc:spChg chg="mod">
          <ac:chgData name="Grace Lowther" userId="a8fe573b-0694-470f-9a15-3d4093241c1c" providerId="ADAL" clId="{F9DE6786-3515-4955-B1E1-F1108444BDFF}" dt="2019-06-13T09:59:42.923" v="1291" actId="164"/>
          <ac:spMkLst>
            <pc:docMk/>
            <pc:sldMk cId="2790167004" sldId="363"/>
            <ac:spMk id="25" creationId="{FA44F001-E64B-4B8B-BCE8-C92ED445F7A2}"/>
          </ac:spMkLst>
        </pc:spChg>
        <pc:grpChg chg="add mod">
          <ac:chgData name="Grace Lowther" userId="a8fe573b-0694-470f-9a15-3d4093241c1c" providerId="ADAL" clId="{F9DE6786-3515-4955-B1E1-F1108444BDFF}" dt="2019-06-13T09:59:42.923" v="1291" actId="164"/>
          <ac:grpSpMkLst>
            <pc:docMk/>
            <pc:sldMk cId="2790167004" sldId="363"/>
            <ac:grpSpMk id="3" creationId="{05ACF751-243E-485F-B79A-4108DFC39394}"/>
          </ac:grpSpMkLst>
        </pc:grpChg>
        <pc:grpChg chg="del">
          <ac:chgData name="Grace Lowther" userId="a8fe573b-0694-470f-9a15-3d4093241c1c" providerId="ADAL" clId="{F9DE6786-3515-4955-B1E1-F1108444BDFF}" dt="2019-06-12T12:35:11.822" v="39" actId="165"/>
          <ac:grpSpMkLst>
            <pc:docMk/>
            <pc:sldMk cId="2790167004" sldId="363"/>
            <ac:grpSpMk id="3" creationId="{D1392554-1AD7-4317-A0CB-FE10005F694B}"/>
          </ac:grpSpMkLst>
        </pc:grpChg>
        <pc:grpChg chg="del">
          <ac:chgData name="Grace Lowther" userId="a8fe573b-0694-470f-9a15-3d4093241c1c" providerId="ADAL" clId="{F9DE6786-3515-4955-B1E1-F1108444BDFF}" dt="2019-06-12T12:35:13.633" v="40" actId="165"/>
          <ac:grpSpMkLst>
            <pc:docMk/>
            <pc:sldMk cId="2790167004" sldId="363"/>
            <ac:grpSpMk id="4" creationId="{4D5BF6E7-C33A-4D1A-9631-CFDA4F92BD7C}"/>
          </ac:grpSpMkLst>
        </pc:grpChg>
        <pc:grpChg chg="del">
          <ac:chgData name="Grace Lowther" userId="a8fe573b-0694-470f-9a15-3d4093241c1c" providerId="ADAL" clId="{F9DE6786-3515-4955-B1E1-F1108444BDFF}" dt="2019-06-12T13:03:54.710" v="863" actId="478"/>
          <ac:grpSpMkLst>
            <pc:docMk/>
            <pc:sldMk cId="2790167004" sldId="363"/>
            <ac:grpSpMk id="16" creationId="{B31300A9-E3C5-4701-8EF1-45ED088A04DD}"/>
          </ac:grpSpMkLst>
        </pc:grpChg>
        <pc:grpChg chg="add">
          <ac:chgData name="Grace Lowther" userId="a8fe573b-0694-470f-9a15-3d4093241c1c" providerId="ADAL" clId="{F9DE6786-3515-4955-B1E1-F1108444BDFF}" dt="2019-06-12T13:03:54.927" v="864"/>
          <ac:grpSpMkLst>
            <pc:docMk/>
            <pc:sldMk cId="2790167004" sldId="363"/>
            <ac:grpSpMk id="29" creationId="{99B48354-26C3-4B5E-9C70-78760C200C24}"/>
          </ac:grpSpMkLst>
        </pc:grpChg>
        <pc:cxnChg chg="mod">
          <ac:chgData name="Grace Lowther" userId="a8fe573b-0694-470f-9a15-3d4093241c1c" providerId="ADAL" clId="{F9DE6786-3515-4955-B1E1-F1108444BDFF}" dt="2019-06-13T09:59:42.923" v="1291" actId="164"/>
          <ac:cxnSpMkLst>
            <pc:docMk/>
            <pc:sldMk cId="2790167004" sldId="363"/>
            <ac:cxnSpMk id="6" creationId="{889C45A5-87A5-4268-A7C6-3666A0CA6C32}"/>
          </ac:cxnSpMkLst>
        </pc:cxnChg>
        <pc:cxnChg chg="mod">
          <ac:chgData name="Grace Lowther" userId="a8fe573b-0694-470f-9a15-3d4093241c1c" providerId="ADAL" clId="{F9DE6786-3515-4955-B1E1-F1108444BDFF}" dt="2019-06-13T09:59:42.923" v="1291" actId="164"/>
          <ac:cxnSpMkLst>
            <pc:docMk/>
            <pc:sldMk cId="2790167004" sldId="363"/>
            <ac:cxnSpMk id="26" creationId="{4CAB5B51-2554-459B-9903-553A7578E547}"/>
          </ac:cxnSpMkLst>
        </pc:cxnChg>
        <pc:cxnChg chg="mod">
          <ac:chgData name="Grace Lowther" userId="a8fe573b-0694-470f-9a15-3d4093241c1c" providerId="ADAL" clId="{F9DE6786-3515-4955-B1E1-F1108444BDFF}" dt="2019-06-13T09:59:42.923" v="1291" actId="164"/>
          <ac:cxnSpMkLst>
            <pc:docMk/>
            <pc:sldMk cId="2790167004" sldId="363"/>
            <ac:cxnSpMk id="27" creationId="{BE8BE92F-860A-4E95-857F-D340E3882897}"/>
          </ac:cxnSpMkLst>
        </pc:cxnChg>
        <pc:cxnChg chg="mod">
          <ac:chgData name="Grace Lowther" userId="a8fe573b-0694-470f-9a15-3d4093241c1c" providerId="ADAL" clId="{F9DE6786-3515-4955-B1E1-F1108444BDFF}" dt="2019-06-13T09:59:42.923" v="1291" actId="164"/>
          <ac:cxnSpMkLst>
            <pc:docMk/>
            <pc:sldMk cId="2790167004" sldId="363"/>
            <ac:cxnSpMk id="28" creationId="{D5BC0C9D-3B17-4884-A850-467FA802776E}"/>
          </ac:cxnSpMkLst>
        </pc:cxnChg>
        <pc:cxnChg chg="mod">
          <ac:chgData name="Grace Lowther" userId="a8fe573b-0694-470f-9a15-3d4093241c1c" providerId="ADAL" clId="{F9DE6786-3515-4955-B1E1-F1108444BDFF}" dt="2019-06-13T09:59:42.923" v="1291" actId="164"/>
          <ac:cxnSpMkLst>
            <pc:docMk/>
            <pc:sldMk cId="2790167004" sldId="363"/>
            <ac:cxnSpMk id="30" creationId="{645C943A-D419-4508-8AD1-23B558025453}"/>
          </ac:cxnSpMkLst>
        </pc:cxnChg>
        <pc:cxnChg chg="mod">
          <ac:chgData name="Grace Lowther" userId="a8fe573b-0694-470f-9a15-3d4093241c1c" providerId="ADAL" clId="{F9DE6786-3515-4955-B1E1-F1108444BDFF}" dt="2019-06-13T09:59:42.923" v="1291" actId="164"/>
          <ac:cxnSpMkLst>
            <pc:docMk/>
            <pc:sldMk cId="2790167004" sldId="363"/>
            <ac:cxnSpMk id="33" creationId="{73C13C66-17F9-4316-B629-DF842A1EE022}"/>
          </ac:cxnSpMkLst>
        </pc:cxnChg>
      </pc:sldChg>
      <pc:sldChg chg="addSp delSp modSp del">
        <pc:chgData name="Grace Lowther" userId="a8fe573b-0694-470f-9a15-3d4093241c1c" providerId="ADAL" clId="{F9DE6786-3515-4955-B1E1-F1108444BDFF}" dt="2019-06-13T10:02:11.617" v="1326" actId="2696"/>
        <pc:sldMkLst>
          <pc:docMk/>
          <pc:sldMk cId="1346152705" sldId="365"/>
        </pc:sldMkLst>
        <pc:spChg chg="mod">
          <ac:chgData name="Grace Lowther" userId="a8fe573b-0694-470f-9a15-3d4093241c1c" providerId="ADAL" clId="{F9DE6786-3515-4955-B1E1-F1108444BDFF}" dt="2019-06-12T12:37:48.554" v="71" actId="164"/>
          <ac:spMkLst>
            <pc:docMk/>
            <pc:sldMk cId="1346152705" sldId="365"/>
            <ac:spMk id="2" creationId="{EF8ABD16-D35D-4302-BAEB-C1ED3915156F}"/>
          </ac:spMkLst>
        </pc:spChg>
        <pc:spChg chg="mod">
          <ac:chgData name="Grace Lowther" userId="a8fe573b-0694-470f-9a15-3d4093241c1c" providerId="ADAL" clId="{F9DE6786-3515-4955-B1E1-F1108444BDFF}" dt="2019-06-12T13:02:33.904" v="848" actId="403"/>
          <ac:spMkLst>
            <pc:docMk/>
            <pc:sldMk cId="1346152705" sldId="365"/>
            <ac:spMk id="19" creationId="{5252A847-DE45-4FA3-A1F8-EEBEB845FF8E}"/>
          </ac:spMkLst>
        </pc:spChg>
        <pc:spChg chg="mod">
          <ac:chgData name="Grace Lowther" userId="a8fe573b-0694-470f-9a15-3d4093241c1c" providerId="ADAL" clId="{F9DE6786-3515-4955-B1E1-F1108444BDFF}" dt="2019-06-12T12:37:48.554" v="71" actId="164"/>
          <ac:spMkLst>
            <pc:docMk/>
            <pc:sldMk cId="1346152705" sldId="365"/>
            <ac:spMk id="20" creationId="{8BA78345-3880-4CEA-9563-7491C545A5DC}"/>
          </ac:spMkLst>
        </pc:spChg>
        <pc:spChg chg="mod">
          <ac:chgData name="Grace Lowther" userId="a8fe573b-0694-470f-9a15-3d4093241c1c" providerId="ADAL" clId="{F9DE6786-3515-4955-B1E1-F1108444BDFF}" dt="2019-06-12T12:37:48.554" v="71" actId="164"/>
          <ac:spMkLst>
            <pc:docMk/>
            <pc:sldMk cId="1346152705" sldId="365"/>
            <ac:spMk id="21" creationId="{BC6ACF10-AD66-40D7-A0A1-4D3F3C48E2C7}"/>
          </ac:spMkLst>
        </pc:spChg>
        <pc:spChg chg="mod">
          <ac:chgData name="Grace Lowther" userId="a8fe573b-0694-470f-9a15-3d4093241c1c" providerId="ADAL" clId="{F9DE6786-3515-4955-B1E1-F1108444BDFF}" dt="2019-06-12T12:37:48.554" v="71" actId="164"/>
          <ac:spMkLst>
            <pc:docMk/>
            <pc:sldMk cId="1346152705" sldId="365"/>
            <ac:spMk id="22" creationId="{547DCC0D-A50B-45B0-A5E9-77D2F2F35780}"/>
          </ac:spMkLst>
        </pc:spChg>
        <pc:grpChg chg="add mod">
          <ac:chgData name="Grace Lowther" userId="a8fe573b-0694-470f-9a15-3d4093241c1c" providerId="ADAL" clId="{F9DE6786-3515-4955-B1E1-F1108444BDFF}" dt="2019-06-12T12:37:52.908" v="72" actId="12788"/>
          <ac:grpSpMkLst>
            <pc:docMk/>
            <pc:sldMk cId="1346152705" sldId="365"/>
            <ac:grpSpMk id="3" creationId="{94EC84C7-D156-416A-91F6-2A647FEDE963}"/>
          </ac:grpSpMkLst>
        </pc:grpChg>
        <pc:grpChg chg="add">
          <ac:chgData name="Grace Lowther" userId="a8fe573b-0694-470f-9a15-3d4093241c1c" providerId="ADAL" clId="{F9DE6786-3515-4955-B1E1-F1108444BDFF}" dt="2019-06-12T13:04:26.705" v="878"/>
          <ac:grpSpMkLst>
            <pc:docMk/>
            <pc:sldMk cId="1346152705" sldId="365"/>
            <ac:grpSpMk id="15" creationId="{4BB2FEB5-A462-4C6D-88A1-9957F4BB2CDE}"/>
          </ac:grpSpMkLst>
        </pc:grpChg>
        <pc:grpChg chg="del">
          <ac:chgData name="Grace Lowther" userId="a8fe573b-0694-470f-9a15-3d4093241c1c" providerId="ADAL" clId="{F9DE6786-3515-4955-B1E1-F1108444BDFF}" dt="2019-06-12T13:04:26.483" v="877" actId="478"/>
          <ac:grpSpMkLst>
            <pc:docMk/>
            <pc:sldMk cId="1346152705" sldId="365"/>
            <ac:grpSpMk id="16" creationId="{B31300A9-E3C5-4701-8EF1-45ED088A04DD}"/>
          </ac:grpSpMkLst>
        </pc:grpChg>
        <pc:cxnChg chg="mod">
          <ac:chgData name="Grace Lowther" userId="a8fe573b-0694-470f-9a15-3d4093241c1c" providerId="ADAL" clId="{F9DE6786-3515-4955-B1E1-F1108444BDFF}" dt="2019-06-12T12:37:48.554" v="71" actId="164"/>
          <ac:cxnSpMkLst>
            <pc:docMk/>
            <pc:sldMk cId="1346152705" sldId="365"/>
            <ac:cxnSpMk id="4" creationId="{C0033428-BB11-4BF5-B489-141396A626E1}"/>
          </ac:cxnSpMkLst>
        </pc:cxnChg>
        <pc:cxnChg chg="mod">
          <ac:chgData name="Grace Lowther" userId="a8fe573b-0694-470f-9a15-3d4093241c1c" providerId="ADAL" clId="{F9DE6786-3515-4955-B1E1-F1108444BDFF}" dt="2019-06-12T12:37:48.554" v="71" actId="164"/>
          <ac:cxnSpMkLst>
            <pc:docMk/>
            <pc:sldMk cId="1346152705" sldId="365"/>
            <ac:cxnSpMk id="23" creationId="{B3075C79-D8FD-4F18-9912-C7D21A4AA097}"/>
          </ac:cxnSpMkLst>
        </pc:cxnChg>
        <pc:cxnChg chg="mod">
          <ac:chgData name="Grace Lowther" userId="a8fe573b-0694-470f-9a15-3d4093241c1c" providerId="ADAL" clId="{F9DE6786-3515-4955-B1E1-F1108444BDFF}" dt="2019-06-12T12:37:48.554" v="71" actId="164"/>
          <ac:cxnSpMkLst>
            <pc:docMk/>
            <pc:sldMk cId="1346152705" sldId="365"/>
            <ac:cxnSpMk id="26" creationId="{4E4710D2-D2CB-4888-9796-1D81DE74CDE2}"/>
          </ac:cxnSpMkLst>
        </pc:cxnChg>
      </pc:sldChg>
      <pc:sldChg chg="addSp delSp modSp del">
        <pc:chgData name="Grace Lowther" userId="a8fe573b-0694-470f-9a15-3d4093241c1c" providerId="ADAL" clId="{F9DE6786-3515-4955-B1E1-F1108444BDFF}" dt="2019-06-13T10:03:00.901" v="1349" actId="2696"/>
        <pc:sldMkLst>
          <pc:docMk/>
          <pc:sldMk cId="2850196394" sldId="366"/>
        </pc:sldMkLst>
        <pc:spChg chg="mod">
          <ac:chgData name="Grace Lowther" userId="a8fe573b-0694-470f-9a15-3d4093241c1c" providerId="ADAL" clId="{F9DE6786-3515-4955-B1E1-F1108444BDFF}" dt="2019-06-12T13:02:03.414" v="842" actId="20577"/>
          <ac:spMkLst>
            <pc:docMk/>
            <pc:sldMk cId="2850196394" sldId="366"/>
            <ac:spMk id="10" creationId="{AFE13FBF-D3BD-4B21-AEF1-09F457643E29}"/>
          </ac:spMkLst>
        </pc:spChg>
        <pc:spChg chg="mod">
          <ac:chgData name="Grace Lowther" userId="a8fe573b-0694-470f-9a15-3d4093241c1c" providerId="ADAL" clId="{F9DE6786-3515-4955-B1E1-F1108444BDFF}" dt="2019-06-12T13:01:37.256" v="787" actId="404"/>
          <ac:spMkLst>
            <pc:docMk/>
            <pc:sldMk cId="2850196394" sldId="366"/>
            <ac:spMk id="11" creationId="{AE6A50DD-DDF7-4885-97EA-AEF97BB7DD91}"/>
          </ac:spMkLst>
        </pc:spChg>
        <pc:spChg chg="mod">
          <ac:chgData name="Grace Lowther" userId="a8fe573b-0694-470f-9a15-3d4093241c1c" providerId="ADAL" clId="{F9DE6786-3515-4955-B1E1-F1108444BDFF}" dt="2019-06-12T13:01:37.256" v="787" actId="404"/>
          <ac:spMkLst>
            <pc:docMk/>
            <pc:sldMk cId="2850196394" sldId="366"/>
            <ac:spMk id="13" creationId="{F16FFEDA-8319-4366-9DF9-37FC71D09EE7}"/>
          </ac:spMkLst>
        </pc:spChg>
        <pc:spChg chg="mod">
          <ac:chgData name="Grace Lowther" userId="a8fe573b-0694-470f-9a15-3d4093241c1c" providerId="ADAL" clId="{F9DE6786-3515-4955-B1E1-F1108444BDFF}" dt="2019-06-12T13:01:27.656" v="785" actId="12789"/>
          <ac:spMkLst>
            <pc:docMk/>
            <pc:sldMk cId="2850196394" sldId="366"/>
            <ac:spMk id="19" creationId="{5252A847-DE45-4FA3-A1F8-EEBEB845FF8E}"/>
          </ac:spMkLst>
        </pc:spChg>
        <pc:grpChg chg="add mod">
          <ac:chgData name="Grace Lowther" userId="a8fe573b-0694-470f-9a15-3d4093241c1c" providerId="ADAL" clId="{F9DE6786-3515-4955-B1E1-F1108444BDFF}" dt="2019-06-12T13:01:27.656" v="785" actId="12789"/>
          <ac:grpSpMkLst>
            <pc:docMk/>
            <pc:sldMk cId="2850196394" sldId="366"/>
            <ac:grpSpMk id="9" creationId="{730E6FE6-6144-47C2-8D3A-14DE5A11AE1E}"/>
          </ac:grpSpMkLst>
        </pc:grpChg>
        <pc:grpChg chg="add">
          <ac:chgData name="Grace Lowther" userId="a8fe573b-0694-470f-9a15-3d4093241c1c" providerId="ADAL" clId="{F9DE6786-3515-4955-B1E1-F1108444BDFF}" dt="2019-06-12T13:04:31.497" v="882"/>
          <ac:grpSpMkLst>
            <pc:docMk/>
            <pc:sldMk cId="2850196394" sldId="366"/>
            <ac:grpSpMk id="15" creationId="{BABAD912-7AA9-4864-B834-C13963D49304}"/>
          </ac:grpSpMkLst>
        </pc:grpChg>
        <pc:grpChg chg="del">
          <ac:chgData name="Grace Lowther" userId="a8fe573b-0694-470f-9a15-3d4093241c1c" providerId="ADAL" clId="{F9DE6786-3515-4955-B1E1-F1108444BDFF}" dt="2019-06-12T13:04:31.297" v="881" actId="478"/>
          <ac:grpSpMkLst>
            <pc:docMk/>
            <pc:sldMk cId="2850196394" sldId="366"/>
            <ac:grpSpMk id="16" creationId="{B31300A9-E3C5-4701-8EF1-45ED088A04DD}"/>
          </ac:grpSpMkLst>
        </pc:grpChg>
        <pc:graphicFrameChg chg="del">
          <ac:chgData name="Grace Lowther" userId="a8fe573b-0694-470f-9a15-3d4093241c1c" providerId="ADAL" clId="{F9DE6786-3515-4955-B1E1-F1108444BDFF}" dt="2019-06-12T12:38:51.598" v="88" actId="478"/>
          <ac:graphicFrameMkLst>
            <pc:docMk/>
            <pc:sldMk cId="2850196394" sldId="366"/>
            <ac:graphicFrameMk id="7" creationId="{D980CEAC-3D0C-4F08-B07B-A36E4E3DBCB3}"/>
          </ac:graphicFrameMkLst>
        </pc:graphicFrameChg>
      </pc:sldChg>
      <pc:sldChg chg="addSp delSp modSp del">
        <pc:chgData name="Grace Lowther" userId="a8fe573b-0694-470f-9a15-3d4093241c1c" providerId="ADAL" clId="{F9DE6786-3515-4955-B1E1-F1108444BDFF}" dt="2019-06-13T10:02:42.020" v="1344" actId="2696"/>
        <pc:sldMkLst>
          <pc:docMk/>
          <pc:sldMk cId="2551699592" sldId="368"/>
        </pc:sldMkLst>
        <pc:spChg chg="del">
          <ac:chgData name="Grace Lowther" userId="a8fe573b-0694-470f-9a15-3d4093241c1c" providerId="ADAL" clId="{F9DE6786-3515-4955-B1E1-F1108444BDFF}" dt="2019-06-12T12:38:01.648" v="73" actId="478"/>
          <ac:spMkLst>
            <pc:docMk/>
            <pc:sldMk cId="2551699592" sldId="368"/>
            <ac:spMk id="2" creationId="{EF8ABD16-D35D-4302-BAEB-C1ED3915156F}"/>
          </ac:spMkLst>
        </pc:spChg>
        <pc:spChg chg="mod">
          <ac:chgData name="Grace Lowther" userId="a8fe573b-0694-470f-9a15-3d4093241c1c" providerId="ADAL" clId="{F9DE6786-3515-4955-B1E1-F1108444BDFF}" dt="2019-06-12T12:38:35.939" v="81" actId="20577"/>
          <ac:spMkLst>
            <pc:docMk/>
            <pc:sldMk cId="2551699592" sldId="368"/>
            <ac:spMk id="19" creationId="{5252A847-DE45-4FA3-A1F8-EEBEB845FF8E}"/>
          </ac:spMkLst>
        </pc:spChg>
        <pc:spChg chg="del">
          <ac:chgData name="Grace Lowther" userId="a8fe573b-0694-470f-9a15-3d4093241c1c" providerId="ADAL" clId="{F9DE6786-3515-4955-B1E1-F1108444BDFF}" dt="2019-06-12T12:38:01.648" v="73" actId="478"/>
          <ac:spMkLst>
            <pc:docMk/>
            <pc:sldMk cId="2551699592" sldId="368"/>
            <ac:spMk id="20" creationId="{8BA78345-3880-4CEA-9563-7491C545A5DC}"/>
          </ac:spMkLst>
        </pc:spChg>
        <pc:spChg chg="del">
          <ac:chgData name="Grace Lowther" userId="a8fe573b-0694-470f-9a15-3d4093241c1c" providerId="ADAL" clId="{F9DE6786-3515-4955-B1E1-F1108444BDFF}" dt="2019-06-12T12:38:01.648" v="73" actId="478"/>
          <ac:spMkLst>
            <pc:docMk/>
            <pc:sldMk cId="2551699592" sldId="368"/>
            <ac:spMk id="21" creationId="{BC6ACF10-AD66-40D7-A0A1-4D3F3C48E2C7}"/>
          </ac:spMkLst>
        </pc:spChg>
        <pc:spChg chg="del">
          <ac:chgData name="Grace Lowther" userId="a8fe573b-0694-470f-9a15-3d4093241c1c" providerId="ADAL" clId="{F9DE6786-3515-4955-B1E1-F1108444BDFF}" dt="2019-06-12T12:38:01.648" v="73" actId="478"/>
          <ac:spMkLst>
            <pc:docMk/>
            <pc:sldMk cId="2551699592" sldId="368"/>
            <ac:spMk id="22" creationId="{547DCC0D-A50B-45B0-A5E9-77D2F2F35780}"/>
          </ac:spMkLst>
        </pc:spChg>
        <pc:grpChg chg="add">
          <ac:chgData name="Grace Lowther" userId="a8fe573b-0694-470f-9a15-3d4093241c1c" providerId="ADAL" clId="{F9DE6786-3515-4955-B1E1-F1108444BDFF}" dt="2019-06-12T12:38:01.912" v="74"/>
          <ac:grpSpMkLst>
            <pc:docMk/>
            <pc:sldMk cId="2551699592" sldId="368"/>
            <ac:grpSpMk id="14" creationId="{5166C990-3EE7-45BD-8B3B-59A889355270}"/>
          </ac:grpSpMkLst>
        </pc:grpChg>
        <pc:grpChg chg="del">
          <ac:chgData name="Grace Lowther" userId="a8fe573b-0694-470f-9a15-3d4093241c1c" providerId="ADAL" clId="{F9DE6786-3515-4955-B1E1-F1108444BDFF}" dt="2019-06-12T13:04:28.661" v="879" actId="478"/>
          <ac:grpSpMkLst>
            <pc:docMk/>
            <pc:sldMk cId="2551699592" sldId="368"/>
            <ac:grpSpMk id="16" creationId="{B31300A9-E3C5-4701-8EF1-45ED088A04DD}"/>
          </ac:grpSpMkLst>
        </pc:grpChg>
        <pc:grpChg chg="add">
          <ac:chgData name="Grace Lowther" userId="a8fe573b-0694-470f-9a15-3d4093241c1c" providerId="ADAL" clId="{F9DE6786-3515-4955-B1E1-F1108444BDFF}" dt="2019-06-12T13:04:28.972" v="880"/>
          <ac:grpSpMkLst>
            <pc:docMk/>
            <pc:sldMk cId="2551699592" sldId="368"/>
            <ac:grpSpMk id="31" creationId="{179B1F4B-DF65-4B92-A285-DE884E6827ED}"/>
          </ac:grpSpMkLst>
        </pc:grpChg>
        <pc:cxnChg chg="del mod">
          <ac:chgData name="Grace Lowther" userId="a8fe573b-0694-470f-9a15-3d4093241c1c" providerId="ADAL" clId="{F9DE6786-3515-4955-B1E1-F1108444BDFF}" dt="2019-06-12T12:38:01.648" v="73" actId="478"/>
          <ac:cxnSpMkLst>
            <pc:docMk/>
            <pc:sldMk cId="2551699592" sldId="368"/>
            <ac:cxnSpMk id="4" creationId="{C0033428-BB11-4BF5-B489-141396A626E1}"/>
          </ac:cxnSpMkLst>
        </pc:cxnChg>
        <pc:cxnChg chg="del mod">
          <ac:chgData name="Grace Lowther" userId="a8fe573b-0694-470f-9a15-3d4093241c1c" providerId="ADAL" clId="{F9DE6786-3515-4955-B1E1-F1108444BDFF}" dt="2019-06-12T12:38:01.648" v="73" actId="478"/>
          <ac:cxnSpMkLst>
            <pc:docMk/>
            <pc:sldMk cId="2551699592" sldId="368"/>
            <ac:cxnSpMk id="23" creationId="{B3075C79-D8FD-4F18-9912-C7D21A4AA097}"/>
          </ac:cxnSpMkLst>
        </pc:cxnChg>
        <pc:cxnChg chg="del mod">
          <ac:chgData name="Grace Lowther" userId="a8fe573b-0694-470f-9a15-3d4093241c1c" providerId="ADAL" clId="{F9DE6786-3515-4955-B1E1-F1108444BDFF}" dt="2019-06-12T12:38:01.648" v="73" actId="478"/>
          <ac:cxnSpMkLst>
            <pc:docMk/>
            <pc:sldMk cId="2551699592" sldId="368"/>
            <ac:cxnSpMk id="26" creationId="{4E4710D2-D2CB-4888-9796-1D81DE74CDE2}"/>
          </ac:cxnSpMkLst>
        </pc:cxnChg>
      </pc:sldChg>
      <pc:sldChg chg="addSp delSp modSp del">
        <pc:chgData name="Grace Lowther" userId="a8fe573b-0694-470f-9a15-3d4093241c1c" providerId="ADAL" clId="{F9DE6786-3515-4955-B1E1-F1108444BDFF}" dt="2019-06-13T10:06:14.241" v="1489" actId="2696"/>
        <pc:sldMkLst>
          <pc:docMk/>
          <pc:sldMk cId="4002591031" sldId="371"/>
        </pc:sldMkLst>
        <pc:spChg chg="mod">
          <ac:chgData name="Grace Lowther" userId="a8fe573b-0694-470f-9a15-3d4093241c1c" providerId="ADAL" clId="{F9DE6786-3515-4955-B1E1-F1108444BDFF}" dt="2019-06-12T12:53:28.001" v="530" actId="403"/>
          <ac:spMkLst>
            <pc:docMk/>
            <pc:sldMk cId="4002591031" sldId="371"/>
            <ac:spMk id="19" creationId="{5252A847-DE45-4FA3-A1F8-EEBEB845FF8E}"/>
          </ac:spMkLst>
        </pc:spChg>
        <pc:grpChg chg="del">
          <ac:chgData name="Grace Lowther" userId="a8fe573b-0694-470f-9a15-3d4093241c1c" providerId="ADAL" clId="{F9DE6786-3515-4955-B1E1-F1108444BDFF}" dt="2019-06-12T12:50:53.374" v="510" actId="478"/>
          <ac:grpSpMkLst>
            <pc:docMk/>
            <pc:sldMk cId="4002591031" sldId="371"/>
            <ac:grpSpMk id="2" creationId="{71ACF79A-F232-4417-A9F2-281DDA23BCA9}"/>
          </ac:grpSpMkLst>
        </pc:grpChg>
        <pc:grpChg chg="add del mod">
          <ac:chgData name="Grace Lowther" userId="a8fe573b-0694-470f-9a15-3d4093241c1c" providerId="ADAL" clId="{F9DE6786-3515-4955-B1E1-F1108444BDFF}" dt="2019-06-12T12:57:40.975" v="759" actId="478"/>
          <ac:grpSpMkLst>
            <pc:docMk/>
            <pc:sldMk cId="4002591031" sldId="371"/>
            <ac:grpSpMk id="13" creationId="{4F51CE18-266A-415E-8BAC-CE912C9A46D5}"/>
          </ac:grpSpMkLst>
        </pc:grpChg>
        <pc:grpChg chg="del">
          <ac:chgData name="Grace Lowther" userId="a8fe573b-0694-470f-9a15-3d4093241c1c" providerId="ADAL" clId="{F9DE6786-3515-4955-B1E1-F1108444BDFF}" dt="2019-06-12T13:04:51.727" v="897" actId="478"/>
          <ac:grpSpMkLst>
            <pc:docMk/>
            <pc:sldMk cId="4002591031" sldId="371"/>
            <ac:grpSpMk id="16" creationId="{B31300A9-E3C5-4701-8EF1-45ED088A04DD}"/>
          </ac:grpSpMkLst>
        </pc:grpChg>
        <pc:grpChg chg="add del">
          <ac:chgData name="Grace Lowther" userId="a8fe573b-0694-470f-9a15-3d4093241c1c" providerId="ADAL" clId="{F9DE6786-3515-4955-B1E1-F1108444BDFF}" dt="2019-06-12T12:57:37.279" v="758"/>
          <ac:grpSpMkLst>
            <pc:docMk/>
            <pc:sldMk cId="4002591031" sldId="371"/>
            <ac:grpSpMk id="25" creationId="{D74ECD36-08A9-45ED-BCF1-F3D0B12C844C}"/>
          </ac:grpSpMkLst>
        </pc:grpChg>
        <pc:grpChg chg="add">
          <ac:chgData name="Grace Lowther" userId="a8fe573b-0694-470f-9a15-3d4093241c1c" providerId="ADAL" clId="{F9DE6786-3515-4955-B1E1-F1108444BDFF}" dt="2019-06-12T12:57:41.275" v="760"/>
          <ac:grpSpMkLst>
            <pc:docMk/>
            <pc:sldMk cId="4002591031" sldId="371"/>
            <ac:grpSpMk id="33" creationId="{FEF90A40-7F6B-4162-8063-43E2FEA5BF67}"/>
          </ac:grpSpMkLst>
        </pc:grpChg>
        <pc:grpChg chg="add">
          <ac:chgData name="Grace Lowther" userId="a8fe573b-0694-470f-9a15-3d4093241c1c" providerId="ADAL" clId="{F9DE6786-3515-4955-B1E1-F1108444BDFF}" dt="2019-06-12T13:04:51.826" v="898"/>
          <ac:grpSpMkLst>
            <pc:docMk/>
            <pc:sldMk cId="4002591031" sldId="371"/>
            <ac:grpSpMk id="41" creationId="{AA740563-4EBC-45DD-9484-27171ECC9610}"/>
          </ac:grpSpMkLst>
        </pc:grpChg>
        <pc:graphicFrameChg chg="del">
          <ac:chgData name="Grace Lowther" userId="a8fe573b-0694-470f-9a15-3d4093241c1c" providerId="ADAL" clId="{F9DE6786-3515-4955-B1E1-F1108444BDFF}" dt="2019-06-12T12:50:55.912" v="511" actId="478"/>
          <ac:graphicFrameMkLst>
            <pc:docMk/>
            <pc:sldMk cId="4002591031" sldId="371"/>
            <ac:graphicFrameMk id="12" creationId="{D02397A3-5CD7-45C2-9D93-311B2DFECFDA}"/>
          </ac:graphicFrameMkLst>
        </pc:graphicFrameChg>
        <pc:cxnChg chg="mod">
          <ac:chgData name="Grace Lowther" userId="a8fe573b-0694-470f-9a15-3d4093241c1c" providerId="ADAL" clId="{F9DE6786-3515-4955-B1E1-F1108444BDFF}" dt="2019-06-12T12:57:40.975" v="759" actId="478"/>
          <ac:cxnSpMkLst>
            <pc:docMk/>
            <pc:sldMk cId="4002591031" sldId="371"/>
            <ac:cxnSpMk id="20" creationId="{3AC66041-0421-4CB2-965A-940E1353BA5F}"/>
          </ac:cxnSpMkLst>
        </pc:cxnChg>
        <pc:cxnChg chg="mod">
          <ac:chgData name="Grace Lowther" userId="a8fe573b-0694-470f-9a15-3d4093241c1c" providerId="ADAL" clId="{F9DE6786-3515-4955-B1E1-F1108444BDFF}" dt="2019-06-12T12:57:40.975" v="759" actId="478"/>
          <ac:cxnSpMkLst>
            <pc:docMk/>
            <pc:sldMk cId="4002591031" sldId="371"/>
            <ac:cxnSpMk id="23" creationId="{65C4ED14-A467-403D-8688-6F4D362A9735}"/>
          </ac:cxnSpMkLst>
        </pc:cxnChg>
        <pc:cxnChg chg="mod">
          <ac:chgData name="Grace Lowther" userId="a8fe573b-0694-470f-9a15-3d4093241c1c" providerId="ADAL" clId="{F9DE6786-3515-4955-B1E1-F1108444BDFF}" dt="2019-06-12T12:57:40.975" v="759" actId="478"/>
          <ac:cxnSpMkLst>
            <pc:docMk/>
            <pc:sldMk cId="4002591031" sldId="371"/>
            <ac:cxnSpMk id="24" creationId="{F08504D3-FDAE-4142-9CB1-E77953B0908E}"/>
          </ac:cxnSpMkLst>
        </pc:cxnChg>
      </pc:sldChg>
      <pc:sldChg chg="addSp delSp modSp add del">
        <pc:chgData name="Grace Lowther" userId="a8fe573b-0694-470f-9a15-3d4093241c1c" providerId="ADAL" clId="{F9DE6786-3515-4955-B1E1-F1108444BDFF}" dt="2019-06-13T10:03:58.373" v="1400" actId="2696"/>
        <pc:sldMkLst>
          <pc:docMk/>
          <pc:sldMk cId="1573315355" sldId="380"/>
        </pc:sldMkLst>
        <pc:spChg chg="mod">
          <ac:chgData name="Grace Lowther" userId="a8fe573b-0694-470f-9a15-3d4093241c1c" providerId="ADAL" clId="{F9DE6786-3515-4955-B1E1-F1108444BDFF}" dt="2019-06-12T12:45:36.802" v="204"/>
          <ac:spMkLst>
            <pc:docMk/>
            <pc:sldMk cId="1573315355" sldId="380"/>
            <ac:spMk id="19" creationId="{5252A847-DE45-4FA3-A1F8-EEBEB845FF8E}"/>
          </ac:spMkLst>
        </pc:spChg>
        <pc:grpChg chg="add">
          <ac:chgData name="Grace Lowther" userId="a8fe573b-0694-470f-9a15-3d4093241c1c" providerId="ADAL" clId="{F9DE6786-3515-4955-B1E1-F1108444BDFF}" dt="2019-06-12T13:04:35.538" v="886"/>
          <ac:grpSpMkLst>
            <pc:docMk/>
            <pc:sldMk cId="1573315355" sldId="380"/>
            <ac:grpSpMk id="10" creationId="{F89A73D5-5DA2-42E5-B869-07742249CBFB}"/>
          </ac:grpSpMkLst>
        </pc:grpChg>
        <pc:grpChg chg="del">
          <ac:chgData name="Grace Lowther" userId="a8fe573b-0694-470f-9a15-3d4093241c1c" providerId="ADAL" clId="{F9DE6786-3515-4955-B1E1-F1108444BDFF}" dt="2019-06-12T13:04:35.371" v="885" actId="478"/>
          <ac:grpSpMkLst>
            <pc:docMk/>
            <pc:sldMk cId="1573315355" sldId="380"/>
            <ac:grpSpMk id="16" creationId="{B31300A9-E3C5-4701-8EF1-45ED088A04DD}"/>
          </ac:grpSpMkLst>
        </pc:grpChg>
        <pc:graphicFrameChg chg="add del mod">
          <ac:chgData name="Grace Lowther" userId="a8fe573b-0694-470f-9a15-3d4093241c1c" providerId="ADAL" clId="{F9DE6786-3515-4955-B1E1-F1108444BDFF}" dt="2019-06-12T12:41:03.621" v="153" actId="478"/>
          <ac:graphicFrameMkLst>
            <pc:docMk/>
            <pc:sldMk cId="1573315355" sldId="380"/>
            <ac:graphicFrameMk id="2" creationId="{BEC3CA34-2E52-4ADC-A7A0-198F4D530D4B}"/>
          </ac:graphicFrameMkLst>
        </pc:graphicFrameChg>
        <pc:graphicFrameChg chg="add mod modGraphic">
          <ac:chgData name="Grace Lowther" userId="a8fe573b-0694-470f-9a15-3d4093241c1c" providerId="ADAL" clId="{F9DE6786-3515-4955-B1E1-F1108444BDFF}" dt="2019-06-12T12:42:29.115" v="176"/>
          <ac:graphicFrameMkLst>
            <pc:docMk/>
            <pc:sldMk cId="1573315355" sldId="380"/>
            <ac:graphicFrameMk id="9" creationId="{6AE2890D-4665-4A8A-99AC-39814F8E84DD}"/>
          </ac:graphicFrameMkLst>
        </pc:graphicFrameChg>
        <pc:picChg chg="add mod">
          <ac:chgData name="Grace Lowther" userId="a8fe573b-0694-470f-9a15-3d4093241c1c" providerId="ADAL" clId="{F9DE6786-3515-4955-B1E1-F1108444BDFF}" dt="2019-06-12T12:46:25.444" v="230" actId="1076"/>
          <ac:picMkLst>
            <pc:docMk/>
            <pc:sldMk cId="1573315355" sldId="380"/>
            <ac:picMk id="3" creationId="{77745097-0C92-46C8-85B8-1DE1549BE54D}"/>
          </ac:picMkLst>
        </pc:picChg>
      </pc:sldChg>
      <pc:sldChg chg="addSp delSp modSp add del">
        <pc:chgData name="Grace Lowther" userId="a8fe573b-0694-470f-9a15-3d4093241c1c" providerId="ADAL" clId="{F9DE6786-3515-4955-B1E1-F1108444BDFF}" dt="2019-06-13T10:04:07.987" v="1405" actId="2696"/>
        <pc:sldMkLst>
          <pc:docMk/>
          <pc:sldMk cId="900240018" sldId="381"/>
        </pc:sldMkLst>
        <pc:spChg chg="mod">
          <ac:chgData name="Grace Lowther" userId="a8fe573b-0694-470f-9a15-3d4093241c1c" providerId="ADAL" clId="{F9DE6786-3515-4955-B1E1-F1108444BDFF}" dt="2019-06-12T12:45:56.303" v="227" actId="207"/>
          <ac:spMkLst>
            <pc:docMk/>
            <pc:sldMk cId="900240018" sldId="381"/>
            <ac:spMk id="19" creationId="{5252A847-DE45-4FA3-A1F8-EEBEB845FF8E}"/>
          </ac:spMkLst>
        </pc:spChg>
        <pc:grpChg chg="add">
          <ac:chgData name="Grace Lowther" userId="a8fe573b-0694-470f-9a15-3d4093241c1c" providerId="ADAL" clId="{F9DE6786-3515-4955-B1E1-F1108444BDFF}" dt="2019-06-12T13:04:40.838" v="888"/>
          <ac:grpSpMkLst>
            <pc:docMk/>
            <pc:sldMk cId="900240018" sldId="381"/>
            <ac:grpSpMk id="11" creationId="{0C9D1679-784A-4413-9AF4-263A5AFE5F05}"/>
          </ac:grpSpMkLst>
        </pc:grpChg>
        <pc:grpChg chg="del">
          <ac:chgData name="Grace Lowther" userId="a8fe573b-0694-470f-9a15-3d4093241c1c" providerId="ADAL" clId="{F9DE6786-3515-4955-B1E1-F1108444BDFF}" dt="2019-06-12T13:04:40.650" v="887" actId="478"/>
          <ac:grpSpMkLst>
            <pc:docMk/>
            <pc:sldMk cId="900240018" sldId="381"/>
            <ac:grpSpMk id="16" creationId="{B31300A9-E3C5-4701-8EF1-45ED088A04DD}"/>
          </ac:grpSpMkLst>
        </pc:grpChg>
        <pc:picChg chg="del">
          <ac:chgData name="Grace Lowther" userId="a8fe573b-0694-470f-9a15-3d4093241c1c" providerId="ADAL" clId="{F9DE6786-3515-4955-B1E1-F1108444BDFF}" dt="2019-06-12T12:46:32.602" v="231" actId="478"/>
          <ac:picMkLst>
            <pc:docMk/>
            <pc:sldMk cId="900240018" sldId="381"/>
            <ac:picMk id="3" creationId="{77745097-0C92-46C8-85B8-1DE1549BE54D}"/>
          </ac:picMkLst>
        </pc:picChg>
        <pc:picChg chg="add">
          <ac:chgData name="Grace Lowther" userId="a8fe573b-0694-470f-9a15-3d4093241c1c" providerId="ADAL" clId="{F9DE6786-3515-4955-B1E1-F1108444BDFF}" dt="2019-06-12T12:46:32.845" v="232"/>
          <ac:picMkLst>
            <pc:docMk/>
            <pc:sldMk cId="900240018" sldId="381"/>
            <ac:picMk id="10" creationId="{B7271EE4-0212-4523-9EC2-5FA0F7459032}"/>
          </ac:picMkLst>
        </pc:picChg>
      </pc:sldChg>
      <pc:sldChg chg="addSp delSp modSp add del">
        <pc:chgData name="Grace Lowther" userId="a8fe573b-0694-470f-9a15-3d4093241c1c" providerId="ADAL" clId="{F9DE6786-3515-4955-B1E1-F1108444BDFF}" dt="2019-06-13T10:05:05.073" v="1453" actId="2696"/>
        <pc:sldMkLst>
          <pc:docMk/>
          <pc:sldMk cId="3921315627" sldId="382"/>
        </pc:sldMkLst>
        <pc:spChg chg="add del">
          <ac:chgData name="Grace Lowther" userId="a8fe573b-0694-470f-9a15-3d4093241c1c" providerId="ADAL" clId="{F9DE6786-3515-4955-B1E1-F1108444BDFF}" dt="2019-06-12T12:47:04.957" v="241"/>
          <ac:spMkLst>
            <pc:docMk/>
            <pc:sldMk cId="3921315627" sldId="382"/>
            <ac:spMk id="2" creationId="{DD1CC305-C038-46D8-93D2-D9728BE99126}"/>
          </ac:spMkLst>
        </pc:spChg>
        <pc:spChg chg="add mod">
          <ac:chgData name="Grace Lowther" userId="a8fe573b-0694-470f-9a15-3d4093241c1c" providerId="ADAL" clId="{F9DE6786-3515-4955-B1E1-F1108444BDFF}" dt="2019-06-12T12:49:26.509" v="399" actId="164"/>
          <ac:spMkLst>
            <pc:docMk/>
            <pc:sldMk cId="3921315627" sldId="382"/>
            <ac:spMk id="11" creationId="{82361CB5-41E0-4A76-9027-F4CF064A11DD}"/>
          </ac:spMkLst>
        </pc:spChg>
        <pc:spChg chg="mod">
          <ac:chgData name="Grace Lowther" userId="a8fe573b-0694-470f-9a15-3d4093241c1c" providerId="ADAL" clId="{F9DE6786-3515-4955-B1E1-F1108444BDFF}" dt="2019-06-12T12:50:06.460" v="467" actId="20577"/>
          <ac:spMkLst>
            <pc:docMk/>
            <pc:sldMk cId="3921315627" sldId="382"/>
            <ac:spMk id="19" creationId="{5252A847-DE45-4FA3-A1F8-EEBEB845FF8E}"/>
          </ac:spMkLst>
        </pc:spChg>
        <pc:grpChg chg="add mod">
          <ac:chgData name="Grace Lowther" userId="a8fe573b-0694-470f-9a15-3d4093241c1c" providerId="ADAL" clId="{F9DE6786-3515-4955-B1E1-F1108444BDFF}" dt="2019-06-12T12:49:42.969" v="431" actId="1036"/>
          <ac:grpSpMkLst>
            <pc:docMk/>
            <pc:sldMk cId="3921315627" sldId="382"/>
            <ac:grpSpMk id="3" creationId="{7294EBEA-EBC2-41EE-83B8-6B80AEF7496B}"/>
          </ac:grpSpMkLst>
        </pc:grpChg>
        <pc:grpChg chg="add">
          <ac:chgData name="Grace Lowther" userId="a8fe573b-0694-470f-9a15-3d4093241c1c" providerId="ADAL" clId="{F9DE6786-3515-4955-B1E1-F1108444BDFF}" dt="2019-06-12T13:04:42.737" v="890"/>
          <ac:grpSpMkLst>
            <pc:docMk/>
            <pc:sldMk cId="3921315627" sldId="382"/>
            <ac:grpSpMk id="14" creationId="{E4594689-03D7-4243-9BFB-12AE4EA1515B}"/>
          </ac:grpSpMkLst>
        </pc:grpChg>
        <pc:grpChg chg="add del">
          <ac:chgData name="Grace Lowther" userId="a8fe573b-0694-470f-9a15-3d4093241c1c" providerId="ADAL" clId="{F9DE6786-3515-4955-B1E1-F1108444BDFF}" dt="2019-06-12T13:04:42.576" v="889" actId="478"/>
          <ac:grpSpMkLst>
            <pc:docMk/>
            <pc:sldMk cId="3921315627" sldId="382"/>
            <ac:grpSpMk id="16" creationId="{B31300A9-E3C5-4701-8EF1-45ED088A04DD}"/>
          </ac:grpSpMkLst>
        </pc:grpChg>
        <pc:graphicFrameChg chg="add del">
          <ac:chgData name="Grace Lowther" userId="a8fe573b-0694-470f-9a15-3d4093241c1c" providerId="ADAL" clId="{F9DE6786-3515-4955-B1E1-F1108444BDFF}" dt="2019-06-12T12:46:55.901" v="239" actId="478"/>
          <ac:graphicFrameMkLst>
            <pc:docMk/>
            <pc:sldMk cId="3921315627" sldId="382"/>
            <ac:graphicFrameMk id="9" creationId="{6AE2890D-4665-4A8A-99AC-39814F8E84DD}"/>
          </ac:graphicFrameMkLst>
        </pc:graphicFrameChg>
        <pc:picChg chg="add del">
          <ac:chgData name="Grace Lowther" userId="a8fe573b-0694-470f-9a15-3d4093241c1c" providerId="ADAL" clId="{F9DE6786-3515-4955-B1E1-F1108444BDFF}" dt="2019-06-12T12:46:55.901" v="239" actId="478"/>
          <ac:picMkLst>
            <pc:docMk/>
            <pc:sldMk cId="3921315627" sldId="382"/>
            <ac:picMk id="10" creationId="{B7271EE4-0212-4523-9EC2-5FA0F7459032}"/>
          </ac:picMkLst>
        </pc:picChg>
        <pc:picChg chg="add del mod">
          <ac:chgData name="Grace Lowther" userId="a8fe573b-0694-470f-9a15-3d4093241c1c" providerId="ADAL" clId="{F9DE6786-3515-4955-B1E1-F1108444BDFF}" dt="2019-06-12T12:48:52.435" v="359" actId="478"/>
          <ac:picMkLst>
            <pc:docMk/>
            <pc:sldMk cId="3921315627" sldId="382"/>
            <ac:picMk id="12" creationId="{78831995-6ACC-42AF-A5D7-7B0710630F8F}"/>
          </ac:picMkLst>
        </pc:picChg>
        <pc:picChg chg="add mod">
          <ac:chgData name="Grace Lowther" userId="a8fe573b-0694-470f-9a15-3d4093241c1c" providerId="ADAL" clId="{F9DE6786-3515-4955-B1E1-F1108444BDFF}" dt="2019-06-12T12:49:26.509" v="399" actId="164"/>
          <ac:picMkLst>
            <pc:docMk/>
            <pc:sldMk cId="3921315627" sldId="382"/>
            <ac:picMk id="13" creationId="{754DECF1-09C0-42B3-96F4-A0416A5E4C6D}"/>
          </ac:picMkLst>
        </pc:picChg>
      </pc:sldChg>
      <pc:sldChg chg="addSp delSp modSp add del">
        <pc:chgData name="Grace Lowther" userId="a8fe573b-0694-470f-9a15-3d4093241c1c" providerId="ADAL" clId="{F9DE6786-3515-4955-B1E1-F1108444BDFF}" dt="2019-06-13T10:05:14.967" v="1457" actId="2696"/>
        <pc:sldMkLst>
          <pc:docMk/>
          <pc:sldMk cId="1111026517" sldId="383"/>
        </pc:sldMkLst>
        <pc:spChg chg="mod">
          <ac:chgData name="Grace Lowther" userId="a8fe573b-0694-470f-9a15-3d4093241c1c" providerId="ADAL" clId="{F9DE6786-3515-4955-B1E1-F1108444BDFF}" dt="2019-06-12T12:50:15.899" v="503" actId="5793"/>
          <ac:spMkLst>
            <pc:docMk/>
            <pc:sldMk cId="1111026517" sldId="383"/>
            <ac:spMk id="19" creationId="{5252A847-DE45-4FA3-A1F8-EEBEB845FF8E}"/>
          </ac:spMkLst>
        </pc:spChg>
        <pc:grpChg chg="add">
          <ac:chgData name="Grace Lowther" userId="a8fe573b-0694-470f-9a15-3d4093241c1c" providerId="ADAL" clId="{F9DE6786-3515-4955-B1E1-F1108444BDFF}" dt="2019-06-12T13:04:44.648" v="892"/>
          <ac:grpSpMkLst>
            <pc:docMk/>
            <pc:sldMk cId="1111026517" sldId="383"/>
            <ac:grpSpMk id="10" creationId="{22A36C8C-754B-4167-87E3-CE1A1CB95DF3}"/>
          </ac:grpSpMkLst>
        </pc:grpChg>
        <pc:grpChg chg="del">
          <ac:chgData name="Grace Lowther" userId="a8fe573b-0694-470f-9a15-3d4093241c1c" providerId="ADAL" clId="{F9DE6786-3515-4955-B1E1-F1108444BDFF}" dt="2019-06-12T13:04:44.489" v="891" actId="478"/>
          <ac:grpSpMkLst>
            <pc:docMk/>
            <pc:sldMk cId="1111026517" sldId="383"/>
            <ac:grpSpMk id="16" creationId="{B31300A9-E3C5-4701-8EF1-45ED088A04DD}"/>
          </ac:grpSpMkLst>
        </pc:grpChg>
      </pc:sldChg>
      <pc:sldChg chg="addSp delSp modSp add del">
        <pc:chgData name="Grace Lowther" userId="a8fe573b-0694-470f-9a15-3d4093241c1c" providerId="ADAL" clId="{F9DE6786-3515-4955-B1E1-F1108444BDFF}" dt="2019-06-13T10:05:36.375" v="1464" actId="2696"/>
        <pc:sldMkLst>
          <pc:docMk/>
          <pc:sldMk cId="641996559" sldId="384"/>
        </pc:sldMkLst>
        <pc:spChg chg="mod">
          <ac:chgData name="Grace Lowther" userId="a8fe573b-0694-470f-9a15-3d4093241c1c" providerId="ADAL" clId="{F9DE6786-3515-4955-B1E1-F1108444BDFF}" dt="2019-06-12T12:50:32.481" v="508" actId="113"/>
          <ac:spMkLst>
            <pc:docMk/>
            <pc:sldMk cId="641996559" sldId="384"/>
            <ac:spMk id="19" creationId="{5252A847-DE45-4FA3-A1F8-EEBEB845FF8E}"/>
          </ac:spMkLst>
        </pc:spChg>
        <pc:grpChg chg="add del">
          <ac:chgData name="Grace Lowther" userId="a8fe573b-0694-470f-9a15-3d4093241c1c" providerId="ADAL" clId="{F9DE6786-3515-4955-B1E1-F1108444BDFF}" dt="2019-06-12T13:04:48.452" v="894"/>
          <ac:grpSpMkLst>
            <pc:docMk/>
            <pc:sldMk cId="641996559" sldId="384"/>
            <ac:grpSpMk id="10" creationId="{085276B9-4FD6-44CF-B5A2-5EC279234CA2}"/>
          </ac:grpSpMkLst>
        </pc:grpChg>
        <pc:grpChg chg="add">
          <ac:chgData name="Grace Lowther" userId="a8fe573b-0694-470f-9a15-3d4093241c1c" providerId="ADAL" clId="{F9DE6786-3515-4955-B1E1-F1108444BDFF}" dt="2019-06-12T13:04:49.712" v="896"/>
          <ac:grpSpMkLst>
            <pc:docMk/>
            <pc:sldMk cId="641996559" sldId="384"/>
            <ac:grpSpMk id="15" creationId="{C4707EA5-8E38-423B-B484-0A19E8A6C477}"/>
          </ac:grpSpMkLst>
        </pc:grpChg>
        <pc:grpChg chg="del">
          <ac:chgData name="Grace Lowther" userId="a8fe573b-0694-470f-9a15-3d4093241c1c" providerId="ADAL" clId="{F9DE6786-3515-4955-B1E1-F1108444BDFF}" dt="2019-06-12T13:04:49.337" v="895" actId="478"/>
          <ac:grpSpMkLst>
            <pc:docMk/>
            <pc:sldMk cId="641996559" sldId="384"/>
            <ac:grpSpMk id="16" creationId="{B31300A9-E3C5-4701-8EF1-45ED088A04DD}"/>
          </ac:grpSpMkLst>
        </pc:grpChg>
      </pc:sldChg>
      <pc:sldChg chg="addSp delSp modSp add del">
        <pc:chgData name="Grace Lowther" userId="a8fe573b-0694-470f-9a15-3d4093241c1c" providerId="ADAL" clId="{F9DE6786-3515-4955-B1E1-F1108444BDFF}" dt="2019-06-13T10:06:28.376" v="1506" actId="2696"/>
        <pc:sldMkLst>
          <pc:docMk/>
          <pc:sldMk cId="823940731" sldId="385"/>
        </pc:sldMkLst>
        <pc:spChg chg="mod">
          <ac:chgData name="Grace Lowther" userId="a8fe573b-0694-470f-9a15-3d4093241c1c" providerId="ADAL" clId="{F9DE6786-3515-4955-B1E1-F1108444BDFF}" dt="2019-06-12T12:57:30.385" v="754" actId="12789"/>
          <ac:spMkLst>
            <pc:docMk/>
            <pc:sldMk cId="823940731" sldId="385"/>
            <ac:spMk id="19" creationId="{5252A847-DE45-4FA3-A1F8-EEBEB845FF8E}"/>
          </ac:spMkLst>
        </pc:spChg>
        <pc:spChg chg="mod">
          <ac:chgData name="Grace Lowther" userId="a8fe573b-0694-470f-9a15-3d4093241c1c" providerId="ADAL" clId="{F9DE6786-3515-4955-B1E1-F1108444BDFF}" dt="2019-06-12T12:55:27.651" v="589" actId="20577"/>
          <ac:spMkLst>
            <pc:docMk/>
            <pc:sldMk cId="823940731" sldId="385"/>
            <ac:spMk id="21" creationId="{255996ED-8B86-45E7-9F36-FA19DD1ACE44}"/>
          </ac:spMkLst>
        </pc:spChg>
        <pc:spChg chg="mod">
          <ac:chgData name="Grace Lowther" userId="a8fe573b-0694-470f-9a15-3d4093241c1c" providerId="ADAL" clId="{F9DE6786-3515-4955-B1E1-F1108444BDFF}" dt="2019-06-12T12:55:39.854" v="608" actId="20577"/>
          <ac:spMkLst>
            <pc:docMk/>
            <pc:sldMk cId="823940731" sldId="385"/>
            <ac:spMk id="22" creationId="{1E1CFEB6-3A7F-47E6-8F1D-6A84F64EB45D}"/>
          </ac:spMkLst>
        </pc:spChg>
        <pc:grpChg chg="add del mod">
          <ac:chgData name="Grace Lowther" userId="a8fe573b-0694-470f-9a15-3d4093241c1c" providerId="ADAL" clId="{F9DE6786-3515-4955-B1E1-F1108444BDFF}" dt="2019-06-12T12:57:33.689" v="756"/>
          <ac:grpSpMkLst>
            <pc:docMk/>
            <pc:sldMk cId="823940731" sldId="385"/>
            <ac:grpSpMk id="13" creationId="{4F51CE18-266A-415E-8BAC-CE912C9A46D5}"/>
          </ac:grpSpMkLst>
        </pc:grpChg>
        <pc:grpChg chg="del">
          <ac:chgData name="Grace Lowther" userId="a8fe573b-0694-470f-9a15-3d4093241c1c" providerId="ADAL" clId="{F9DE6786-3515-4955-B1E1-F1108444BDFF}" dt="2019-06-12T13:04:54.123" v="899" actId="478"/>
          <ac:grpSpMkLst>
            <pc:docMk/>
            <pc:sldMk cId="823940731" sldId="385"/>
            <ac:grpSpMk id="16" creationId="{B31300A9-E3C5-4701-8EF1-45ED088A04DD}"/>
          </ac:grpSpMkLst>
        </pc:grpChg>
        <pc:grpChg chg="add">
          <ac:chgData name="Grace Lowther" userId="a8fe573b-0694-470f-9a15-3d4093241c1c" providerId="ADAL" clId="{F9DE6786-3515-4955-B1E1-F1108444BDFF}" dt="2019-06-12T13:04:54.408" v="900"/>
          <ac:grpSpMkLst>
            <pc:docMk/>
            <pc:sldMk cId="823940731" sldId="385"/>
            <ac:grpSpMk id="25" creationId="{B141C7ED-3D28-4F08-BC00-C5CAB8DAB575}"/>
          </ac:grpSpMkLst>
        </pc:grpChg>
      </pc:sldChg>
      <pc:sldChg chg="addSp delSp modSp add del">
        <pc:chgData name="Grace Lowther" userId="a8fe573b-0694-470f-9a15-3d4093241c1c" providerId="ADAL" clId="{F9DE6786-3515-4955-B1E1-F1108444BDFF}" dt="2019-06-13T10:03:13.525" v="1355" actId="2696"/>
        <pc:sldMkLst>
          <pc:docMk/>
          <pc:sldMk cId="191418490" sldId="386"/>
        </pc:sldMkLst>
        <pc:spChg chg="mod">
          <ac:chgData name="Grace Lowther" userId="a8fe573b-0694-470f-9a15-3d4093241c1c" providerId="ADAL" clId="{F9DE6786-3515-4955-B1E1-F1108444BDFF}" dt="2019-06-12T13:02:17.300" v="847" actId="207"/>
          <ac:spMkLst>
            <pc:docMk/>
            <pc:sldMk cId="191418490" sldId="386"/>
            <ac:spMk id="13" creationId="{F16FFEDA-8319-4366-9DF9-37FC71D09EE7}"/>
          </ac:spMkLst>
        </pc:spChg>
        <pc:grpChg chg="add">
          <ac:chgData name="Grace Lowther" userId="a8fe573b-0694-470f-9a15-3d4093241c1c" providerId="ADAL" clId="{F9DE6786-3515-4955-B1E1-F1108444BDFF}" dt="2019-06-12T13:04:33.623" v="884"/>
          <ac:grpSpMkLst>
            <pc:docMk/>
            <pc:sldMk cId="191418490" sldId="386"/>
            <ac:grpSpMk id="15" creationId="{92B1C792-293C-47C9-B283-9EF1DCF9DC6A}"/>
          </ac:grpSpMkLst>
        </pc:grpChg>
        <pc:grpChg chg="del">
          <ac:chgData name="Grace Lowther" userId="a8fe573b-0694-470f-9a15-3d4093241c1c" providerId="ADAL" clId="{F9DE6786-3515-4955-B1E1-F1108444BDFF}" dt="2019-06-12T13:04:33.399" v="883" actId="478"/>
          <ac:grpSpMkLst>
            <pc:docMk/>
            <pc:sldMk cId="191418490" sldId="386"/>
            <ac:grpSpMk id="16" creationId="{B31300A9-E3C5-4701-8EF1-45ED088A04DD}"/>
          </ac:grpSpMkLst>
        </pc:grpChg>
      </pc:sldChg>
      <pc:sldChg chg="addSp modSp add">
        <pc:chgData name="Grace Lowther" userId="a8fe573b-0694-470f-9a15-3d4093241c1c" providerId="ADAL" clId="{F9DE6786-3515-4955-B1E1-F1108444BDFF}" dt="2019-06-12T13:03:33.985" v="850" actId="164"/>
        <pc:sldMkLst>
          <pc:docMk/>
          <pc:sldMk cId="1865994042" sldId="387"/>
        </pc:sldMkLst>
        <pc:spChg chg="mod">
          <ac:chgData name="Grace Lowther" userId="a8fe573b-0694-470f-9a15-3d4093241c1c" providerId="ADAL" clId="{F9DE6786-3515-4955-B1E1-F1108444BDFF}" dt="2019-06-12T13:03:33.985" v="850" actId="164"/>
          <ac:spMkLst>
            <pc:docMk/>
            <pc:sldMk cId="1865994042" sldId="387"/>
            <ac:spMk id="7" creationId="{277FDC6C-B99A-4ED8-B341-A52126824B67}"/>
          </ac:spMkLst>
        </pc:spChg>
        <pc:grpChg chg="add mod">
          <ac:chgData name="Grace Lowther" userId="a8fe573b-0694-470f-9a15-3d4093241c1c" providerId="ADAL" clId="{F9DE6786-3515-4955-B1E1-F1108444BDFF}" dt="2019-06-12T13:03:33.985" v="850" actId="164"/>
          <ac:grpSpMkLst>
            <pc:docMk/>
            <pc:sldMk cId="1865994042" sldId="387"/>
            <ac:grpSpMk id="2" creationId="{A1F60F7D-41D3-49D2-A9A0-F736A029A150}"/>
          </ac:grpSpMkLst>
        </pc:grpChg>
        <pc:picChg chg="mod">
          <ac:chgData name="Grace Lowther" userId="a8fe573b-0694-470f-9a15-3d4093241c1c" providerId="ADAL" clId="{F9DE6786-3515-4955-B1E1-F1108444BDFF}" dt="2019-06-12T13:03:33.985" v="850" actId="164"/>
          <ac:picMkLst>
            <pc:docMk/>
            <pc:sldMk cId="1865994042" sldId="387"/>
            <ac:picMk id="18" creationId="{AF62330C-AB9B-43BE-82E4-98A7F5B9D6D1}"/>
          </ac:picMkLst>
        </pc:picChg>
      </pc:sldChg>
      <pc:sldChg chg="modSp add del">
        <pc:chgData name="Grace Lowther" userId="a8fe573b-0694-470f-9a15-3d4093241c1c" providerId="ADAL" clId="{F9DE6786-3515-4955-B1E1-F1108444BDFF}" dt="2019-06-13T10:01:51.785" v="1320" actId="2696"/>
        <pc:sldMkLst>
          <pc:docMk/>
          <pc:sldMk cId="839092262" sldId="388"/>
        </pc:sldMkLst>
        <pc:spChg chg="mod">
          <ac:chgData name="Grace Lowther" userId="a8fe573b-0694-470f-9a15-3d4093241c1c" providerId="ADAL" clId="{F9DE6786-3515-4955-B1E1-F1108444BDFF}" dt="2019-06-12T13:16:59.681" v="1168" actId="20577"/>
          <ac:spMkLst>
            <pc:docMk/>
            <pc:sldMk cId="839092262" sldId="388"/>
            <ac:spMk id="11" creationId="{639BB96C-D9BB-4F8B-8807-476EEFC63F6A}"/>
          </ac:spMkLst>
        </pc:spChg>
      </pc:sldChg>
      <pc:sldChg chg="addSp modSp add">
        <pc:chgData name="Grace Lowther" userId="a8fe573b-0694-470f-9a15-3d4093241c1c" providerId="ADAL" clId="{F9DE6786-3515-4955-B1E1-F1108444BDFF}" dt="2019-06-13T10:14:32.848" v="1544" actId="20577"/>
        <pc:sldMkLst>
          <pc:docMk/>
          <pc:sldMk cId="1397582986" sldId="389"/>
        </pc:sldMkLst>
        <pc:spChg chg="mod">
          <ac:chgData name="Grace Lowther" userId="a8fe573b-0694-470f-9a15-3d4093241c1c" providerId="ADAL" clId="{F9DE6786-3515-4955-B1E1-F1108444BDFF}" dt="2019-06-13T10:14:32.848" v="1544" actId="20577"/>
          <ac:spMkLst>
            <pc:docMk/>
            <pc:sldMk cId="1397582986" sldId="389"/>
            <ac:spMk id="19" creationId="{5252A847-DE45-4FA3-A1F8-EEBEB845FF8E}"/>
          </ac:spMkLst>
        </pc:spChg>
        <pc:grpChg chg="add">
          <ac:chgData name="Grace Lowther" userId="a8fe573b-0694-470f-9a15-3d4093241c1c" providerId="ADAL" clId="{F9DE6786-3515-4955-B1E1-F1108444BDFF}" dt="2019-06-13T09:58:50.791" v="1253"/>
          <ac:grpSpMkLst>
            <pc:docMk/>
            <pc:sldMk cId="1397582986" sldId="389"/>
            <ac:grpSpMk id="7" creationId="{972F00DF-AA6B-4AA5-97CA-F5626BFBD53A}"/>
          </ac:grpSpMkLst>
        </pc:grpChg>
        <pc:grpChg chg="add">
          <ac:chgData name="Grace Lowther" userId="a8fe573b-0694-470f-9a15-3d4093241c1c" providerId="ADAL" clId="{F9DE6786-3515-4955-B1E1-F1108444BDFF}" dt="2019-06-13T09:58:50.791" v="1253"/>
          <ac:grpSpMkLst>
            <pc:docMk/>
            <pc:sldMk cId="1397582986" sldId="389"/>
            <ac:grpSpMk id="18" creationId="{C87BF0A9-5550-4A81-9125-4CB6AFCB6EA1}"/>
          </ac:grpSpMkLst>
        </pc:grpChg>
        <pc:grpChg chg="add">
          <ac:chgData name="Grace Lowther" userId="a8fe573b-0694-470f-9a15-3d4093241c1c" providerId="ADAL" clId="{F9DE6786-3515-4955-B1E1-F1108444BDFF}" dt="2019-06-13T09:58:50.791" v="1253"/>
          <ac:grpSpMkLst>
            <pc:docMk/>
            <pc:sldMk cId="1397582986" sldId="389"/>
            <ac:grpSpMk id="26" creationId="{DFCA5EE4-6DF3-4A2B-BF5F-C11775FA0222}"/>
          </ac:grpSpMkLst>
        </pc:grpChg>
        <pc:grpChg chg="add">
          <ac:chgData name="Grace Lowther" userId="a8fe573b-0694-470f-9a15-3d4093241c1c" providerId="ADAL" clId="{F9DE6786-3515-4955-B1E1-F1108444BDFF}" dt="2019-06-13T09:58:50.791" v="1253"/>
          <ac:grpSpMkLst>
            <pc:docMk/>
            <pc:sldMk cId="1397582986" sldId="389"/>
            <ac:grpSpMk id="33" creationId="{45523849-A750-4404-964F-70474A92FC71}"/>
          </ac:grpSpMkLst>
        </pc:grpChg>
      </pc:sldChg>
      <pc:sldChg chg="addSp modSp add">
        <pc:chgData name="Grace Lowther" userId="a8fe573b-0694-470f-9a15-3d4093241c1c" providerId="ADAL" clId="{F9DE6786-3515-4955-B1E1-F1108444BDFF}" dt="2019-06-13T10:14:36.044" v="1546" actId="20577"/>
        <pc:sldMkLst>
          <pc:docMk/>
          <pc:sldMk cId="2897922080" sldId="390"/>
        </pc:sldMkLst>
        <pc:spChg chg="mod">
          <ac:chgData name="Grace Lowther" userId="a8fe573b-0694-470f-9a15-3d4093241c1c" providerId="ADAL" clId="{F9DE6786-3515-4955-B1E1-F1108444BDFF}" dt="2019-06-13T10:14:36.044" v="1546" actId="20577"/>
          <ac:spMkLst>
            <pc:docMk/>
            <pc:sldMk cId="2897922080" sldId="390"/>
            <ac:spMk id="19" creationId="{5252A847-DE45-4FA3-A1F8-EEBEB845FF8E}"/>
          </ac:spMkLst>
        </pc:spChg>
        <pc:grpChg chg="add">
          <ac:chgData name="Grace Lowther" userId="a8fe573b-0694-470f-9a15-3d4093241c1c" providerId="ADAL" clId="{F9DE6786-3515-4955-B1E1-F1108444BDFF}" dt="2019-06-13T09:59:04.852" v="1256"/>
          <ac:grpSpMkLst>
            <pc:docMk/>
            <pc:sldMk cId="2897922080" sldId="390"/>
            <ac:grpSpMk id="7" creationId="{2758EF88-E81C-46EC-B88C-7C7882CF2ED7}"/>
          </ac:grpSpMkLst>
        </pc:grpChg>
        <pc:grpChg chg="add">
          <ac:chgData name="Grace Lowther" userId="a8fe573b-0694-470f-9a15-3d4093241c1c" providerId="ADAL" clId="{F9DE6786-3515-4955-B1E1-F1108444BDFF}" dt="2019-06-13T09:59:04.852" v="1256"/>
          <ac:grpSpMkLst>
            <pc:docMk/>
            <pc:sldMk cId="2897922080" sldId="390"/>
            <ac:grpSpMk id="18" creationId="{895E2325-6E1D-45B5-A853-0BCB02575408}"/>
          </ac:grpSpMkLst>
        </pc:grpChg>
        <pc:grpChg chg="add">
          <ac:chgData name="Grace Lowther" userId="a8fe573b-0694-470f-9a15-3d4093241c1c" providerId="ADAL" clId="{F9DE6786-3515-4955-B1E1-F1108444BDFF}" dt="2019-06-13T09:59:04.852" v="1256"/>
          <ac:grpSpMkLst>
            <pc:docMk/>
            <pc:sldMk cId="2897922080" sldId="390"/>
            <ac:grpSpMk id="26" creationId="{C8E789C6-3BBC-4CD8-9DC4-95384FEB55FE}"/>
          </ac:grpSpMkLst>
        </pc:grpChg>
        <pc:grpChg chg="add">
          <ac:chgData name="Grace Lowther" userId="a8fe573b-0694-470f-9a15-3d4093241c1c" providerId="ADAL" clId="{F9DE6786-3515-4955-B1E1-F1108444BDFF}" dt="2019-06-13T09:59:04.852" v="1256"/>
          <ac:grpSpMkLst>
            <pc:docMk/>
            <pc:sldMk cId="2897922080" sldId="390"/>
            <ac:grpSpMk id="33" creationId="{C2C90A8B-EC75-4701-838C-D89147AD086D}"/>
          </ac:grpSpMkLst>
        </pc:grpChg>
      </pc:sldChg>
      <pc:sldChg chg="addSp modSp add">
        <pc:chgData name="Grace Lowther" userId="a8fe573b-0694-470f-9a15-3d4093241c1c" providerId="ADAL" clId="{F9DE6786-3515-4955-B1E1-F1108444BDFF}" dt="2019-06-13T09:59:32.824" v="1288"/>
        <pc:sldMkLst>
          <pc:docMk/>
          <pc:sldMk cId="3460746126" sldId="391"/>
        </pc:sldMkLst>
        <pc:spChg chg="mod">
          <ac:chgData name="Grace Lowther" userId="a8fe573b-0694-470f-9a15-3d4093241c1c" providerId="ADAL" clId="{F9DE6786-3515-4955-B1E1-F1108444BDFF}" dt="2019-06-13T09:59:25.025" v="1286"/>
          <ac:spMkLst>
            <pc:docMk/>
            <pc:sldMk cId="3460746126" sldId="391"/>
            <ac:spMk id="19" creationId="{5252A847-DE45-4FA3-A1F8-EEBEB845FF8E}"/>
          </ac:spMkLst>
        </pc:spChg>
        <pc:grpChg chg="add">
          <ac:chgData name="Grace Lowther" userId="a8fe573b-0694-470f-9a15-3d4093241c1c" providerId="ADAL" clId="{F9DE6786-3515-4955-B1E1-F1108444BDFF}" dt="2019-06-13T09:59:32.824" v="1288"/>
          <ac:grpSpMkLst>
            <pc:docMk/>
            <pc:sldMk cId="3460746126" sldId="391"/>
            <ac:grpSpMk id="7" creationId="{27FE1B30-7357-4D22-8AE4-BD3FD52C5553}"/>
          </ac:grpSpMkLst>
        </pc:grpChg>
        <pc:grpChg chg="add">
          <ac:chgData name="Grace Lowther" userId="a8fe573b-0694-470f-9a15-3d4093241c1c" providerId="ADAL" clId="{F9DE6786-3515-4955-B1E1-F1108444BDFF}" dt="2019-06-13T09:59:32.824" v="1288"/>
          <ac:grpSpMkLst>
            <pc:docMk/>
            <pc:sldMk cId="3460746126" sldId="391"/>
            <ac:grpSpMk id="18" creationId="{0E0697D8-6A69-4379-B7D7-9F06123EE80F}"/>
          </ac:grpSpMkLst>
        </pc:grpChg>
      </pc:sldChg>
      <pc:sldChg chg="addSp add">
        <pc:chgData name="Grace Lowther" userId="a8fe573b-0694-470f-9a15-3d4093241c1c" providerId="ADAL" clId="{F9DE6786-3515-4955-B1E1-F1108444BDFF}" dt="2019-06-13T09:59:51.596" v="1292"/>
        <pc:sldMkLst>
          <pc:docMk/>
          <pc:sldMk cId="3824350860" sldId="392"/>
        </pc:sldMkLst>
        <pc:grpChg chg="add">
          <ac:chgData name="Grace Lowther" userId="a8fe573b-0694-470f-9a15-3d4093241c1c" providerId="ADAL" clId="{F9DE6786-3515-4955-B1E1-F1108444BDFF}" dt="2019-06-13T09:59:51.596" v="1292"/>
          <ac:grpSpMkLst>
            <pc:docMk/>
            <pc:sldMk cId="3824350860" sldId="392"/>
            <ac:grpSpMk id="7" creationId="{FF6E0784-F17D-4CBD-A3EC-07FA6DA68D9F}"/>
          </ac:grpSpMkLst>
        </pc:grpChg>
      </pc:sldChg>
      <pc:sldChg chg="addSp modSp add">
        <pc:chgData name="Grace Lowther" userId="a8fe573b-0694-470f-9a15-3d4093241c1c" providerId="ADAL" clId="{F9DE6786-3515-4955-B1E1-F1108444BDFF}" dt="2019-06-13T10:00:13.597" v="1298"/>
        <pc:sldMkLst>
          <pc:docMk/>
          <pc:sldMk cId="3134271824" sldId="393"/>
        </pc:sldMkLst>
        <pc:spChg chg="mod">
          <ac:chgData name="Grace Lowther" userId="a8fe573b-0694-470f-9a15-3d4093241c1c" providerId="ADAL" clId="{F9DE6786-3515-4955-B1E1-F1108444BDFF}" dt="2019-06-13T10:00:08.743" v="1297"/>
          <ac:spMkLst>
            <pc:docMk/>
            <pc:sldMk cId="3134271824" sldId="393"/>
            <ac:spMk id="19" creationId="{5252A847-DE45-4FA3-A1F8-EEBEB845FF8E}"/>
          </ac:spMkLst>
        </pc:spChg>
        <pc:graphicFrameChg chg="add">
          <ac:chgData name="Grace Lowther" userId="a8fe573b-0694-470f-9a15-3d4093241c1c" providerId="ADAL" clId="{F9DE6786-3515-4955-B1E1-F1108444BDFF}" dt="2019-06-13T10:00:13.597" v="1298"/>
          <ac:graphicFrameMkLst>
            <pc:docMk/>
            <pc:sldMk cId="3134271824" sldId="393"/>
            <ac:graphicFrameMk id="7" creationId="{6935D43D-9F0E-4452-B3B5-ADBE1083064C}"/>
          </ac:graphicFrameMkLst>
        </pc:graphicFrameChg>
        <pc:graphicFrameChg chg="add">
          <ac:chgData name="Grace Lowther" userId="a8fe573b-0694-470f-9a15-3d4093241c1c" providerId="ADAL" clId="{F9DE6786-3515-4955-B1E1-F1108444BDFF}" dt="2019-06-13T10:00:13.597" v="1298"/>
          <ac:graphicFrameMkLst>
            <pc:docMk/>
            <pc:sldMk cId="3134271824" sldId="393"/>
            <ac:graphicFrameMk id="9" creationId="{83022C9B-B62C-492A-8F46-706EB62F3A03}"/>
          </ac:graphicFrameMkLst>
        </pc:graphicFrameChg>
      </pc:sldChg>
      <pc:sldChg chg="addSp modSp add">
        <pc:chgData name="Grace Lowther" userId="a8fe573b-0694-470f-9a15-3d4093241c1c" providerId="ADAL" clId="{F9DE6786-3515-4955-B1E1-F1108444BDFF}" dt="2019-06-13T10:02:07.832" v="1324"/>
        <pc:sldMkLst>
          <pc:docMk/>
          <pc:sldMk cId="2385099091" sldId="394"/>
        </pc:sldMkLst>
        <pc:spChg chg="mod">
          <ac:chgData name="Grace Lowther" userId="a8fe573b-0694-470f-9a15-3d4093241c1c" providerId="ADAL" clId="{F9DE6786-3515-4955-B1E1-F1108444BDFF}" dt="2019-06-13T10:02:03.957" v="1323"/>
          <ac:spMkLst>
            <pc:docMk/>
            <pc:sldMk cId="2385099091" sldId="394"/>
            <ac:spMk id="19" creationId="{5252A847-DE45-4FA3-A1F8-EEBEB845FF8E}"/>
          </ac:spMkLst>
        </pc:spChg>
        <pc:grpChg chg="add">
          <ac:chgData name="Grace Lowther" userId="a8fe573b-0694-470f-9a15-3d4093241c1c" providerId="ADAL" clId="{F9DE6786-3515-4955-B1E1-F1108444BDFF}" dt="2019-06-13T10:02:07.832" v="1324"/>
          <ac:grpSpMkLst>
            <pc:docMk/>
            <pc:sldMk cId="2385099091" sldId="394"/>
            <ac:grpSpMk id="7" creationId="{48E3119E-392A-4D66-A78A-1E7817339A4A}"/>
          </ac:grpSpMkLst>
        </pc:grpChg>
      </pc:sldChg>
      <pc:sldChg chg="addSp modSp add">
        <pc:chgData name="Grace Lowther" userId="a8fe573b-0694-470f-9a15-3d4093241c1c" providerId="ADAL" clId="{F9DE6786-3515-4955-B1E1-F1108444BDFF}" dt="2019-06-13T10:02:57.314" v="1348"/>
        <pc:sldMkLst>
          <pc:docMk/>
          <pc:sldMk cId="696327812" sldId="395"/>
        </pc:sldMkLst>
        <pc:spChg chg="mod">
          <ac:chgData name="Grace Lowther" userId="a8fe573b-0694-470f-9a15-3d4093241c1c" providerId="ADAL" clId="{F9DE6786-3515-4955-B1E1-F1108444BDFF}" dt="2019-06-13T10:02:57.314" v="1348"/>
          <ac:spMkLst>
            <pc:docMk/>
            <pc:sldMk cId="696327812" sldId="395"/>
            <ac:spMk id="19" creationId="{5252A847-DE45-4FA3-A1F8-EEBEB845FF8E}"/>
          </ac:spMkLst>
        </pc:spChg>
        <pc:grpChg chg="add">
          <ac:chgData name="Grace Lowther" userId="a8fe573b-0694-470f-9a15-3d4093241c1c" providerId="ADAL" clId="{F9DE6786-3515-4955-B1E1-F1108444BDFF}" dt="2019-06-13T10:02:49.154" v="1345"/>
          <ac:grpSpMkLst>
            <pc:docMk/>
            <pc:sldMk cId="696327812" sldId="395"/>
            <ac:grpSpMk id="7" creationId="{895B75D9-8BF4-40A5-9466-5F6903DF4619}"/>
          </ac:grpSpMkLst>
        </pc:grpChg>
      </pc:sldChg>
      <pc:sldChg chg="modSp add">
        <pc:chgData name="Grace Lowther" userId="a8fe573b-0694-470f-9a15-3d4093241c1c" providerId="ADAL" clId="{F9DE6786-3515-4955-B1E1-F1108444BDFF}" dt="2019-06-13T10:01:42.062" v="1319"/>
        <pc:sldMkLst>
          <pc:docMk/>
          <pc:sldMk cId="2976381323" sldId="396"/>
        </pc:sldMkLst>
        <pc:spChg chg="mod">
          <ac:chgData name="Grace Lowther" userId="a8fe573b-0694-470f-9a15-3d4093241c1c" providerId="ADAL" clId="{F9DE6786-3515-4955-B1E1-F1108444BDFF}" dt="2019-06-13T10:01:42.062" v="1319"/>
          <ac:spMkLst>
            <pc:docMk/>
            <pc:sldMk cId="2976381323" sldId="396"/>
            <ac:spMk id="19" creationId="{5252A847-DE45-4FA3-A1F8-EEBEB845FF8E}"/>
          </ac:spMkLst>
        </pc:spChg>
      </pc:sldChg>
      <pc:sldChg chg="addSp modSp add">
        <pc:chgData name="Grace Lowther" userId="a8fe573b-0694-470f-9a15-3d4093241c1c" providerId="ADAL" clId="{F9DE6786-3515-4955-B1E1-F1108444BDFF}" dt="2019-06-13T10:03:55.415" v="1399"/>
        <pc:sldMkLst>
          <pc:docMk/>
          <pc:sldMk cId="3656994515" sldId="397"/>
        </pc:sldMkLst>
        <pc:spChg chg="mod">
          <ac:chgData name="Grace Lowther" userId="a8fe573b-0694-470f-9a15-3d4093241c1c" providerId="ADAL" clId="{F9DE6786-3515-4955-B1E1-F1108444BDFF}" dt="2019-06-13T10:03:55.415" v="1399"/>
          <ac:spMkLst>
            <pc:docMk/>
            <pc:sldMk cId="3656994515" sldId="397"/>
            <ac:spMk id="19" creationId="{5252A847-DE45-4FA3-A1F8-EEBEB845FF8E}"/>
          </ac:spMkLst>
        </pc:spChg>
        <pc:graphicFrameChg chg="add">
          <ac:chgData name="Grace Lowther" userId="a8fe573b-0694-470f-9a15-3d4093241c1c" providerId="ADAL" clId="{F9DE6786-3515-4955-B1E1-F1108444BDFF}" dt="2019-06-13T10:03:28.870" v="1357"/>
          <ac:graphicFrameMkLst>
            <pc:docMk/>
            <pc:sldMk cId="3656994515" sldId="397"/>
            <ac:graphicFrameMk id="7" creationId="{74C8CFC1-5910-4C7A-B6B0-AC426C310C07}"/>
          </ac:graphicFrameMkLst>
        </pc:graphicFrameChg>
        <pc:picChg chg="add">
          <ac:chgData name="Grace Lowther" userId="a8fe573b-0694-470f-9a15-3d4093241c1c" providerId="ADAL" clId="{F9DE6786-3515-4955-B1E1-F1108444BDFF}" dt="2019-06-13T10:03:28.870" v="1357"/>
          <ac:picMkLst>
            <pc:docMk/>
            <pc:sldMk cId="3656994515" sldId="397"/>
            <ac:picMk id="9" creationId="{F282AD42-FF65-4C65-9646-AF73134BA8AC}"/>
          </ac:picMkLst>
        </pc:picChg>
      </pc:sldChg>
      <pc:sldChg chg="modSp add">
        <pc:chgData name="Grace Lowther" userId="a8fe573b-0694-470f-9a15-3d4093241c1c" providerId="ADAL" clId="{F9DE6786-3515-4955-B1E1-F1108444BDFF}" dt="2019-06-13T10:02:31.990" v="1343" actId="6549"/>
        <pc:sldMkLst>
          <pc:docMk/>
          <pc:sldMk cId="1334562419" sldId="398"/>
        </pc:sldMkLst>
        <pc:spChg chg="mod">
          <ac:chgData name="Grace Lowther" userId="a8fe573b-0694-470f-9a15-3d4093241c1c" providerId="ADAL" clId="{F9DE6786-3515-4955-B1E1-F1108444BDFF}" dt="2019-06-13T10:02:31.990" v="1343" actId="6549"/>
          <ac:spMkLst>
            <pc:docMk/>
            <pc:sldMk cId="1334562419" sldId="398"/>
            <ac:spMk id="19" creationId="{5252A847-DE45-4FA3-A1F8-EEBEB845FF8E}"/>
          </ac:spMkLst>
        </pc:spChg>
      </pc:sldChg>
      <pc:sldChg chg="modSp add">
        <pc:chgData name="Grace Lowther" userId="a8fe573b-0694-470f-9a15-3d4093241c1c" providerId="ADAL" clId="{F9DE6786-3515-4955-B1E1-F1108444BDFF}" dt="2019-06-13T10:03:10.356" v="1354" actId="20577"/>
        <pc:sldMkLst>
          <pc:docMk/>
          <pc:sldMk cId="2266173462" sldId="399"/>
        </pc:sldMkLst>
        <pc:spChg chg="mod">
          <ac:chgData name="Grace Lowther" userId="a8fe573b-0694-470f-9a15-3d4093241c1c" providerId="ADAL" clId="{F9DE6786-3515-4955-B1E1-F1108444BDFF}" dt="2019-06-13T10:03:10.356" v="1354" actId="20577"/>
          <ac:spMkLst>
            <pc:docMk/>
            <pc:sldMk cId="2266173462" sldId="399"/>
            <ac:spMk id="15" creationId="{8949D42A-7D16-470E-824C-D6889121EFB1}"/>
          </ac:spMkLst>
        </pc:spChg>
      </pc:sldChg>
      <pc:sldChg chg="addSp modSp add">
        <pc:chgData name="Grace Lowther" userId="a8fe573b-0694-470f-9a15-3d4093241c1c" providerId="ADAL" clId="{F9DE6786-3515-4955-B1E1-F1108444BDFF}" dt="2019-06-13T10:13:14.024" v="1534" actId="20577"/>
        <pc:sldMkLst>
          <pc:docMk/>
          <pc:sldMk cId="841306629" sldId="400"/>
        </pc:sldMkLst>
        <pc:spChg chg="mod">
          <ac:chgData name="Grace Lowther" userId="a8fe573b-0694-470f-9a15-3d4093241c1c" providerId="ADAL" clId="{F9DE6786-3515-4955-B1E1-F1108444BDFF}" dt="2019-06-13T10:13:14.024" v="1534" actId="20577"/>
          <ac:spMkLst>
            <pc:docMk/>
            <pc:sldMk cId="841306629" sldId="400"/>
            <ac:spMk id="19" creationId="{5252A847-DE45-4FA3-A1F8-EEBEB845FF8E}"/>
          </ac:spMkLst>
        </pc:spChg>
        <pc:grpChg chg="add">
          <ac:chgData name="Grace Lowther" userId="a8fe573b-0694-470f-9a15-3d4093241c1c" providerId="ADAL" clId="{F9DE6786-3515-4955-B1E1-F1108444BDFF}" dt="2019-06-13T10:04:20.531" v="1407"/>
          <ac:grpSpMkLst>
            <pc:docMk/>
            <pc:sldMk cId="841306629" sldId="400"/>
            <ac:grpSpMk id="7" creationId="{778F2EB6-BA8E-4EF2-BD99-4E5401442C0E}"/>
          </ac:grpSpMkLst>
        </pc:grpChg>
      </pc:sldChg>
      <pc:sldChg chg="modSp add">
        <pc:chgData name="Grace Lowther" userId="a8fe573b-0694-470f-9a15-3d4093241c1c" providerId="ADAL" clId="{F9DE6786-3515-4955-B1E1-F1108444BDFF}" dt="2019-06-13T10:04:06.413" v="1404"/>
        <pc:sldMkLst>
          <pc:docMk/>
          <pc:sldMk cId="2487719887" sldId="401"/>
        </pc:sldMkLst>
        <pc:spChg chg="mod">
          <ac:chgData name="Grace Lowther" userId="a8fe573b-0694-470f-9a15-3d4093241c1c" providerId="ADAL" clId="{F9DE6786-3515-4955-B1E1-F1108444BDFF}" dt="2019-06-13T10:04:06.413" v="1404"/>
          <ac:spMkLst>
            <pc:docMk/>
            <pc:sldMk cId="2487719887" sldId="401"/>
            <ac:spMk id="19" creationId="{5252A847-DE45-4FA3-A1F8-EEBEB845FF8E}"/>
          </ac:spMkLst>
        </pc:spChg>
      </pc:sldChg>
      <pc:sldChg chg="addSp modSp add">
        <pc:chgData name="Grace Lowther" userId="a8fe573b-0694-470f-9a15-3d4093241c1c" providerId="ADAL" clId="{F9DE6786-3515-4955-B1E1-F1108444BDFF}" dt="2019-06-13T10:13:50.914" v="1540" actId="20577"/>
        <pc:sldMkLst>
          <pc:docMk/>
          <pc:sldMk cId="2546073373" sldId="402"/>
        </pc:sldMkLst>
        <pc:spChg chg="mod">
          <ac:chgData name="Grace Lowther" userId="a8fe573b-0694-470f-9a15-3d4093241c1c" providerId="ADAL" clId="{F9DE6786-3515-4955-B1E1-F1108444BDFF}" dt="2019-06-13T10:13:50.914" v="1540" actId="20577"/>
          <ac:spMkLst>
            <pc:docMk/>
            <pc:sldMk cId="2546073373" sldId="402"/>
            <ac:spMk id="19" creationId="{5252A847-DE45-4FA3-A1F8-EEBEB845FF8E}"/>
          </ac:spMkLst>
        </pc:spChg>
        <pc:grpChg chg="add">
          <ac:chgData name="Grace Lowther" userId="a8fe573b-0694-470f-9a15-3d4093241c1c" providerId="ADAL" clId="{F9DE6786-3515-4955-B1E1-F1108444BDFF}" dt="2019-06-13T10:05:47.381" v="1466"/>
          <ac:grpSpMkLst>
            <pc:docMk/>
            <pc:sldMk cId="2546073373" sldId="402"/>
            <ac:grpSpMk id="7" creationId="{DEA64D39-6110-497E-89A3-A3237FCA223B}"/>
          </ac:grpSpMkLst>
        </pc:grpChg>
      </pc:sldChg>
      <pc:sldChg chg="modSp add">
        <pc:chgData name="Grace Lowther" userId="a8fe573b-0694-470f-9a15-3d4093241c1c" providerId="ADAL" clId="{F9DE6786-3515-4955-B1E1-F1108444BDFF}" dt="2019-06-13T10:13:18.867" v="1536" actId="20577"/>
        <pc:sldMkLst>
          <pc:docMk/>
          <pc:sldMk cId="3339787984" sldId="403"/>
        </pc:sldMkLst>
        <pc:spChg chg="mod">
          <ac:chgData name="Grace Lowther" userId="a8fe573b-0694-470f-9a15-3d4093241c1c" providerId="ADAL" clId="{F9DE6786-3515-4955-B1E1-F1108444BDFF}" dt="2019-06-13T10:13:18.867" v="1536" actId="20577"/>
          <ac:spMkLst>
            <pc:docMk/>
            <pc:sldMk cId="3339787984" sldId="403"/>
            <ac:spMk id="19" creationId="{5252A847-DE45-4FA3-A1F8-EEBEB845FF8E}"/>
          </ac:spMkLst>
        </pc:spChg>
      </pc:sldChg>
      <pc:sldChg chg="modSp add">
        <pc:chgData name="Grace Lowther" userId="a8fe573b-0694-470f-9a15-3d4093241c1c" providerId="ADAL" clId="{F9DE6786-3515-4955-B1E1-F1108444BDFF}" dt="2019-06-13T10:13:25.893" v="1538" actId="20577"/>
        <pc:sldMkLst>
          <pc:docMk/>
          <pc:sldMk cId="1325893149" sldId="404"/>
        </pc:sldMkLst>
        <pc:spChg chg="mod">
          <ac:chgData name="Grace Lowther" userId="a8fe573b-0694-470f-9a15-3d4093241c1c" providerId="ADAL" clId="{F9DE6786-3515-4955-B1E1-F1108444BDFF}" dt="2019-06-13T10:13:25.893" v="1538" actId="20577"/>
          <ac:spMkLst>
            <pc:docMk/>
            <pc:sldMk cId="1325893149" sldId="404"/>
            <ac:spMk id="19" creationId="{5252A847-DE45-4FA3-A1F8-EEBEB845FF8E}"/>
          </ac:spMkLst>
        </pc:spChg>
      </pc:sldChg>
      <pc:sldChg chg="add del">
        <pc:chgData name="Grace Lowther" userId="a8fe573b-0694-470f-9a15-3d4093241c1c" providerId="ADAL" clId="{F9DE6786-3515-4955-B1E1-F1108444BDFF}" dt="2019-06-13T10:06:18.151" v="1491" actId="2696"/>
        <pc:sldMkLst>
          <pc:docMk/>
          <pc:sldMk cId="186624199" sldId="405"/>
        </pc:sldMkLst>
      </pc:sldChg>
      <pc:sldChg chg="add del">
        <pc:chgData name="Grace Lowther" userId="a8fe573b-0694-470f-9a15-3d4093241c1c" providerId="ADAL" clId="{F9DE6786-3515-4955-B1E1-F1108444BDFF}" dt="2019-06-13T10:05:30.985" v="1460" actId="2696"/>
        <pc:sldMkLst>
          <pc:docMk/>
          <pc:sldMk cId="3197087311" sldId="405"/>
        </pc:sldMkLst>
      </pc:sldChg>
      <pc:sldChg chg="modSp add">
        <pc:chgData name="Grace Lowther" userId="a8fe573b-0694-470f-9a15-3d4093241c1c" providerId="ADAL" clId="{F9DE6786-3515-4955-B1E1-F1108444BDFF}" dt="2019-06-13T10:13:53.676" v="1542" actId="20577"/>
        <pc:sldMkLst>
          <pc:docMk/>
          <pc:sldMk cId="148517630" sldId="406"/>
        </pc:sldMkLst>
        <pc:spChg chg="mod">
          <ac:chgData name="Grace Lowther" userId="a8fe573b-0694-470f-9a15-3d4093241c1c" providerId="ADAL" clId="{F9DE6786-3515-4955-B1E1-F1108444BDFF}" dt="2019-06-13T10:13:53.676" v="1542" actId="20577"/>
          <ac:spMkLst>
            <pc:docMk/>
            <pc:sldMk cId="148517630" sldId="406"/>
            <ac:spMk id="19" creationId="{5252A847-DE45-4FA3-A1F8-EEBEB845FF8E}"/>
          </ac:spMkLst>
        </pc:spChg>
      </pc:sldChg>
    </pc:docChg>
  </pc:docChgLst>
  <pc:docChgLst>
    <pc:chgData name="Siàn Stebbings" userId="e14ea2a2-07d0-4302-97b9-16dc822a37cc" providerId="ADAL" clId="{74CA3364-3572-4D74-95B7-9A0B59D2C584}"/>
  </pc:docChgLst>
  <pc:docChgLst>
    <pc:chgData name="Jan Fitzpatrick" userId="d1b284ec-d1dd-4765-b823-b34899491c26" providerId="ADAL" clId="{3460D7A9-31D7-41E2-8057-867747D7BB76}"/>
    <pc:docChg chg="undo redo custSel modSld">
      <pc:chgData name="Jan Fitzpatrick" userId="d1b284ec-d1dd-4765-b823-b34899491c26" providerId="ADAL" clId="{3460D7A9-31D7-41E2-8057-867747D7BB76}" dt="2019-06-14T14:04:12.577" v="199" actId="6549"/>
      <pc:docMkLst>
        <pc:docMk/>
      </pc:docMkLst>
      <pc:sldChg chg="modSp">
        <pc:chgData name="Jan Fitzpatrick" userId="d1b284ec-d1dd-4765-b823-b34899491c26" providerId="ADAL" clId="{3460D7A9-31D7-41E2-8057-867747D7BB76}" dt="2019-06-14T13:46:09.090" v="0" actId="732"/>
        <pc:sldMkLst>
          <pc:docMk/>
          <pc:sldMk cId="1865994042" sldId="387"/>
        </pc:sldMkLst>
        <pc:picChg chg="mod modCrop">
          <ac:chgData name="Jan Fitzpatrick" userId="d1b284ec-d1dd-4765-b823-b34899491c26" providerId="ADAL" clId="{3460D7A9-31D7-41E2-8057-867747D7BB76}" dt="2019-06-14T13:46:09.090" v="0" actId="732"/>
          <ac:picMkLst>
            <pc:docMk/>
            <pc:sldMk cId="1865994042" sldId="387"/>
            <ac:picMk id="9" creationId="{BE10E778-FB36-475C-BE47-58C3ADAC705E}"/>
          </ac:picMkLst>
        </pc:picChg>
      </pc:sldChg>
      <pc:sldChg chg="addSp modSp">
        <pc:chgData name="Jan Fitzpatrick" userId="d1b284ec-d1dd-4765-b823-b34899491c26" providerId="ADAL" clId="{3460D7A9-31D7-41E2-8057-867747D7BB76}" dt="2019-06-14T13:55:05.487" v="49" actId="14100"/>
        <pc:sldMkLst>
          <pc:docMk/>
          <pc:sldMk cId="3134271824" sldId="393"/>
        </pc:sldMkLst>
        <pc:spChg chg="add mod ord">
          <ac:chgData name="Jan Fitzpatrick" userId="d1b284ec-d1dd-4765-b823-b34899491c26" providerId="ADAL" clId="{3460D7A9-31D7-41E2-8057-867747D7BB76}" dt="2019-06-14T13:55:05.487" v="49" actId="14100"/>
          <ac:spMkLst>
            <pc:docMk/>
            <pc:sldMk cId="3134271824" sldId="393"/>
            <ac:spMk id="2" creationId="{918153C8-BB50-4C4C-ACA8-D9F7B7A76389}"/>
          </ac:spMkLst>
        </pc:spChg>
        <pc:spChg chg="mod ord">
          <ac:chgData name="Jan Fitzpatrick" userId="d1b284ec-d1dd-4765-b823-b34899491c26" providerId="ADAL" clId="{3460D7A9-31D7-41E2-8057-867747D7BB76}" dt="2019-06-14T13:53:54.114" v="21" actId="6549"/>
          <ac:spMkLst>
            <pc:docMk/>
            <pc:sldMk cId="3134271824" sldId="393"/>
            <ac:spMk id="19" creationId="{5252A847-DE45-4FA3-A1F8-EEBEB845FF8E}"/>
          </ac:spMkLst>
        </pc:spChg>
      </pc:sldChg>
      <pc:sldChg chg="modSp">
        <pc:chgData name="Jan Fitzpatrick" userId="d1b284ec-d1dd-4765-b823-b34899491c26" providerId="ADAL" clId="{3460D7A9-31D7-41E2-8057-867747D7BB76}" dt="2019-06-14T13:56:15.055" v="55" actId="122"/>
        <pc:sldMkLst>
          <pc:docMk/>
          <pc:sldMk cId="2385099091" sldId="394"/>
        </pc:sldMkLst>
        <pc:spChg chg="mod">
          <ac:chgData name="Jan Fitzpatrick" userId="d1b284ec-d1dd-4765-b823-b34899491c26" providerId="ADAL" clId="{3460D7A9-31D7-41E2-8057-867747D7BB76}" dt="2019-06-14T13:56:15.055" v="55" actId="122"/>
          <ac:spMkLst>
            <pc:docMk/>
            <pc:sldMk cId="2385099091" sldId="394"/>
            <ac:spMk id="19" creationId="{5252A847-DE45-4FA3-A1F8-EEBEB845FF8E}"/>
          </ac:spMkLst>
        </pc:spChg>
      </pc:sldChg>
      <pc:sldChg chg="modSp">
        <pc:chgData name="Jan Fitzpatrick" userId="d1b284ec-d1dd-4765-b823-b34899491c26" providerId="ADAL" clId="{3460D7A9-31D7-41E2-8057-867747D7BB76}" dt="2019-06-14T13:56:45.435" v="57" actId="20577"/>
        <pc:sldMkLst>
          <pc:docMk/>
          <pc:sldMk cId="696327812" sldId="395"/>
        </pc:sldMkLst>
        <pc:spChg chg="mod">
          <ac:chgData name="Jan Fitzpatrick" userId="d1b284ec-d1dd-4765-b823-b34899491c26" providerId="ADAL" clId="{3460D7A9-31D7-41E2-8057-867747D7BB76}" dt="2019-06-14T13:56:45.435" v="57" actId="20577"/>
          <ac:spMkLst>
            <pc:docMk/>
            <pc:sldMk cId="696327812" sldId="395"/>
            <ac:spMk id="9" creationId="{2DE648E5-4A20-448F-90E1-622229DBA9C7}"/>
          </ac:spMkLst>
        </pc:spChg>
      </pc:sldChg>
      <pc:sldChg chg="addSp delSp modSp">
        <pc:chgData name="Jan Fitzpatrick" userId="d1b284ec-d1dd-4765-b823-b34899491c26" providerId="ADAL" clId="{3460D7A9-31D7-41E2-8057-867747D7BB76}" dt="2019-06-14T13:55:27.545" v="52"/>
        <pc:sldMkLst>
          <pc:docMk/>
          <pc:sldMk cId="2976381323" sldId="396"/>
        </pc:sldMkLst>
        <pc:spChg chg="add del mod">
          <ac:chgData name="Jan Fitzpatrick" userId="d1b284ec-d1dd-4765-b823-b34899491c26" providerId="ADAL" clId="{3460D7A9-31D7-41E2-8057-867747D7BB76}" dt="2019-06-14T13:55:19.932" v="51" actId="478"/>
          <ac:spMkLst>
            <pc:docMk/>
            <pc:sldMk cId="2976381323" sldId="396"/>
            <ac:spMk id="10" creationId="{984AD143-CD82-4D12-8B86-F06B64EC703F}"/>
          </ac:spMkLst>
        </pc:spChg>
        <pc:spChg chg="add">
          <ac:chgData name="Jan Fitzpatrick" userId="d1b284ec-d1dd-4765-b823-b34899491c26" providerId="ADAL" clId="{3460D7A9-31D7-41E2-8057-867747D7BB76}" dt="2019-06-14T13:55:27.545" v="52"/>
          <ac:spMkLst>
            <pc:docMk/>
            <pc:sldMk cId="2976381323" sldId="396"/>
            <ac:spMk id="16" creationId="{66719583-B228-4484-921D-DDFD87AE37E4}"/>
          </ac:spMkLst>
        </pc:spChg>
        <pc:graphicFrameChg chg="del">
          <ac:chgData name="Jan Fitzpatrick" userId="d1b284ec-d1dd-4765-b823-b34899491c26" providerId="ADAL" clId="{3460D7A9-31D7-41E2-8057-867747D7BB76}" dt="2019-06-14T13:54:50.069" v="45" actId="478"/>
          <ac:graphicFrameMkLst>
            <pc:docMk/>
            <pc:sldMk cId="2976381323" sldId="396"/>
            <ac:graphicFrameMk id="7" creationId="{6935D43D-9F0E-4452-B3B5-ADBE1083064C}"/>
          </ac:graphicFrameMkLst>
        </pc:graphicFrameChg>
        <pc:graphicFrameChg chg="del modGraphic">
          <ac:chgData name="Jan Fitzpatrick" userId="d1b284ec-d1dd-4765-b823-b34899491c26" providerId="ADAL" clId="{3460D7A9-31D7-41E2-8057-867747D7BB76}" dt="2019-06-14T13:54:52.508" v="47" actId="478"/>
          <ac:graphicFrameMkLst>
            <pc:docMk/>
            <pc:sldMk cId="2976381323" sldId="396"/>
            <ac:graphicFrameMk id="9" creationId="{83022C9B-B62C-492A-8F46-706EB62F3A03}"/>
          </ac:graphicFrameMkLst>
        </pc:graphicFrameChg>
        <pc:graphicFrameChg chg="add del">
          <ac:chgData name="Jan Fitzpatrick" userId="d1b284ec-d1dd-4765-b823-b34899491c26" providerId="ADAL" clId="{3460D7A9-31D7-41E2-8057-867747D7BB76}" dt="2019-06-14T13:55:19.932" v="51" actId="478"/>
          <ac:graphicFrameMkLst>
            <pc:docMk/>
            <pc:sldMk cId="2976381323" sldId="396"/>
            <ac:graphicFrameMk id="14" creationId="{803423DB-8ABD-40A1-8C89-C9A531E01C9A}"/>
          </ac:graphicFrameMkLst>
        </pc:graphicFrameChg>
        <pc:graphicFrameChg chg="add del">
          <ac:chgData name="Jan Fitzpatrick" userId="d1b284ec-d1dd-4765-b823-b34899491c26" providerId="ADAL" clId="{3460D7A9-31D7-41E2-8057-867747D7BB76}" dt="2019-06-14T13:55:19.932" v="51" actId="478"/>
          <ac:graphicFrameMkLst>
            <pc:docMk/>
            <pc:sldMk cId="2976381323" sldId="396"/>
            <ac:graphicFrameMk id="15" creationId="{8A60008E-145B-44B7-A909-1D38E5D363D6}"/>
          </ac:graphicFrameMkLst>
        </pc:graphicFrameChg>
        <pc:graphicFrameChg chg="add">
          <ac:chgData name="Jan Fitzpatrick" userId="d1b284ec-d1dd-4765-b823-b34899491c26" providerId="ADAL" clId="{3460D7A9-31D7-41E2-8057-867747D7BB76}" dt="2019-06-14T13:55:27.545" v="52"/>
          <ac:graphicFrameMkLst>
            <pc:docMk/>
            <pc:sldMk cId="2976381323" sldId="396"/>
            <ac:graphicFrameMk id="17" creationId="{2EAF7952-5774-4F27-8B69-7148713B94D8}"/>
          </ac:graphicFrameMkLst>
        </pc:graphicFrameChg>
        <pc:graphicFrameChg chg="add">
          <ac:chgData name="Jan Fitzpatrick" userId="d1b284ec-d1dd-4765-b823-b34899491c26" providerId="ADAL" clId="{3460D7A9-31D7-41E2-8057-867747D7BB76}" dt="2019-06-14T13:55:27.545" v="52"/>
          <ac:graphicFrameMkLst>
            <pc:docMk/>
            <pc:sldMk cId="2976381323" sldId="396"/>
            <ac:graphicFrameMk id="18" creationId="{1D10F975-79D3-4249-9769-C3D4DB47B4AD}"/>
          </ac:graphicFrameMkLst>
        </pc:graphicFrameChg>
      </pc:sldChg>
      <pc:sldChg chg="modSp">
        <pc:chgData name="Jan Fitzpatrick" userId="d1b284ec-d1dd-4765-b823-b34899491c26" providerId="ADAL" clId="{3460D7A9-31D7-41E2-8057-867747D7BB76}" dt="2019-06-14T13:56:51.925" v="59" actId="20577"/>
        <pc:sldMkLst>
          <pc:docMk/>
          <pc:sldMk cId="2266173462" sldId="399"/>
        </pc:sldMkLst>
        <pc:spChg chg="mod">
          <ac:chgData name="Jan Fitzpatrick" userId="d1b284ec-d1dd-4765-b823-b34899491c26" providerId="ADAL" clId="{3460D7A9-31D7-41E2-8057-867747D7BB76}" dt="2019-06-14T13:56:51.925" v="59" actId="20577"/>
          <ac:spMkLst>
            <pc:docMk/>
            <pc:sldMk cId="2266173462" sldId="399"/>
            <ac:spMk id="9" creationId="{2DE648E5-4A20-448F-90E1-622229DBA9C7}"/>
          </ac:spMkLst>
        </pc:spChg>
      </pc:sldChg>
      <pc:sldChg chg="delSp modSp">
        <pc:chgData name="Jan Fitzpatrick" userId="d1b284ec-d1dd-4765-b823-b34899491c26" providerId="ADAL" clId="{3460D7A9-31D7-41E2-8057-867747D7BB76}" dt="2019-06-14T14:02:47.520" v="164" actId="403"/>
        <pc:sldMkLst>
          <pc:docMk/>
          <pc:sldMk cId="2546073373" sldId="402"/>
        </pc:sldMkLst>
        <pc:spChg chg="mod topLvl">
          <ac:chgData name="Jan Fitzpatrick" userId="d1b284ec-d1dd-4765-b823-b34899491c26" providerId="ADAL" clId="{3460D7A9-31D7-41E2-8057-867747D7BB76}" dt="2019-06-14T14:02:42.073" v="163" actId="404"/>
          <ac:spMkLst>
            <pc:docMk/>
            <pc:sldMk cId="2546073373" sldId="402"/>
            <ac:spMk id="9" creationId="{5890D878-3CF6-493F-AEFE-814804E725D4}"/>
          </ac:spMkLst>
        </pc:spChg>
        <pc:spChg chg="mod topLvl">
          <ac:chgData name="Jan Fitzpatrick" userId="d1b284ec-d1dd-4765-b823-b34899491c26" providerId="ADAL" clId="{3460D7A9-31D7-41E2-8057-867747D7BB76}" dt="2019-06-14T14:02:26.585" v="154" actId="403"/>
          <ac:spMkLst>
            <pc:docMk/>
            <pc:sldMk cId="2546073373" sldId="402"/>
            <ac:spMk id="10" creationId="{A6E80648-08FF-48D9-8352-9BBA43D01A9E}"/>
          </ac:spMkLst>
        </pc:spChg>
        <pc:spChg chg="mod topLvl">
          <ac:chgData name="Jan Fitzpatrick" userId="d1b284ec-d1dd-4765-b823-b34899491c26" providerId="ADAL" clId="{3460D7A9-31D7-41E2-8057-867747D7BB76}" dt="2019-06-14T14:02:47.520" v="164" actId="403"/>
          <ac:spMkLst>
            <pc:docMk/>
            <pc:sldMk cId="2546073373" sldId="402"/>
            <ac:spMk id="15" creationId="{149AE1E1-A226-4216-9ADE-DC9144DF5124}"/>
          </ac:spMkLst>
        </pc:spChg>
        <pc:spChg chg="mod topLvl">
          <ac:chgData name="Jan Fitzpatrick" userId="d1b284ec-d1dd-4765-b823-b34899491c26" providerId="ADAL" clId="{3460D7A9-31D7-41E2-8057-867747D7BB76}" dt="2019-06-14T14:02:15.128" v="147" actId="255"/>
          <ac:spMkLst>
            <pc:docMk/>
            <pc:sldMk cId="2546073373" sldId="402"/>
            <ac:spMk id="16" creationId="{8F212AA2-8F4F-4594-A744-742C87213DF1}"/>
          </ac:spMkLst>
        </pc:spChg>
        <pc:spChg chg="mod">
          <ac:chgData name="Jan Fitzpatrick" userId="d1b284ec-d1dd-4765-b823-b34899491c26" providerId="ADAL" clId="{3460D7A9-31D7-41E2-8057-867747D7BB76}" dt="2019-06-14T14:01:25.098" v="140" actId="122"/>
          <ac:spMkLst>
            <pc:docMk/>
            <pc:sldMk cId="2546073373" sldId="402"/>
            <ac:spMk id="19" creationId="{5252A847-DE45-4FA3-A1F8-EEBEB845FF8E}"/>
          </ac:spMkLst>
        </pc:spChg>
        <pc:grpChg chg="del">
          <ac:chgData name="Jan Fitzpatrick" userId="d1b284ec-d1dd-4765-b823-b34899491c26" providerId="ADAL" clId="{3460D7A9-31D7-41E2-8057-867747D7BB76}" dt="2019-06-14T14:01:52.523" v="141" actId="165"/>
          <ac:grpSpMkLst>
            <pc:docMk/>
            <pc:sldMk cId="2546073373" sldId="402"/>
            <ac:grpSpMk id="7" creationId="{DEA64D39-6110-497E-89A3-A3237FCA223B}"/>
          </ac:grpSpMkLst>
        </pc:grpChg>
        <pc:cxnChg chg="mod topLvl">
          <ac:chgData name="Jan Fitzpatrick" userId="d1b284ec-d1dd-4765-b823-b34899491c26" providerId="ADAL" clId="{3460D7A9-31D7-41E2-8057-867747D7BB76}" dt="2019-06-14T14:01:52.523" v="141" actId="165"/>
          <ac:cxnSpMkLst>
            <pc:docMk/>
            <pc:sldMk cId="2546073373" sldId="402"/>
            <ac:cxnSpMk id="14" creationId="{DFA03DCC-306B-46E6-8F9A-26F654DBCEBC}"/>
          </ac:cxnSpMkLst>
        </pc:cxnChg>
        <pc:cxnChg chg="mod topLvl">
          <ac:chgData name="Jan Fitzpatrick" userId="d1b284ec-d1dd-4765-b823-b34899491c26" providerId="ADAL" clId="{3460D7A9-31D7-41E2-8057-867747D7BB76}" dt="2019-06-14T14:01:52.523" v="141" actId="165"/>
          <ac:cxnSpMkLst>
            <pc:docMk/>
            <pc:sldMk cId="2546073373" sldId="402"/>
            <ac:cxnSpMk id="17" creationId="{1C2EB126-FE46-45DD-92B0-B5E2A6AF2231}"/>
          </ac:cxnSpMkLst>
        </pc:cxnChg>
        <pc:cxnChg chg="mod topLvl">
          <ac:chgData name="Jan Fitzpatrick" userId="d1b284ec-d1dd-4765-b823-b34899491c26" providerId="ADAL" clId="{3460D7A9-31D7-41E2-8057-867747D7BB76}" dt="2019-06-14T14:01:52.523" v="141" actId="165"/>
          <ac:cxnSpMkLst>
            <pc:docMk/>
            <pc:sldMk cId="2546073373" sldId="402"/>
            <ac:cxnSpMk id="18" creationId="{58977835-D8EC-47CB-8ED3-328839559379}"/>
          </ac:cxnSpMkLst>
        </pc:cxnChg>
      </pc:sldChg>
      <pc:sldChg chg="modSp">
        <pc:chgData name="Jan Fitzpatrick" userId="d1b284ec-d1dd-4765-b823-b34899491c26" providerId="ADAL" clId="{3460D7A9-31D7-41E2-8057-867747D7BB76}" dt="2019-06-14T14:00:02.861" v="102" actId="6549"/>
        <pc:sldMkLst>
          <pc:docMk/>
          <pc:sldMk cId="3339787984" sldId="403"/>
        </pc:sldMkLst>
        <pc:spChg chg="mod">
          <ac:chgData name="Jan Fitzpatrick" userId="d1b284ec-d1dd-4765-b823-b34899491c26" providerId="ADAL" clId="{3460D7A9-31D7-41E2-8057-867747D7BB76}" dt="2019-06-14T14:00:02.861" v="102" actId="6549"/>
          <ac:spMkLst>
            <pc:docMk/>
            <pc:sldMk cId="3339787984" sldId="403"/>
            <ac:spMk id="19" creationId="{5252A847-DE45-4FA3-A1F8-EEBEB845FF8E}"/>
          </ac:spMkLst>
        </pc:spChg>
      </pc:sldChg>
      <pc:sldChg chg="modSp">
        <pc:chgData name="Jan Fitzpatrick" userId="d1b284ec-d1dd-4765-b823-b34899491c26" providerId="ADAL" clId="{3460D7A9-31D7-41E2-8057-867747D7BB76}" dt="2019-06-14T14:00:43.911" v="138" actId="20577"/>
        <pc:sldMkLst>
          <pc:docMk/>
          <pc:sldMk cId="1325893149" sldId="404"/>
        </pc:sldMkLst>
        <pc:spChg chg="mod">
          <ac:chgData name="Jan Fitzpatrick" userId="d1b284ec-d1dd-4765-b823-b34899491c26" providerId="ADAL" clId="{3460D7A9-31D7-41E2-8057-867747D7BB76}" dt="2019-06-14T14:00:43.911" v="138" actId="20577"/>
          <ac:spMkLst>
            <pc:docMk/>
            <pc:sldMk cId="1325893149" sldId="404"/>
            <ac:spMk id="19" creationId="{5252A847-DE45-4FA3-A1F8-EEBEB845FF8E}"/>
          </ac:spMkLst>
        </pc:spChg>
      </pc:sldChg>
      <pc:sldChg chg="addSp delSp modSp">
        <pc:chgData name="Jan Fitzpatrick" userId="d1b284ec-d1dd-4765-b823-b34899491c26" providerId="ADAL" clId="{3460D7A9-31D7-41E2-8057-867747D7BB76}" dt="2019-06-14T14:04:12.577" v="199" actId="6549"/>
        <pc:sldMkLst>
          <pc:docMk/>
          <pc:sldMk cId="148517630" sldId="406"/>
        </pc:sldMkLst>
        <pc:spChg chg="mod">
          <ac:chgData name="Jan Fitzpatrick" userId="d1b284ec-d1dd-4765-b823-b34899491c26" providerId="ADAL" clId="{3460D7A9-31D7-41E2-8057-867747D7BB76}" dt="2019-06-14T14:04:12.577" v="199" actId="6549"/>
          <ac:spMkLst>
            <pc:docMk/>
            <pc:sldMk cId="148517630" sldId="406"/>
            <ac:spMk id="19" creationId="{5252A847-DE45-4FA3-A1F8-EEBEB845FF8E}"/>
          </ac:spMkLst>
        </pc:spChg>
        <pc:spChg chg="add">
          <ac:chgData name="Jan Fitzpatrick" userId="d1b284ec-d1dd-4765-b823-b34899491c26" providerId="ADAL" clId="{3460D7A9-31D7-41E2-8057-867747D7BB76}" dt="2019-06-14T14:03:04.626" v="166"/>
          <ac:spMkLst>
            <pc:docMk/>
            <pc:sldMk cId="148517630" sldId="406"/>
            <ac:spMk id="20" creationId="{FE554770-94AB-4FED-86E5-1EE24471C64D}"/>
          </ac:spMkLst>
        </pc:spChg>
        <pc:spChg chg="add">
          <ac:chgData name="Jan Fitzpatrick" userId="d1b284ec-d1dd-4765-b823-b34899491c26" providerId="ADAL" clId="{3460D7A9-31D7-41E2-8057-867747D7BB76}" dt="2019-06-14T14:03:04.626" v="166"/>
          <ac:spMkLst>
            <pc:docMk/>
            <pc:sldMk cId="148517630" sldId="406"/>
            <ac:spMk id="21" creationId="{87308D81-94CD-469A-8CC6-0908251C22FB}"/>
          </ac:spMkLst>
        </pc:spChg>
        <pc:spChg chg="add">
          <ac:chgData name="Jan Fitzpatrick" userId="d1b284ec-d1dd-4765-b823-b34899491c26" providerId="ADAL" clId="{3460D7A9-31D7-41E2-8057-867747D7BB76}" dt="2019-06-14T14:03:04.626" v="166"/>
          <ac:spMkLst>
            <pc:docMk/>
            <pc:sldMk cId="148517630" sldId="406"/>
            <ac:spMk id="23" creationId="{069933DD-9C1C-4999-918F-CA68BEAF188D}"/>
          </ac:spMkLst>
        </pc:spChg>
        <pc:spChg chg="add">
          <ac:chgData name="Jan Fitzpatrick" userId="d1b284ec-d1dd-4765-b823-b34899491c26" providerId="ADAL" clId="{3460D7A9-31D7-41E2-8057-867747D7BB76}" dt="2019-06-14T14:03:04.626" v="166"/>
          <ac:spMkLst>
            <pc:docMk/>
            <pc:sldMk cId="148517630" sldId="406"/>
            <ac:spMk id="24" creationId="{946E55B6-CD99-476F-950E-EC7DD56BCE1A}"/>
          </ac:spMkLst>
        </pc:spChg>
        <pc:grpChg chg="del">
          <ac:chgData name="Jan Fitzpatrick" userId="d1b284ec-d1dd-4765-b823-b34899491c26" providerId="ADAL" clId="{3460D7A9-31D7-41E2-8057-867747D7BB76}" dt="2019-06-14T14:03:03.043" v="165" actId="478"/>
          <ac:grpSpMkLst>
            <pc:docMk/>
            <pc:sldMk cId="148517630" sldId="406"/>
            <ac:grpSpMk id="7" creationId="{DEA64D39-6110-497E-89A3-A3237FCA223B}"/>
          </ac:grpSpMkLst>
        </pc:grpChg>
        <pc:cxnChg chg="mod">
          <ac:chgData name="Jan Fitzpatrick" userId="d1b284ec-d1dd-4765-b823-b34899491c26" providerId="ADAL" clId="{3460D7A9-31D7-41E2-8057-867747D7BB76}" dt="2019-06-14T14:03:03.043" v="165" actId="478"/>
          <ac:cxnSpMkLst>
            <pc:docMk/>
            <pc:sldMk cId="148517630" sldId="406"/>
            <ac:cxnSpMk id="14" creationId="{DFA03DCC-306B-46E6-8F9A-26F654DBCEBC}"/>
          </ac:cxnSpMkLst>
        </pc:cxnChg>
        <pc:cxnChg chg="mod">
          <ac:chgData name="Jan Fitzpatrick" userId="d1b284ec-d1dd-4765-b823-b34899491c26" providerId="ADAL" clId="{3460D7A9-31D7-41E2-8057-867747D7BB76}" dt="2019-06-14T14:03:03.043" v="165" actId="478"/>
          <ac:cxnSpMkLst>
            <pc:docMk/>
            <pc:sldMk cId="148517630" sldId="406"/>
            <ac:cxnSpMk id="17" creationId="{1C2EB126-FE46-45DD-92B0-B5E2A6AF2231}"/>
          </ac:cxnSpMkLst>
        </pc:cxnChg>
        <pc:cxnChg chg="mod">
          <ac:chgData name="Jan Fitzpatrick" userId="d1b284ec-d1dd-4765-b823-b34899491c26" providerId="ADAL" clId="{3460D7A9-31D7-41E2-8057-867747D7BB76}" dt="2019-06-14T14:03:03.043" v="165" actId="478"/>
          <ac:cxnSpMkLst>
            <pc:docMk/>
            <pc:sldMk cId="148517630" sldId="406"/>
            <ac:cxnSpMk id="18" creationId="{58977835-D8EC-47CB-8ED3-328839559379}"/>
          </ac:cxnSpMkLst>
        </pc:cxnChg>
        <pc:cxnChg chg="add">
          <ac:chgData name="Jan Fitzpatrick" userId="d1b284ec-d1dd-4765-b823-b34899491c26" providerId="ADAL" clId="{3460D7A9-31D7-41E2-8057-867747D7BB76}" dt="2019-06-14T14:03:04.626" v="166"/>
          <ac:cxnSpMkLst>
            <pc:docMk/>
            <pc:sldMk cId="148517630" sldId="406"/>
            <ac:cxnSpMk id="22" creationId="{325E7906-CAF9-4F7E-8186-8E70213A1FB3}"/>
          </ac:cxnSpMkLst>
        </pc:cxnChg>
        <pc:cxnChg chg="add">
          <ac:chgData name="Jan Fitzpatrick" userId="d1b284ec-d1dd-4765-b823-b34899491c26" providerId="ADAL" clId="{3460D7A9-31D7-41E2-8057-867747D7BB76}" dt="2019-06-14T14:03:04.626" v="166"/>
          <ac:cxnSpMkLst>
            <pc:docMk/>
            <pc:sldMk cId="148517630" sldId="406"/>
            <ac:cxnSpMk id="25" creationId="{26AFFD69-2B96-4A7A-992F-1C730B3AAB4B}"/>
          </ac:cxnSpMkLst>
        </pc:cxnChg>
        <pc:cxnChg chg="add">
          <ac:chgData name="Jan Fitzpatrick" userId="d1b284ec-d1dd-4765-b823-b34899491c26" providerId="ADAL" clId="{3460D7A9-31D7-41E2-8057-867747D7BB76}" dt="2019-06-14T14:03:04.626" v="166"/>
          <ac:cxnSpMkLst>
            <pc:docMk/>
            <pc:sldMk cId="148517630" sldId="406"/>
            <ac:cxnSpMk id="26" creationId="{512BD26E-A92B-4755-9C17-0152EEB2D1C4}"/>
          </ac:cxnSpMkLst>
        </pc:cxnChg>
      </pc:sldChg>
    </pc:docChg>
  </pc:docChgLst>
  <pc:docChgLst>
    <pc:chgData name="Kyle Berkeley" userId="3518c4a0-5c99-4880-b127-cb60ccf11a39" providerId="ADAL" clId="{B35F5826-7720-4EE7-BC0A-FD040C04D2D4}"/>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17/06/2019</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dirty="0"/>
          </a:p>
        </p:txBody>
      </p:sp>
    </p:spTree>
    <p:extLst>
      <p:ext uri="{BB962C8B-B14F-4D97-AF65-F5344CB8AC3E}">
        <p14:creationId xmlns:p14="http://schemas.microsoft.com/office/powerpoint/2010/main" val="126868169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17/06/2019</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dirty="0"/>
          </a:p>
        </p:txBody>
      </p:sp>
    </p:spTree>
    <p:extLst>
      <p:ext uri="{BB962C8B-B14F-4D97-AF65-F5344CB8AC3E}">
        <p14:creationId xmlns:p14="http://schemas.microsoft.com/office/powerpoint/2010/main" val="42146660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C43C518-2E58-4E98-8F61-29A47E1D445A}" type="datetimeFigureOut">
              <a:rPr lang="en-GB" smtClean="0"/>
              <a:t>17/06/2019</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dirty="0"/>
          </a:p>
        </p:txBody>
      </p:sp>
    </p:spTree>
    <p:extLst>
      <p:ext uri="{BB962C8B-B14F-4D97-AF65-F5344CB8AC3E}">
        <p14:creationId xmlns:p14="http://schemas.microsoft.com/office/powerpoint/2010/main" val="681169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2C43C518-2E58-4E98-8F61-29A47E1D445A}" type="datetimeFigureOut">
              <a:rPr lang="en-GB" smtClean="0"/>
              <a:t>17/06/2019</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dirty="0"/>
          </a:p>
        </p:txBody>
      </p:sp>
    </p:spTree>
    <p:extLst>
      <p:ext uri="{BB962C8B-B14F-4D97-AF65-F5344CB8AC3E}">
        <p14:creationId xmlns:p14="http://schemas.microsoft.com/office/powerpoint/2010/main" val="30931389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2C43C518-2E58-4E98-8F61-29A47E1D445A}" type="datetimeFigureOut">
              <a:rPr lang="en-GB" smtClean="0"/>
              <a:t>17/06/2019</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92B0018D-5503-4B9E-8996-530C5B2D4BAD}" type="slidenum">
              <a:rPr lang="en-GB" smtClean="0"/>
              <a:t>‹#›</a:t>
            </a:fld>
            <a:endParaRPr lang="en-GB" dirty="0"/>
          </a:p>
        </p:txBody>
      </p:sp>
    </p:spTree>
    <p:extLst>
      <p:ext uri="{BB962C8B-B14F-4D97-AF65-F5344CB8AC3E}">
        <p14:creationId xmlns:p14="http://schemas.microsoft.com/office/powerpoint/2010/main" val="13213319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2C43C518-2E58-4E98-8F61-29A47E1D445A}" type="datetimeFigureOut">
              <a:rPr lang="en-GB" smtClean="0"/>
              <a:t>17/06/2019</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92B0018D-5503-4B9E-8996-530C5B2D4BAD}" type="slidenum">
              <a:rPr lang="en-GB" smtClean="0"/>
              <a:t>‹#›</a:t>
            </a:fld>
            <a:endParaRPr lang="en-GB" dirty="0"/>
          </a:p>
        </p:txBody>
      </p:sp>
    </p:spTree>
    <p:extLst>
      <p:ext uri="{BB962C8B-B14F-4D97-AF65-F5344CB8AC3E}">
        <p14:creationId xmlns:p14="http://schemas.microsoft.com/office/powerpoint/2010/main" val="2328380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C43C518-2E58-4E98-8F61-29A47E1D445A}" type="datetimeFigureOut">
              <a:rPr lang="en-GB" smtClean="0"/>
              <a:t>17/06/2019</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92B0018D-5503-4B9E-8996-530C5B2D4BAD}" type="slidenum">
              <a:rPr lang="en-GB" smtClean="0"/>
              <a:t>‹#›</a:t>
            </a:fld>
            <a:endParaRPr lang="en-GB" dirty="0"/>
          </a:p>
        </p:txBody>
      </p:sp>
    </p:spTree>
    <p:extLst>
      <p:ext uri="{BB962C8B-B14F-4D97-AF65-F5344CB8AC3E}">
        <p14:creationId xmlns:p14="http://schemas.microsoft.com/office/powerpoint/2010/main" val="31310637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C43C518-2E58-4E98-8F61-29A47E1D445A}" type="datetimeFigureOut">
              <a:rPr lang="en-GB" smtClean="0"/>
              <a:t>17/06/2019</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dirty="0"/>
          </a:p>
        </p:txBody>
      </p:sp>
    </p:spTree>
    <p:extLst>
      <p:ext uri="{BB962C8B-B14F-4D97-AF65-F5344CB8AC3E}">
        <p14:creationId xmlns:p14="http://schemas.microsoft.com/office/powerpoint/2010/main" val="403876090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C43C518-2E58-4E98-8F61-29A47E1D445A}" type="datetimeFigureOut">
              <a:rPr lang="en-GB" smtClean="0"/>
              <a:t>17/06/2019</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dirty="0"/>
          </a:p>
        </p:txBody>
      </p:sp>
    </p:spTree>
    <p:extLst>
      <p:ext uri="{BB962C8B-B14F-4D97-AF65-F5344CB8AC3E}">
        <p14:creationId xmlns:p14="http://schemas.microsoft.com/office/powerpoint/2010/main" val="42458489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17/06/2019</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dirty="0"/>
          </a:p>
        </p:txBody>
      </p:sp>
    </p:spTree>
    <p:extLst>
      <p:ext uri="{BB962C8B-B14F-4D97-AF65-F5344CB8AC3E}">
        <p14:creationId xmlns:p14="http://schemas.microsoft.com/office/powerpoint/2010/main" val="40117486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17/06/2019</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dirty="0"/>
          </a:p>
        </p:txBody>
      </p:sp>
    </p:spTree>
    <p:extLst>
      <p:ext uri="{BB962C8B-B14F-4D97-AF65-F5344CB8AC3E}">
        <p14:creationId xmlns:p14="http://schemas.microsoft.com/office/powerpoint/2010/main" val="33039993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C43C518-2E58-4E98-8F61-29A47E1D445A}" type="datetimeFigureOut">
              <a:rPr lang="en-GB" smtClean="0"/>
              <a:t>17/06/2019</a:t>
            </a:fld>
            <a:endParaRPr lang="en-GB" dirty="0"/>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dirty="0"/>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2B0018D-5503-4B9E-8996-530C5B2D4BAD}" type="slidenum">
              <a:rPr lang="en-GB" smtClean="0"/>
              <a:t>‹#›</a:t>
            </a:fld>
            <a:endParaRPr lang="en-GB" dirty="0"/>
          </a:p>
        </p:txBody>
      </p:sp>
    </p:spTree>
    <p:extLst>
      <p:ext uri="{BB962C8B-B14F-4D97-AF65-F5344CB8AC3E}">
        <p14:creationId xmlns:p14="http://schemas.microsoft.com/office/powerpoint/2010/main" val="425241140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hyperlink" Target="https://survey.zohopublic.eu/zs/V2BBWx" TargetMode="External"/></Relationships>
</file>

<file path=ppt/slides/_rels/slide2.xml.rels><?xml version="1.0" encoding="UTF-8" standalone="yes"?>
<Relationships xmlns="http://schemas.openxmlformats.org/package/2006/relationships"><Relationship Id="rId3" Type="http://schemas.openxmlformats.org/officeDocument/2006/relationships/hyperlink" Target="https://classroomsecrets.co.uk/content-domain-filter/?fwp_contentdomain=4n4b" TargetMode="External"/><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image" Target="../media/image2.png"/><Relationship Id="rId5" Type="http://schemas.openxmlformats.org/officeDocument/2006/relationships/hyperlink" Target="https://classroomsecrets.co.uk/round-to-the-nearest-100-year-4-place-value-resource-pack/" TargetMode="External"/><Relationship Id="rId4" Type="http://schemas.openxmlformats.org/officeDocument/2006/relationships/hyperlink" Target="https://classroomsecrets.co.uk/category/maths/year-4/autumn-block-1-place-value-year-4/" TargetMode="Externa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2" name="Group 1">
            <a:extLst>
              <a:ext uri="{FF2B5EF4-FFF2-40B4-BE49-F238E27FC236}">
                <a16:creationId xmlns:a16="http://schemas.microsoft.com/office/drawing/2014/main" id="{A1F60F7D-41D3-49D2-A9A0-F736A029A150}"/>
              </a:ext>
            </a:extLst>
          </p:cNvPr>
          <p:cNvGrpSpPr/>
          <p:nvPr/>
        </p:nvGrpSpPr>
        <p:grpSpPr>
          <a:xfrm>
            <a:off x="27814" y="6454317"/>
            <a:ext cx="1231337" cy="403587"/>
            <a:chOff x="27814" y="6454317"/>
            <a:chExt cx="1231337" cy="403587"/>
          </a:xfrm>
        </p:grpSpPr>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7" name="TextBox 8">
              <a:extLst>
                <a:ext uri="{FF2B5EF4-FFF2-40B4-BE49-F238E27FC236}">
                  <a16:creationId xmlns:a16="http://schemas.microsoft.com/office/drawing/2014/main" id="{277FDC6C-B99A-4ED8-B341-A52126824B67}"/>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grpSp>
      <p:sp>
        <p:nvSpPr>
          <p:cNvPr id="6" name="Rectangle 5">
            <a:extLst>
              <a:ext uri="{FF2B5EF4-FFF2-40B4-BE49-F238E27FC236}">
                <a16:creationId xmlns:a16="http://schemas.microsoft.com/office/drawing/2014/main" id="{E217BAE8-149C-45AB-9D28-3D61A5358F9F}"/>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LIFE/work balance</a:t>
            </a:r>
            <a:endParaRPr lang="en-GB" sz="1600" b="1" dirty="0">
              <a:solidFill>
                <a:srgbClr val="E7E6E6">
                  <a:lumMod val="25000"/>
                </a:srgbClr>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r>
              <a:rPr lang="en-GB" sz="1600" b="1" dirty="0">
                <a:solidFill>
                  <a:prstClr val="black"/>
                </a:solidFill>
                <a:latin typeface="Century Gothic" panose="020B0502020202020204" pitchFamily="34" charset="0"/>
              </a:rPr>
              <a:t>We have started a #</a:t>
            </a:r>
            <a:r>
              <a:rPr lang="en-GB" sz="1600" b="1" dirty="0" err="1">
                <a:solidFill>
                  <a:prstClr val="black"/>
                </a:solidFill>
                <a:latin typeface="Century Gothic" panose="020B0502020202020204" pitchFamily="34" charset="0"/>
              </a:rPr>
              <a:t>LIFEworkbalance</a:t>
            </a:r>
            <a:r>
              <a:rPr lang="en-GB" sz="1600" b="1" dirty="0">
                <a:solidFill>
                  <a:prstClr val="black"/>
                </a:solidFill>
                <a:latin typeface="Century Gothic" panose="020B0502020202020204" pitchFamily="34" charset="0"/>
              </a:rPr>
              <a:t> campaign and we need your help to complete our LIFE/work balance survey.</a:t>
            </a:r>
          </a:p>
          <a:p>
            <a:pPr lvl="0">
              <a:defRPr/>
            </a:pPr>
            <a:endParaRPr lang="en-GB" sz="1600" b="1" dirty="0">
              <a:solidFill>
                <a:prstClr val="black"/>
              </a:solidFill>
              <a:latin typeface="Century Gothic" panose="020B0502020202020204" pitchFamily="34" charset="0"/>
            </a:endParaRPr>
          </a:p>
          <a:p>
            <a:pPr lvl="0">
              <a:defRPr/>
            </a:pPr>
            <a:br>
              <a:rPr lang="en-GB" sz="1600" b="1" dirty="0">
                <a:solidFill>
                  <a:prstClr val="black"/>
                </a:solidFill>
                <a:latin typeface="Century Gothic" panose="020B0502020202020204" pitchFamily="34" charset="0"/>
              </a:rPr>
            </a:br>
            <a:r>
              <a:rPr lang="en-GB" sz="1600" b="1" dirty="0">
                <a:solidFill>
                  <a:prstClr val="black"/>
                </a:solidFill>
                <a:latin typeface="Century Gothic" panose="020B0502020202020204" pitchFamily="34" charset="0"/>
              </a:rPr>
              <a:t>We hope to publish the results soon, so please give 15 minutes of your time to help us get a true picture of school life.</a:t>
            </a: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r>
              <a:rPr lang="en-GB" sz="1600" b="1" dirty="0">
                <a:solidFill>
                  <a:prstClr val="black"/>
                </a:solidFill>
                <a:latin typeface="Century Gothic" panose="020B0502020202020204" pitchFamily="34" charset="0"/>
              </a:rPr>
              <a:t>Want to be a part of this campaign? Take the </a:t>
            </a:r>
            <a:r>
              <a:rPr lang="en-GB" sz="1600" b="1" dirty="0">
                <a:solidFill>
                  <a:prstClr val="black"/>
                </a:solidFill>
                <a:latin typeface="Century Gothic" panose="020B0502020202020204" pitchFamily="34" charset="0"/>
                <a:hlinkClick r:id="rId4"/>
              </a:rPr>
              <a:t>survey</a:t>
            </a:r>
            <a:r>
              <a:rPr lang="en-GB" sz="1600" b="1" dirty="0">
                <a:solidFill>
                  <a:prstClr val="black"/>
                </a:solidFill>
                <a:latin typeface="Century Gothic" panose="020B0502020202020204" pitchFamily="34" charset="0"/>
              </a:rPr>
              <a:t> on our website and share it with your colleagues!</a:t>
            </a:r>
            <a:endParaRPr lang="en-GB" sz="1600" b="1" dirty="0">
              <a:solidFill>
                <a:schemeClr val="tx1"/>
              </a:solidFill>
              <a:latin typeface="Century Gothic" panose="020B0502020202020204" pitchFamily="34" charset="0"/>
            </a:endParaRPr>
          </a:p>
          <a:p>
            <a:pPr lvl="0" algn="ctr"/>
            <a:endParaRPr lang="en-GB" sz="1600" b="1" dirty="0">
              <a:solidFill>
                <a:schemeClr val="tx1"/>
              </a:solidFill>
              <a:latin typeface="Century Gothic" panose="020B0502020202020204" pitchFamily="34" charset="0"/>
            </a:endParaRPr>
          </a:p>
        </p:txBody>
      </p:sp>
      <p:pic>
        <p:nvPicPr>
          <p:cNvPr id="9" name="Picture 8">
            <a:extLst>
              <a:ext uri="{FF2B5EF4-FFF2-40B4-BE49-F238E27FC236}">
                <a16:creationId xmlns:a16="http://schemas.microsoft.com/office/drawing/2014/main" id="{BE10E778-FB36-475C-BE47-58C3ADAC705E}"/>
              </a:ext>
            </a:extLst>
          </p:cNvPr>
          <p:cNvPicPr>
            <a:picLocks noChangeAspect="1"/>
          </p:cNvPicPr>
          <p:nvPr/>
        </p:nvPicPr>
        <p:blipFill rotWithShape="1">
          <a:blip r:embed="rId5">
            <a:extLst>
              <a:ext uri="{28A0092B-C50C-407E-A947-70E740481C1C}">
                <a14:useLocalDpi xmlns:a14="http://schemas.microsoft.com/office/drawing/2010/main" val="0"/>
              </a:ext>
            </a:extLst>
          </a:blip>
          <a:srcRect t="23665"/>
          <a:stretch/>
        </p:blipFill>
        <p:spPr>
          <a:xfrm>
            <a:off x="793488" y="751839"/>
            <a:ext cx="7557025" cy="4078135"/>
          </a:xfrm>
          <a:prstGeom prst="rect">
            <a:avLst/>
          </a:prstGeom>
        </p:spPr>
      </p:pic>
    </p:spTree>
    <p:extLst>
      <p:ext uri="{BB962C8B-B14F-4D97-AF65-F5344CB8AC3E}">
        <p14:creationId xmlns:p14="http://schemas.microsoft.com/office/powerpoint/2010/main" val="186599404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Year 4 – Autumn Block 1 – Place Value – Round to the Nearest 100</a:t>
            </a:r>
          </a:p>
          <a:p>
            <a:pPr lvl="0" algn="ctr"/>
            <a:endParaRPr lang="en-GB" sz="1600" b="1" dirty="0">
              <a:solidFill>
                <a:srgbClr val="E7E6E6">
                  <a:lumMod val="25000"/>
                </a:srgbClr>
              </a:solidFill>
              <a:latin typeface="Century Gothic" panose="020B0502020202020204" pitchFamily="34" charset="0"/>
            </a:endParaRPr>
          </a:p>
          <a:p>
            <a:pPr lvl="0" defTabSz="457200">
              <a:defRPr/>
            </a:pPr>
            <a:r>
              <a:rPr lang="en-GB" sz="1600" b="1" dirty="0">
                <a:solidFill>
                  <a:prstClr val="black"/>
                </a:solidFill>
                <a:latin typeface="Century Gothic" panose="020B0502020202020204" pitchFamily="34" charset="0"/>
              </a:rPr>
              <a:t>About This Resource:</a:t>
            </a:r>
          </a:p>
          <a:p>
            <a:pPr lvl="0" defTabSz="457200">
              <a:defRPr/>
            </a:pPr>
            <a:endParaRPr lang="en-GB" sz="1200" b="1" dirty="0">
              <a:solidFill>
                <a:prstClr val="black"/>
              </a:solidFill>
              <a:latin typeface="Century Gothic" panose="020B0502020202020204" pitchFamily="34" charset="0"/>
            </a:endParaRPr>
          </a:p>
          <a:p>
            <a:pPr lvl="0" defTabSz="457200">
              <a:defRPr/>
            </a:pPr>
            <a:r>
              <a:rPr lang="en-GB" sz="1200" b="1" dirty="0">
                <a:solidFill>
                  <a:prstClr val="black"/>
                </a:solidFill>
                <a:latin typeface="Century Gothic" panose="020B0502020202020204" pitchFamily="34" charset="0"/>
              </a:rPr>
              <a:t>This PowerPoint has been designed to support your teaching of this small step. It includes a starter activity and an example of each question from the Varied Fluency and Reasoning and Problem Solving resources also provided in this pack. You can choose to work through all examples provided or a selection of them depending on the needs of your class.</a:t>
            </a:r>
          </a:p>
          <a:p>
            <a:pPr lvl="0" defTabSz="457200">
              <a:defRPr/>
            </a:pPr>
            <a:endParaRPr lang="en-GB" sz="1200" b="1" dirty="0">
              <a:solidFill>
                <a:prstClr val="black"/>
              </a:solidFill>
              <a:latin typeface="Century Gothic" panose="020B0502020202020204" pitchFamily="34" charset="0"/>
            </a:endParaRPr>
          </a:p>
          <a:p>
            <a:pPr lvl="0" defTabSz="457200">
              <a:defRPr/>
            </a:pPr>
            <a:endParaRPr lang="en-GB" sz="1200" b="1" dirty="0">
              <a:solidFill>
                <a:prstClr val="black"/>
              </a:solidFill>
              <a:latin typeface="Century Gothic" panose="020B0502020202020204" pitchFamily="34" charset="0"/>
            </a:endParaRPr>
          </a:p>
          <a:p>
            <a:pPr lvl="0" defTabSz="457200">
              <a:defRPr/>
            </a:pPr>
            <a:r>
              <a:rPr lang="en-GB" sz="1600" b="1" dirty="0">
                <a:solidFill>
                  <a:prstClr val="black"/>
                </a:solidFill>
                <a:latin typeface="Century Gothic" panose="020B0502020202020204" pitchFamily="34" charset="0"/>
              </a:rPr>
              <a:t>National Curriculum Objectives:</a:t>
            </a:r>
            <a:endParaRPr lang="en-GB" sz="1600" b="1" dirty="0">
              <a:solidFill>
                <a:srgbClr val="FF0000"/>
              </a:solidFill>
              <a:latin typeface="Century Gothic" panose="020B0502020202020204" pitchFamily="34" charset="0"/>
            </a:endParaRPr>
          </a:p>
          <a:p>
            <a:pPr lvl="0" fontAlgn="base">
              <a:lnSpc>
                <a:spcPct val="100000"/>
              </a:lnSpc>
              <a:spcAft>
                <a:spcPts val="0"/>
              </a:spcAft>
              <a:buClrTx/>
              <a:buSzTx/>
              <a:tabLst/>
              <a:defRPr/>
            </a:pPr>
            <a:endParaRPr lang="en-GB" sz="1200" b="1" dirty="0">
              <a:solidFill>
                <a:prstClr val="black"/>
              </a:solidFill>
              <a:latin typeface="Century Gothic" panose="020B0502020202020204" pitchFamily="34" charset="0"/>
            </a:endParaRPr>
          </a:p>
          <a:p>
            <a:pPr fontAlgn="base">
              <a:lnSpc>
                <a:spcPct val="100000"/>
              </a:lnSpc>
              <a:spcAft>
                <a:spcPts val="0"/>
              </a:spcAft>
              <a:buClrTx/>
              <a:buSzTx/>
              <a:tabLst/>
              <a:defRPr/>
            </a:pPr>
            <a:r>
              <a:rPr lang="en-GB" sz="1200" b="1" dirty="0">
                <a:solidFill>
                  <a:prstClr val="black"/>
                </a:solidFill>
                <a:latin typeface="Century Gothic" panose="020B0502020202020204" pitchFamily="34" charset="0"/>
              </a:rPr>
              <a:t>Mathematics Year 4: (4N4b) </a:t>
            </a:r>
            <a:r>
              <a:rPr lang="en-GB" sz="1200" b="1" dirty="0">
                <a:solidFill>
                  <a:prstClr val="black"/>
                </a:solidFill>
                <a:latin typeface="Century Gothic" panose="020B0502020202020204" pitchFamily="34" charset="0"/>
                <a:hlinkClick r:id="rId3"/>
              </a:rPr>
              <a:t>Round any number to the nearest 10, 100 or 1,000</a:t>
            </a:r>
            <a:endParaRPr lang="en-GB" sz="1200" b="1" dirty="0">
              <a:solidFill>
                <a:schemeClr val="tx1"/>
              </a:solidFill>
              <a:latin typeface="Century Gothic" panose="020B0502020202020204" pitchFamily="34" charset="0"/>
            </a:endParaRPr>
          </a:p>
          <a:p>
            <a:pPr lvl="0" defTabSz="457200">
              <a:lnSpc>
                <a:spcPct val="100000"/>
              </a:lnSpc>
              <a:spcAft>
                <a:spcPts val="0"/>
              </a:spcAft>
              <a:buClrTx/>
              <a:buSzTx/>
              <a:tabLst/>
              <a:defRPr/>
            </a:pPr>
            <a:endParaRPr lang="en-GB" sz="1200" b="1" u="sng" dirty="0">
              <a:solidFill>
                <a:prstClr val="black"/>
              </a:solidFill>
              <a:latin typeface="Century Gothic" panose="020B0502020202020204" pitchFamily="34" charset="0"/>
            </a:endParaRPr>
          </a:p>
          <a:p>
            <a:pPr lvl="0" defTabSz="457200">
              <a:lnSpc>
                <a:spcPct val="100000"/>
              </a:lnSpc>
              <a:spcAft>
                <a:spcPts val="0"/>
              </a:spcAft>
              <a:buClrTx/>
              <a:buSzTx/>
              <a:tabLst/>
              <a:defRPr/>
            </a:pPr>
            <a:endParaRPr lang="en-GB" sz="1200" b="1" u="sng" dirty="0">
              <a:solidFill>
                <a:prstClr val="black"/>
              </a:solidFill>
              <a:latin typeface="Century Gothic" panose="020B0502020202020204" pitchFamily="34" charset="0"/>
            </a:endParaRPr>
          </a:p>
          <a:p>
            <a:pPr>
              <a:spcAft>
                <a:spcPts val="0"/>
              </a:spcAft>
              <a:defRPr/>
            </a:pPr>
            <a:r>
              <a:rPr lang="en-GB" sz="1600" b="1" dirty="0">
                <a:solidFill>
                  <a:prstClr val="black"/>
                </a:solidFill>
                <a:latin typeface="Century Gothic" panose="020B0502020202020204" pitchFamily="34" charset="0"/>
              </a:rPr>
              <a:t>More </a:t>
            </a:r>
            <a:r>
              <a:rPr lang="en-GB" sz="1600" b="1" dirty="0">
                <a:solidFill>
                  <a:prstClr val="black"/>
                </a:solidFill>
                <a:latin typeface="Century Gothic" panose="020B0502020202020204" pitchFamily="34" charset="0"/>
                <a:hlinkClick r:id="rId4"/>
              </a:rPr>
              <a:t>Year 4 Place Value</a:t>
            </a:r>
            <a:r>
              <a:rPr lang="en-GB" sz="1600" b="1" dirty="0">
                <a:solidFill>
                  <a:prstClr val="black"/>
                </a:solidFill>
                <a:latin typeface="Century Gothic" panose="020B0502020202020204" pitchFamily="34" charset="0"/>
              </a:rPr>
              <a:t> resources.</a:t>
            </a:r>
            <a:endParaRPr lang="en-GB" sz="1200" b="1" dirty="0">
              <a:solidFill>
                <a:prstClr val="black"/>
              </a:solidFill>
              <a:latin typeface="Century Gothic" panose="020B0502020202020204" pitchFamily="34" charset="0"/>
            </a:endParaRPr>
          </a:p>
          <a:p>
            <a:pPr lvl="0" defTabSz="457200">
              <a:lnSpc>
                <a:spcPct val="100000"/>
              </a:lnSpc>
              <a:spcAft>
                <a:spcPts val="0"/>
              </a:spcAft>
              <a:buClrTx/>
              <a:buSzTx/>
              <a:tabLst/>
              <a:defRPr/>
            </a:pPr>
            <a:endParaRPr lang="en-GB" sz="1200" b="1" dirty="0">
              <a:solidFill>
                <a:prstClr val="black"/>
              </a:solidFill>
              <a:latin typeface="Century Gothic" panose="020B0502020202020204" pitchFamily="34" charset="0"/>
            </a:endParaRPr>
          </a:p>
          <a:p>
            <a:pPr lvl="0" defTabSz="457200">
              <a:lnSpc>
                <a:spcPct val="100000"/>
              </a:lnSpc>
              <a:spcAft>
                <a:spcPts val="0"/>
              </a:spcAft>
              <a:buClrTx/>
              <a:buSzTx/>
              <a:tabLst/>
              <a:defRPr/>
            </a:pPr>
            <a:endParaRPr lang="en-GB" sz="1200" b="1" dirty="0">
              <a:solidFill>
                <a:prstClr val="black"/>
              </a:solidFill>
              <a:latin typeface="Century Gothic" panose="020B0502020202020204" pitchFamily="34" charset="0"/>
            </a:endParaRPr>
          </a:p>
          <a:p>
            <a:pPr lvl="0">
              <a:defRPr/>
            </a:pPr>
            <a:r>
              <a:rPr lang="en-GB" sz="1600" b="1" dirty="0">
                <a:solidFill>
                  <a:prstClr val="black"/>
                </a:solidFill>
                <a:latin typeface="Century Gothic" panose="020B0502020202020204" pitchFamily="34" charset="0"/>
              </a:rPr>
              <a:t>Did you like this resource? Don’t forget to </a:t>
            </a:r>
            <a:r>
              <a:rPr lang="en-GB" sz="1600" b="1" dirty="0">
                <a:solidFill>
                  <a:prstClr val="black"/>
                </a:solidFill>
                <a:latin typeface="Century Gothic" panose="020B0502020202020204" pitchFamily="34" charset="0"/>
                <a:hlinkClick r:id="rId5"/>
              </a:rPr>
              <a:t>review</a:t>
            </a:r>
            <a:r>
              <a:rPr lang="en-GB" sz="1600" b="1" dirty="0">
                <a:solidFill>
                  <a:prstClr val="black"/>
                </a:solidFill>
                <a:latin typeface="Century Gothic" panose="020B0502020202020204" pitchFamily="34" charset="0"/>
              </a:rPr>
              <a:t> it on our website.</a:t>
            </a:r>
          </a:p>
        </p:txBody>
      </p:sp>
      <p:grpSp>
        <p:nvGrpSpPr>
          <p:cNvPr id="7" name="Group 6">
            <a:extLst>
              <a:ext uri="{FF2B5EF4-FFF2-40B4-BE49-F238E27FC236}">
                <a16:creationId xmlns:a16="http://schemas.microsoft.com/office/drawing/2014/main" id="{66B9E9C1-342C-46BA-9869-2EBEC5D86F7A}"/>
              </a:ext>
            </a:extLst>
          </p:cNvPr>
          <p:cNvGrpSpPr/>
          <p:nvPr/>
        </p:nvGrpSpPr>
        <p:grpSpPr>
          <a:xfrm>
            <a:off x="27814" y="6454317"/>
            <a:ext cx="1231337" cy="403587"/>
            <a:chOff x="27814" y="6454317"/>
            <a:chExt cx="1231337" cy="403587"/>
          </a:xfrm>
        </p:grpSpPr>
        <p:pic>
          <p:nvPicPr>
            <p:cNvPr id="9" name="Picture 8" descr="A close up of a sign&#10;&#10;Description generated with high confidence">
              <a:extLst>
                <a:ext uri="{FF2B5EF4-FFF2-40B4-BE49-F238E27FC236}">
                  <a16:creationId xmlns:a16="http://schemas.microsoft.com/office/drawing/2014/main" id="{47C6DCFD-8848-4064-B8AD-87549F89B70C}"/>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0" name="TextBox 8">
              <a:extLst>
                <a:ext uri="{FF2B5EF4-FFF2-40B4-BE49-F238E27FC236}">
                  <a16:creationId xmlns:a16="http://schemas.microsoft.com/office/drawing/2014/main" id="{BF3539BF-84E5-4875-8591-D02EBB846FD8}"/>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grpSp>
    </p:spTree>
    <p:extLst>
      <p:ext uri="{BB962C8B-B14F-4D97-AF65-F5344CB8AC3E}">
        <p14:creationId xmlns:p14="http://schemas.microsoft.com/office/powerpoint/2010/main" val="263748126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Year 4 – Autumn Block 1 – Place Value</a:t>
            </a:r>
            <a:br>
              <a:rPr lang="en-GB" sz="1600" b="1" dirty="0">
                <a:solidFill>
                  <a:schemeClr val="bg2">
                    <a:lumMod val="50000"/>
                  </a:schemeClr>
                </a:solidFill>
                <a:latin typeface="Century Gothic" panose="020B0502020202020204" pitchFamily="34" charset="0"/>
              </a:rPr>
            </a:br>
            <a:endParaRPr lang="en-GB" sz="1600" b="1" dirty="0">
              <a:solidFill>
                <a:schemeClr val="bg2">
                  <a:lumMod val="50000"/>
                </a:schemeClr>
              </a:solidFill>
              <a:latin typeface="Century Gothic" panose="020B0502020202020204" pitchFamily="34" charset="0"/>
            </a:endParaRPr>
          </a:p>
          <a:p>
            <a:pPr lvl="0" algn="ctr"/>
            <a:endParaRPr lang="en-GB" sz="4400" b="1" dirty="0">
              <a:solidFill>
                <a:schemeClr val="bg2">
                  <a:lumMod val="50000"/>
                </a:schemeClr>
              </a:solidFill>
              <a:latin typeface="Century Gothic" panose="020B0502020202020204" pitchFamily="34" charset="0"/>
            </a:endParaRPr>
          </a:p>
          <a:p>
            <a:pPr lvl="0" algn="ctr"/>
            <a:endParaRPr lang="en-GB" sz="4400" b="1" dirty="0">
              <a:solidFill>
                <a:schemeClr val="bg2">
                  <a:lumMod val="50000"/>
                </a:schemeClr>
              </a:solidFill>
              <a:latin typeface="Century Gothic" panose="020B0502020202020204" pitchFamily="34" charset="0"/>
            </a:endParaRPr>
          </a:p>
          <a:p>
            <a:pPr lvl="0" algn="ctr"/>
            <a:r>
              <a:rPr lang="en-GB" sz="4800" b="1" dirty="0">
                <a:solidFill>
                  <a:schemeClr val="bg2">
                    <a:lumMod val="25000"/>
                  </a:schemeClr>
                </a:solidFill>
                <a:latin typeface="Century Gothic" panose="020B0502020202020204" pitchFamily="34" charset="0"/>
              </a:rPr>
              <a:t>Step 3: Round to the Nearest 100</a:t>
            </a:r>
            <a:endParaRPr lang="en-GB" sz="1200" b="1" dirty="0">
              <a:solidFill>
                <a:prstClr val="black"/>
              </a:solidFill>
              <a:latin typeface="Century Gothic" panose="020B0502020202020204" pitchFamily="34" charset="0"/>
            </a:endParaRPr>
          </a:p>
        </p:txBody>
      </p:sp>
      <p:grpSp>
        <p:nvGrpSpPr>
          <p:cNvPr id="11" name="Group 10">
            <a:extLst>
              <a:ext uri="{FF2B5EF4-FFF2-40B4-BE49-F238E27FC236}">
                <a16:creationId xmlns:a16="http://schemas.microsoft.com/office/drawing/2014/main" id="{2436BF99-F499-41E0-B527-09E6B7375D76}"/>
              </a:ext>
            </a:extLst>
          </p:cNvPr>
          <p:cNvGrpSpPr/>
          <p:nvPr/>
        </p:nvGrpSpPr>
        <p:grpSpPr>
          <a:xfrm>
            <a:off x="27814" y="6454317"/>
            <a:ext cx="1231337" cy="403587"/>
            <a:chOff x="27814" y="6454317"/>
            <a:chExt cx="1231337" cy="403587"/>
          </a:xfrm>
        </p:grpSpPr>
        <p:pic>
          <p:nvPicPr>
            <p:cNvPr id="12" name="Picture 11" descr="A close up of a sign&#10;&#10;Description generated with high confidence">
              <a:extLst>
                <a:ext uri="{FF2B5EF4-FFF2-40B4-BE49-F238E27FC236}">
                  <a16:creationId xmlns:a16="http://schemas.microsoft.com/office/drawing/2014/main" id="{A460A957-9873-4A43-A5E1-BE87562489D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3" name="TextBox 8">
              <a:extLst>
                <a:ext uri="{FF2B5EF4-FFF2-40B4-BE49-F238E27FC236}">
                  <a16:creationId xmlns:a16="http://schemas.microsoft.com/office/drawing/2014/main" id="{9AD4E767-9191-42E2-9513-4E82EDFE855C}"/>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grpSp>
    </p:spTree>
    <p:extLst>
      <p:ext uri="{BB962C8B-B14F-4D97-AF65-F5344CB8AC3E}">
        <p14:creationId xmlns:p14="http://schemas.microsoft.com/office/powerpoint/2010/main" val="385590059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Introduction</a:t>
            </a:r>
          </a:p>
          <a:p>
            <a:pPr lvl="0" algn="ctr"/>
            <a:endParaRPr lang="en-GB" sz="2000" b="1" u="sng" dirty="0">
              <a:solidFill>
                <a:srgbClr val="E7E6E6">
                  <a:lumMod val="50000"/>
                </a:srgbClr>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Which multiples of 100 do these numbers sit between? </a:t>
            </a:r>
            <a:endParaRPr lang="en-GB" sz="1600" b="1" dirty="0">
              <a:solidFill>
                <a:schemeClr val="tx1"/>
              </a:solidFill>
              <a:latin typeface="Century Gothic" panose="020B0502020202020204" pitchFamily="34" charset="0"/>
            </a:endParaRPr>
          </a:p>
        </p:txBody>
      </p:sp>
      <p:grpSp>
        <p:nvGrpSpPr>
          <p:cNvPr id="11" name="Group 10">
            <a:extLst>
              <a:ext uri="{FF2B5EF4-FFF2-40B4-BE49-F238E27FC236}">
                <a16:creationId xmlns:a16="http://schemas.microsoft.com/office/drawing/2014/main" id="{2436BF99-F499-41E0-B527-09E6B7375D76}"/>
              </a:ext>
            </a:extLst>
          </p:cNvPr>
          <p:cNvGrpSpPr/>
          <p:nvPr/>
        </p:nvGrpSpPr>
        <p:grpSpPr>
          <a:xfrm>
            <a:off x="27814" y="6454317"/>
            <a:ext cx="1231337" cy="403587"/>
            <a:chOff x="27814" y="6454317"/>
            <a:chExt cx="1231337" cy="403587"/>
          </a:xfrm>
        </p:grpSpPr>
        <p:pic>
          <p:nvPicPr>
            <p:cNvPr id="12" name="Picture 11" descr="A close up of a sign&#10;&#10;Description generated with high confidence">
              <a:extLst>
                <a:ext uri="{FF2B5EF4-FFF2-40B4-BE49-F238E27FC236}">
                  <a16:creationId xmlns:a16="http://schemas.microsoft.com/office/drawing/2014/main" id="{A460A957-9873-4A43-A5E1-BE87562489D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3" name="TextBox 8">
              <a:extLst>
                <a:ext uri="{FF2B5EF4-FFF2-40B4-BE49-F238E27FC236}">
                  <a16:creationId xmlns:a16="http://schemas.microsoft.com/office/drawing/2014/main" id="{9AD4E767-9191-42E2-9513-4E82EDFE855C}"/>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grpSp>
      <p:grpSp>
        <p:nvGrpSpPr>
          <p:cNvPr id="7" name="Group 6">
            <a:extLst>
              <a:ext uri="{FF2B5EF4-FFF2-40B4-BE49-F238E27FC236}">
                <a16:creationId xmlns:a16="http://schemas.microsoft.com/office/drawing/2014/main" id="{972F00DF-AA6B-4AA5-97CA-F5626BFBD53A}"/>
              </a:ext>
            </a:extLst>
          </p:cNvPr>
          <p:cNvGrpSpPr/>
          <p:nvPr/>
        </p:nvGrpSpPr>
        <p:grpSpPr>
          <a:xfrm>
            <a:off x="1389041" y="1508458"/>
            <a:ext cx="6361044" cy="861392"/>
            <a:chOff x="1391478" y="1508458"/>
            <a:chExt cx="6361044" cy="861392"/>
          </a:xfrm>
        </p:grpSpPr>
        <p:grpSp>
          <p:nvGrpSpPr>
            <p:cNvPr id="9" name="Group 8">
              <a:extLst>
                <a:ext uri="{FF2B5EF4-FFF2-40B4-BE49-F238E27FC236}">
                  <a16:creationId xmlns:a16="http://schemas.microsoft.com/office/drawing/2014/main" id="{A009A75C-11DE-4370-AB18-7B613DED8784}"/>
                </a:ext>
              </a:extLst>
            </p:cNvPr>
            <p:cNvGrpSpPr/>
            <p:nvPr/>
          </p:nvGrpSpPr>
          <p:grpSpPr>
            <a:xfrm>
              <a:off x="3071535" y="1638694"/>
              <a:ext cx="3000931" cy="600923"/>
              <a:chOff x="3058282" y="1638694"/>
              <a:chExt cx="3000931" cy="600923"/>
            </a:xfrm>
          </p:grpSpPr>
          <p:sp>
            <p:nvSpPr>
              <p:cNvPr id="15" name="Rectangle: Rounded Corners 14">
                <a:extLst>
                  <a:ext uri="{FF2B5EF4-FFF2-40B4-BE49-F238E27FC236}">
                    <a16:creationId xmlns:a16="http://schemas.microsoft.com/office/drawing/2014/main" id="{045EBBCB-BBBC-4C10-B6F2-5A9E07C05D22}"/>
                  </a:ext>
                </a:extLst>
              </p:cNvPr>
              <p:cNvSpPr/>
              <p:nvPr/>
            </p:nvSpPr>
            <p:spPr>
              <a:xfrm>
                <a:off x="3893169" y="1638694"/>
                <a:ext cx="1331157" cy="600923"/>
              </a:xfrm>
              <a:prstGeom prst="roundRect">
                <a:avLst/>
              </a:prstGeom>
              <a:solidFill>
                <a:schemeClr val="accent5">
                  <a:lumMod val="60000"/>
                  <a:lumOff val="40000"/>
                </a:schemeClr>
              </a:solidFill>
              <a:ln w="28575">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latin typeface="Century Gothic" panose="020B0502020202020204" pitchFamily="34" charset="0"/>
                  </a:rPr>
                  <a:t>356</a:t>
                </a:r>
                <a:endParaRPr lang="en-US" sz="2800" b="1" dirty="0">
                  <a:latin typeface="Century Gothic" panose="020B0502020202020204" pitchFamily="34" charset="0"/>
                </a:endParaRPr>
              </a:p>
            </p:txBody>
          </p:sp>
          <p:sp>
            <p:nvSpPr>
              <p:cNvPr id="16" name="Arrow: Left 15">
                <a:extLst>
                  <a:ext uri="{FF2B5EF4-FFF2-40B4-BE49-F238E27FC236}">
                    <a16:creationId xmlns:a16="http://schemas.microsoft.com/office/drawing/2014/main" id="{7975D612-8828-4CB1-9ED0-92D44E3F3462}"/>
                  </a:ext>
                </a:extLst>
              </p:cNvPr>
              <p:cNvSpPr/>
              <p:nvPr/>
            </p:nvSpPr>
            <p:spPr>
              <a:xfrm>
                <a:off x="3058282" y="1729288"/>
                <a:ext cx="834887" cy="419732"/>
              </a:xfrm>
              <a:prstGeom prst="leftArrow">
                <a:avLst/>
              </a:prstGeom>
              <a:solidFill>
                <a:schemeClr val="accent5">
                  <a:lumMod val="60000"/>
                  <a:lumOff val="40000"/>
                </a:schemeClr>
              </a:solidFill>
              <a:ln w="28575">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b="1" dirty="0">
                  <a:latin typeface="Century Gothic" panose="020B0502020202020204" pitchFamily="34" charset="0"/>
                </a:endParaRPr>
              </a:p>
            </p:txBody>
          </p:sp>
          <p:sp>
            <p:nvSpPr>
              <p:cNvPr id="17" name="Arrow: Left 16">
                <a:extLst>
                  <a:ext uri="{FF2B5EF4-FFF2-40B4-BE49-F238E27FC236}">
                    <a16:creationId xmlns:a16="http://schemas.microsoft.com/office/drawing/2014/main" id="{5FE6AB93-1099-4108-97C9-B38D52F59A50}"/>
                  </a:ext>
                </a:extLst>
              </p:cNvPr>
              <p:cNvSpPr/>
              <p:nvPr/>
            </p:nvSpPr>
            <p:spPr>
              <a:xfrm rot="10800000">
                <a:off x="5224326" y="1729289"/>
                <a:ext cx="834887" cy="419732"/>
              </a:xfrm>
              <a:prstGeom prst="leftArrow">
                <a:avLst/>
              </a:prstGeom>
              <a:solidFill>
                <a:schemeClr val="accent5">
                  <a:lumMod val="60000"/>
                  <a:lumOff val="40000"/>
                </a:schemeClr>
              </a:solidFill>
              <a:ln w="28575">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b="1" dirty="0">
                  <a:latin typeface="Century Gothic" panose="020B0502020202020204" pitchFamily="34" charset="0"/>
                </a:endParaRPr>
              </a:p>
            </p:txBody>
          </p:sp>
        </p:grpSp>
        <p:sp>
          <p:nvSpPr>
            <p:cNvPr id="10" name="Oval 9">
              <a:extLst>
                <a:ext uri="{FF2B5EF4-FFF2-40B4-BE49-F238E27FC236}">
                  <a16:creationId xmlns:a16="http://schemas.microsoft.com/office/drawing/2014/main" id="{3EB218BA-131F-4ACB-937E-D16F0141B5A8}"/>
                </a:ext>
              </a:extLst>
            </p:cNvPr>
            <p:cNvSpPr/>
            <p:nvPr/>
          </p:nvSpPr>
          <p:spPr>
            <a:xfrm>
              <a:off x="1391478" y="1508458"/>
              <a:ext cx="1542405" cy="861392"/>
            </a:xfrm>
            <a:prstGeom prst="ellipse">
              <a:avLst/>
            </a:prstGeom>
            <a:solidFill>
              <a:schemeClr val="accent6">
                <a:lumMod val="20000"/>
                <a:lumOff val="80000"/>
              </a:schemeClr>
            </a:solidFill>
            <a:ln w="28575">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0" b="1" dirty="0">
                <a:solidFill>
                  <a:srgbClr val="FF0000"/>
                </a:solidFill>
                <a:latin typeface="Century Gothic" panose="020B0502020202020204" pitchFamily="34" charset="0"/>
              </a:endParaRPr>
            </a:p>
          </p:txBody>
        </p:sp>
        <p:sp>
          <p:nvSpPr>
            <p:cNvPr id="14" name="Oval 13">
              <a:extLst>
                <a:ext uri="{FF2B5EF4-FFF2-40B4-BE49-F238E27FC236}">
                  <a16:creationId xmlns:a16="http://schemas.microsoft.com/office/drawing/2014/main" id="{D1373AAC-D02A-4EF0-A821-CBC04E4E955E}"/>
                </a:ext>
              </a:extLst>
            </p:cNvPr>
            <p:cNvSpPr/>
            <p:nvPr/>
          </p:nvSpPr>
          <p:spPr>
            <a:xfrm>
              <a:off x="6210117" y="1508458"/>
              <a:ext cx="1542405" cy="861392"/>
            </a:xfrm>
            <a:prstGeom prst="ellipse">
              <a:avLst/>
            </a:prstGeom>
            <a:solidFill>
              <a:schemeClr val="accent6">
                <a:lumMod val="20000"/>
                <a:lumOff val="80000"/>
              </a:schemeClr>
            </a:solidFill>
            <a:ln w="28575">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0" b="1" dirty="0">
                <a:solidFill>
                  <a:srgbClr val="FF0000"/>
                </a:solidFill>
                <a:latin typeface="Century Gothic" panose="020B0502020202020204" pitchFamily="34" charset="0"/>
              </a:endParaRPr>
            </a:p>
          </p:txBody>
        </p:sp>
      </p:grpSp>
      <p:grpSp>
        <p:nvGrpSpPr>
          <p:cNvPr id="18" name="Group 17">
            <a:extLst>
              <a:ext uri="{FF2B5EF4-FFF2-40B4-BE49-F238E27FC236}">
                <a16:creationId xmlns:a16="http://schemas.microsoft.com/office/drawing/2014/main" id="{C87BF0A9-5550-4A81-9125-4CB6AFCB6EA1}"/>
              </a:ext>
            </a:extLst>
          </p:cNvPr>
          <p:cNvGrpSpPr/>
          <p:nvPr/>
        </p:nvGrpSpPr>
        <p:grpSpPr>
          <a:xfrm>
            <a:off x="1390260" y="2600215"/>
            <a:ext cx="6361044" cy="861392"/>
            <a:chOff x="1391478" y="1508458"/>
            <a:chExt cx="6361044" cy="861392"/>
          </a:xfrm>
        </p:grpSpPr>
        <p:grpSp>
          <p:nvGrpSpPr>
            <p:cNvPr id="20" name="Group 19">
              <a:extLst>
                <a:ext uri="{FF2B5EF4-FFF2-40B4-BE49-F238E27FC236}">
                  <a16:creationId xmlns:a16="http://schemas.microsoft.com/office/drawing/2014/main" id="{DEFE8669-E40D-4925-A6D4-FAEBC86851E2}"/>
                </a:ext>
              </a:extLst>
            </p:cNvPr>
            <p:cNvGrpSpPr/>
            <p:nvPr/>
          </p:nvGrpSpPr>
          <p:grpSpPr>
            <a:xfrm>
              <a:off x="3071535" y="1638694"/>
              <a:ext cx="3000931" cy="600923"/>
              <a:chOff x="3058282" y="1638694"/>
              <a:chExt cx="3000931" cy="600923"/>
            </a:xfrm>
          </p:grpSpPr>
          <p:sp>
            <p:nvSpPr>
              <p:cNvPr id="23" name="Rectangle: Rounded Corners 22">
                <a:extLst>
                  <a:ext uri="{FF2B5EF4-FFF2-40B4-BE49-F238E27FC236}">
                    <a16:creationId xmlns:a16="http://schemas.microsoft.com/office/drawing/2014/main" id="{75C04727-5A98-435C-85AA-C33AE7C7336C}"/>
                  </a:ext>
                </a:extLst>
              </p:cNvPr>
              <p:cNvSpPr/>
              <p:nvPr/>
            </p:nvSpPr>
            <p:spPr>
              <a:xfrm>
                <a:off x="3893169" y="1638694"/>
                <a:ext cx="1331157" cy="600923"/>
              </a:xfrm>
              <a:prstGeom prst="roundRect">
                <a:avLst/>
              </a:prstGeom>
              <a:solidFill>
                <a:schemeClr val="accent5">
                  <a:lumMod val="60000"/>
                  <a:lumOff val="40000"/>
                </a:schemeClr>
              </a:solidFill>
              <a:ln w="28575">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latin typeface="Century Gothic" panose="020B0502020202020204" pitchFamily="34" charset="0"/>
                  </a:rPr>
                  <a:t>194</a:t>
                </a:r>
                <a:endParaRPr lang="en-US" sz="2800" b="1" dirty="0">
                  <a:latin typeface="Century Gothic" panose="020B0502020202020204" pitchFamily="34" charset="0"/>
                </a:endParaRPr>
              </a:p>
            </p:txBody>
          </p:sp>
          <p:sp>
            <p:nvSpPr>
              <p:cNvPr id="24" name="Arrow: Left 23">
                <a:extLst>
                  <a:ext uri="{FF2B5EF4-FFF2-40B4-BE49-F238E27FC236}">
                    <a16:creationId xmlns:a16="http://schemas.microsoft.com/office/drawing/2014/main" id="{8C768DDA-4547-4D44-90FD-6C8710501D3F}"/>
                  </a:ext>
                </a:extLst>
              </p:cNvPr>
              <p:cNvSpPr/>
              <p:nvPr/>
            </p:nvSpPr>
            <p:spPr>
              <a:xfrm>
                <a:off x="3058282" y="1729288"/>
                <a:ext cx="834887" cy="419732"/>
              </a:xfrm>
              <a:prstGeom prst="leftArrow">
                <a:avLst/>
              </a:prstGeom>
              <a:solidFill>
                <a:schemeClr val="accent5">
                  <a:lumMod val="60000"/>
                  <a:lumOff val="40000"/>
                </a:schemeClr>
              </a:solidFill>
              <a:ln w="28575">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b="1" dirty="0">
                  <a:latin typeface="Century Gothic" panose="020B0502020202020204" pitchFamily="34" charset="0"/>
                </a:endParaRPr>
              </a:p>
            </p:txBody>
          </p:sp>
          <p:sp>
            <p:nvSpPr>
              <p:cNvPr id="25" name="Arrow: Left 24">
                <a:extLst>
                  <a:ext uri="{FF2B5EF4-FFF2-40B4-BE49-F238E27FC236}">
                    <a16:creationId xmlns:a16="http://schemas.microsoft.com/office/drawing/2014/main" id="{DABE5791-45C0-4F15-9CB3-2A39B07A1AB7}"/>
                  </a:ext>
                </a:extLst>
              </p:cNvPr>
              <p:cNvSpPr/>
              <p:nvPr/>
            </p:nvSpPr>
            <p:spPr>
              <a:xfrm rot="10800000">
                <a:off x="5224326" y="1729289"/>
                <a:ext cx="834887" cy="419732"/>
              </a:xfrm>
              <a:prstGeom prst="leftArrow">
                <a:avLst/>
              </a:prstGeom>
              <a:solidFill>
                <a:schemeClr val="accent5">
                  <a:lumMod val="60000"/>
                  <a:lumOff val="40000"/>
                </a:schemeClr>
              </a:solidFill>
              <a:ln w="28575">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b="1" dirty="0">
                  <a:latin typeface="Century Gothic" panose="020B0502020202020204" pitchFamily="34" charset="0"/>
                </a:endParaRPr>
              </a:p>
            </p:txBody>
          </p:sp>
        </p:grpSp>
        <p:sp>
          <p:nvSpPr>
            <p:cNvPr id="21" name="Oval 20">
              <a:extLst>
                <a:ext uri="{FF2B5EF4-FFF2-40B4-BE49-F238E27FC236}">
                  <a16:creationId xmlns:a16="http://schemas.microsoft.com/office/drawing/2014/main" id="{8742877A-BC60-4F28-A50A-C565F2368C60}"/>
                </a:ext>
              </a:extLst>
            </p:cNvPr>
            <p:cNvSpPr/>
            <p:nvPr/>
          </p:nvSpPr>
          <p:spPr>
            <a:xfrm>
              <a:off x="1391478" y="1508458"/>
              <a:ext cx="1542405" cy="861392"/>
            </a:xfrm>
            <a:prstGeom prst="ellipse">
              <a:avLst/>
            </a:prstGeom>
            <a:solidFill>
              <a:schemeClr val="accent6">
                <a:lumMod val="20000"/>
                <a:lumOff val="80000"/>
              </a:schemeClr>
            </a:solidFill>
            <a:ln w="28575">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0" b="1" dirty="0">
                <a:solidFill>
                  <a:srgbClr val="FF0000"/>
                </a:solidFill>
                <a:latin typeface="Century Gothic" panose="020B0502020202020204" pitchFamily="34" charset="0"/>
              </a:endParaRPr>
            </a:p>
          </p:txBody>
        </p:sp>
        <p:sp>
          <p:nvSpPr>
            <p:cNvPr id="22" name="Oval 21">
              <a:extLst>
                <a:ext uri="{FF2B5EF4-FFF2-40B4-BE49-F238E27FC236}">
                  <a16:creationId xmlns:a16="http://schemas.microsoft.com/office/drawing/2014/main" id="{7B0FB1EC-E9B9-4EDE-8BC4-298520A9687E}"/>
                </a:ext>
              </a:extLst>
            </p:cNvPr>
            <p:cNvSpPr/>
            <p:nvPr/>
          </p:nvSpPr>
          <p:spPr>
            <a:xfrm>
              <a:off x="6210117" y="1508458"/>
              <a:ext cx="1542405" cy="861392"/>
            </a:xfrm>
            <a:prstGeom prst="ellipse">
              <a:avLst/>
            </a:prstGeom>
            <a:solidFill>
              <a:schemeClr val="accent6">
                <a:lumMod val="20000"/>
                <a:lumOff val="80000"/>
              </a:schemeClr>
            </a:solidFill>
            <a:ln w="28575">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0" b="1" dirty="0">
                <a:solidFill>
                  <a:srgbClr val="FF0000"/>
                </a:solidFill>
                <a:latin typeface="Century Gothic" panose="020B0502020202020204" pitchFamily="34" charset="0"/>
              </a:endParaRPr>
            </a:p>
          </p:txBody>
        </p:sp>
      </p:grpSp>
      <p:grpSp>
        <p:nvGrpSpPr>
          <p:cNvPr id="26" name="Group 25">
            <a:extLst>
              <a:ext uri="{FF2B5EF4-FFF2-40B4-BE49-F238E27FC236}">
                <a16:creationId xmlns:a16="http://schemas.microsoft.com/office/drawing/2014/main" id="{DFCA5EE4-6DF3-4A2B-BF5F-C11775FA0222}"/>
              </a:ext>
            </a:extLst>
          </p:cNvPr>
          <p:cNvGrpSpPr/>
          <p:nvPr/>
        </p:nvGrpSpPr>
        <p:grpSpPr>
          <a:xfrm>
            <a:off x="1391478" y="3691133"/>
            <a:ext cx="6361044" cy="861392"/>
            <a:chOff x="1391478" y="1508458"/>
            <a:chExt cx="6361044" cy="861392"/>
          </a:xfrm>
        </p:grpSpPr>
        <p:grpSp>
          <p:nvGrpSpPr>
            <p:cNvPr id="27" name="Group 26">
              <a:extLst>
                <a:ext uri="{FF2B5EF4-FFF2-40B4-BE49-F238E27FC236}">
                  <a16:creationId xmlns:a16="http://schemas.microsoft.com/office/drawing/2014/main" id="{8A6108EA-6C75-4BB5-BD6A-20150A80EEC5}"/>
                </a:ext>
              </a:extLst>
            </p:cNvPr>
            <p:cNvGrpSpPr/>
            <p:nvPr/>
          </p:nvGrpSpPr>
          <p:grpSpPr>
            <a:xfrm>
              <a:off x="3071535" y="1638694"/>
              <a:ext cx="3000931" cy="600923"/>
              <a:chOff x="3058282" y="1638694"/>
              <a:chExt cx="3000931" cy="600923"/>
            </a:xfrm>
          </p:grpSpPr>
          <p:sp>
            <p:nvSpPr>
              <p:cNvPr id="30" name="Rectangle: Rounded Corners 29">
                <a:extLst>
                  <a:ext uri="{FF2B5EF4-FFF2-40B4-BE49-F238E27FC236}">
                    <a16:creationId xmlns:a16="http://schemas.microsoft.com/office/drawing/2014/main" id="{0CED3092-0D0B-42C6-A674-0A12058B2BB7}"/>
                  </a:ext>
                </a:extLst>
              </p:cNvPr>
              <p:cNvSpPr/>
              <p:nvPr/>
            </p:nvSpPr>
            <p:spPr>
              <a:xfrm>
                <a:off x="3893169" y="1638694"/>
                <a:ext cx="1331157" cy="600923"/>
              </a:xfrm>
              <a:prstGeom prst="roundRect">
                <a:avLst/>
              </a:prstGeom>
              <a:solidFill>
                <a:schemeClr val="accent5">
                  <a:lumMod val="60000"/>
                  <a:lumOff val="40000"/>
                </a:schemeClr>
              </a:solidFill>
              <a:ln w="28575">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latin typeface="Century Gothic" panose="020B0502020202020204" pitchFamily="34" charset="0"/>
                  </a:rPr>
                  <a:t>610</a:t>
                </a:r>
                <a:endParaRPr lang="en-US" sz="2800" b="1" dirty="0">
                  <a:latin typeface="Century Gothic" panose="020B0502020202020204" pitchFamily="34" charset="0"/>
                </a:endParaRPr>
              </a:p>
            </p:txBody>
          </p:sp>
          <p:sp>
            <p:nvSpPr>
              <p:cNvPr id="31" name="Arrow: Left 30">
                <a:extLst>
                  <a:ext uri="{FF2B5EF4-FFF2-40B4-BE49-F238E27FC236}">
                    <a16:creationId xmlns:a16="http://schemas.microsoft.com/office/drawing/2014/main" id="{0D1D0C15-BB3C-42D8-B3DD-A5210E5C66BC}"/>
                  </a:ext>
                </a:extLst>
              </p:cNvPr>
              <p:cNvSpPr/>
              <p:nvPr/>
            </p:nvSpPr>
            <p:spPr>
              <a:xfrm>
                <a:off x="3058282" y="1729288"/>
                <a:ext cx="834887" cy="419732"/>
              </a:xfrm>
              <a:prstGeom prst="leftArrow">
                <a:avLst/>
              </a:prstGeom>
              <a:solidFill>
                <a:schemeClr val="accent5">
                  <a:lumMod val="60000"/>
                  <a:lumOff val="40000"/>
                </a:schemeClr>
              </a:solidFill>
              <a:ln w="28575">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b="1" dirty="0">
                  <a:latin typeface="Century Gothic" panose="020B0502020202020204" pitchFamily="34" charset="0"/>
                </a:endParaRPr>
              </a:p>
            </p:txBody>
          </p:sp>
          <p:sp>
            <p:nvSpPr>
              <p:cNvPr id="32" name="Arrow: Left 31">
                <a:extLst>
                  <a:ext uri="{FF2B5EF4-FFF2-40B4-BE49-F238E27FC236}">
                    <a16:creationId xmlns:a16="http://schemas.microsoft.com/office/drawing/2014/main" id="{A1B26D00-8A2E-4784-A29B-7A03CA517F2F}"/>
                  </a:ext>
                </a:extLst>
              </p:cNvPr>
              <p:cNvSpPr/>
              <p:nvPr/>
            </p:nvSpPr>
            <p:spPr>
              <a:xfrm rot="10800000">
                <a:off x="5224326" y="1729289"/>
                <a:ext cx="834887" cy="419732"/>
              </a:xfrm>
              <a:prstGeom prst="leftArrow">
                <a:avLst/>
              </a:prstGeom>
              <a:solidFill>
                <a:schemeClr val="accent5">
                  <a:lumMod val="60000"/>
                  <a:lumOff val="40000"/>
                </a:schemeClr>
              </a:solidFill>
              <a:ln w="28575">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b="1" dirty="0">
                  <a:latin typeface="Century Gothic" panose="020B0502020202020204" pitchFamily="34" charset="0"/>
                </a:endParaRPr>
              </a:p>
            </p:txBody>
          </p:sp>
        </p:grpSp>
        <p:sp>
          <p:nvSpPr>
            <p:cNvPr id="28" name="Oval 27">
              <a:extLst>
                <a:ext uri="{FF2B5EF4-FFF2-40B4-BE49-F238E27FC236}">
                  <a16:creationId xmlns:a16="http://schemas.microsoft.com/office/drawing/2014/main" id="{3246722B-E64A-46F7-B7E0-30D5EBECFFE2}"/>
                </a:ext>
              </a:extLst>
            </p:cNvPr>
            <p:cNvSpPr/>
            <p:nvPr/>
          </p:nvSpPr>
          <p:spPr>
            <a:xfrm>
              <a:off x="1391478" y="1508458"/>
              <a:ext cx="1542405" cy="861392"/>
            </a:xfrm>
            <a:prstGeom prst="ellipse">
              <a:avLst/>
            </a:prstGeom>
            <a:solidFill>
              <a:schemeClr val="accent6">
                <a:lumMod val="20000"/>
                <a:lumOff val="80000"/>
              </a:schemeClr>
            </a:solidFill>
            <a:ln w="28575">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0" b="1" dirty="0">
                <a:solidFill>
                  <a:srgbClr val="FF0000"/>
                </a:solidFill>
                <a:latin typeface="Century Gothic" panose="020B0502020202020204" pitchFamily="34" charset="0"/>
              </a:endParaRPr>
            </a:p>
          </p:txBody>
        </p:sp>
        <p:sp>
          <p:nvSpPr>
            <p:cNvPr id="29" name="Oval 28">
              <a:extLst>
                <a:ext uri="{FF2B5EF4-FFF2-40B4-BE49-F238E27FC236}">
                  <a16:creationId xmlns:a16="http://schemas.microsoft.com/office/drawing/2014/main" id="{A48E5FF8-CD14-4FE5-8DE3-B6092B2AE5D8}"/>
                </a:ext>
              </a:extLst>
            </p:cNvPr>
            <p:cNvSpPr/>
            <p:nvPr/>
          </p:nvSpPr>
          <p:spPr>
            <a:xfrm>
              <a:off x="6210117" y="1508458"/>
              <a:ext cx="1542405" cy="861392"/>
            </a:xfrm>
            <a:prstGeom prst="ellipse">
              <a:avLst/>
            </a:prstGeom>
            <a:solidFill>
              <a:schemeClr val="accent6">
                <a:lumMod val="20000"/>
                <a:lumOff val="80000"/>
              </a:schemeClr>
            </a:solidFill>
            <a:ln w="28575">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0" b="1" dirty="0">
                <a:solidFill>
                  <a:srgbClr val="FF0000"/>
                </a:solidFill>
                <a:latin typeface="Century Gothic" panose="020B0502020202020204" pitchFamily="34" charset="0"/>
              </a:endParaRPr>
            </a:p>
          </p:txBody>
        </p:sp>
      </p:grpSp>
      <p:grpSp>
        <p:nvGrpSpPr>
          <p:cNvPr id="33" name="Group 32">
            <a:extLst>
              <a:ext uri="{FF2B5EF4-FFF2-40B4-BE49-F238E27FC236}">
                <a16:creationId xmlns:a16="http://schemas.microsoft.com/office/drawing/2014/main" id="{45523849-A750-4404-964F-70474A92FC71}"/>
              </a:ext>
            </a:extLst>
          </p:cNvPr>
          <p:cNvGrpSpPr/>
          <p:nvPr/>
        </p:nvGrpSpPr>
        <p:grpSpPr>
          <a:xfrm>
            <a:off x="1387822" y="4782051"/>
            <a:ext cx="6361044" cy="861392"/>
            <a:chOff x="1391478" y="1508458"/>
            <a:chExt cx="6361044" cy="861392"/>
          </a:xfrm>
        </p:grpSpPr>
        <p:grpSp>
          <p:nvGrpSpPr>
            <p:cNvPr id="34" name="Group 33">
              <a:extLst>
                <a:ext uri="{FF2B5EF4-FFF2-40B4-BE49-F238E27FC236}">
                  <a16:creationId xmlns:a16="http://schemas.microsoft.com/office/drawing/2014/main" id="{00D64983-9791-4BC8-BBC3-1D9A92EEFD3D}"/>
                </a:ext>
              </a:extLst>
            </p:cNvPr>
            <p:cNvGrpSpPr/>
            <p:nvPr/>
          </p:nvGrpSpPr>
          <p:grpSpPr>
            <a:xfrm>
              <a:off x="3071535" y="1638694"/>
              <a:ext cx="3000931" cy="600923"/>
              <a:chOff x="3058282" y="1638694"/>
              <a:chExt cx="3000931" cy="600923"/>
            </a:xfrm>
          </p:grpSpPr>
          <p:sp>
            <p:nvSpPr>
              <p:cNvPr id="37" name="Rectangle: Rounded Corners 36">
                <a:extLst>
                  <a:ext uri="{FF2B5EF4-FFF2-40B4-BE49-F238E27FC236}">
                    <a16:creationId xmlns:a16="http://schemas.microsoft.com/office/drawing/2014/main" id="{28D05D79-8DEA-49A7-ABCE-E5C01A943FE3}"/>
                  </a:ext>
                </a:extLst>
              </p:cNvPr>
              <p:cNvSpPr/>
              <p:nvPr/>
            </p:nvSpPr>
            <p:spPr>
              <a:xfrm>
                <a:off x="3893169" y="1638694"/>
                <a:ext cx="1331157" cy="600923"/>
              </a:xfrm>
              <a:prstGeom prst="roundRect">
                <a:avLst/>
              </a:prstGeom>
              <a:solidFill>
                <a:schemeClr val="accent5">
                  <a:lumMod val="60000"/>
                  <a:lumOff val="40000"/>
                </a:schemeClr>
              </a:solidFill>
              <a:ln w="28575">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latin typeface="Century Gothic" panose="020B0502020202020204" pitchFamily="34" charset="0"/>
                  </a:rPr>
                  <a:t>990</a:t>
                </a:r>
                <a:endParaRPr lang="en-US" sz="2800" b="1" dirty="0">
                  <a:latin typeface="Century Gothic" panose="020B0502020202020204" pitchFamily="34" charset="0"/>
                </a:endParaRPr>
              </a:p>
            </p:txBody>
          </p:sp>
          <p:sp>
            <p:nvSpPr>
              <p:cNvPr id="38" name="Arrow: Left 37">
                <a:extLst>
                  <a:ext uri="{FF2B5EF4-FFF2-40B4-BE49-F238E27FC236}">
                    <a16:creationId xmlns:a16="http://schemas.microsoft.com/office/drawing/2014/main" id="{B76C7366-89AE-42A8-8C8C-8F00F7B1A112}"/>
                  </a:ext>
                </a:extLst>
              </p:cNvPr>
              <p:cNvSpPr/>
              <p:nvPr/>
            </p:nvSpPr>
            <p:spPr>
              <a:xfrm>
                <a:off x="3058282" y="1729288"/>
                <a:ext cx="834887" cy="419732"/>
              </a:xfrm>
              <a:prstGeom prst="leftArrow">
                <a:avLst/>
              </a:prstGeom>
              <a:solidFill>
                <a:schemeClr val="accent5">
                  <a:lumMod val="60000"/>
                  <a:lumOff val="40000"/>
                </a:schemeClr>
              </a:solidFill>
              <a:ln w="28575">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b="1" dirty="0">
                  <a:latin typeface="Century Gothic" panose="020B0502020202020204" pitchFamily="34" charset="0"/>
                </a:endParaRPr>
              </a:p>
            </p:txBody>
          </p:sp>
          <p:sp>
            <p:nvSpPr>
              <p:cNvPr id="39" name="Arrow: Left 38">
                <a:extLst>
                  <a:ext uri="{FF2B5EF4-FFF2-40B4-BE49-F238E27FC236}">
                    <a16:creationId xmlns:a16="http://schemas.microsoft.com/office/drawing/2014/main" id="{DE68EFDC-5B64-4D13-83E8-5BDA52C54876}"/>
                  </a:ext>
                </a:extLst>
              </p:cNvPr>
              <p:cNvSpPr/>
              <p:nvPr/>
            </p:nvSpPr>
            <p:spPr>
              <a:xfrm rot="10800000">
                <a:off x="5224326" y="1729289"/>
                <a:ext cx="834887" cy="419732"/>
              </a:xfrm>
              <a:prstGeom prst="leftArrow">
                <a:avLst/>
              </a:prstGeom>
              <a:solidFill>
                <a:schemeClr val="accent5">
                  <a:lumMod val="60000"/>
                  <a:lumOff val="40000"/>
                </a:schemeClr>
              </a:solidFill>
              <a:ln w="28575">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b="1" dirty="0">
                  <a:latin typeface="Century Gothic" panose="020B0502020202020204" pitchFamily="34" charset="0"/>
                </a:endParaRPr>
              </a:p>
            </p:txBody>
          </p:sp>
        </p:grpSp>
        <p:sp>
          <p:nvSpPr>
            <p:cNvPr id="35" name="Oval 34">
              <a:extLst>
                <a:ext uri="{FF2B5EF4-FFF2-40B4-BE49-F238E27FC236}">
                  <a16:creationId xmlns:a16="http://schemas.microsoft.com/office/drawing/2014/main" id="{425584D6-00BE-4D9D-9706-F731192C80AE}"/>
                </a:ext>
              </a:extLst>
            </p:cNvPr>
            <p:cNvSpPr/>
            <p:nvPr/>
          </p:nvSpPr>
          <p:spPr>
            <a:xfrm>
              <a:off x="1391478" y="1508458"/>
              <a:ext cx="1542405" cy="861392"/>
            </a:xfrm>
            <a:prstGeom prst="ellipse">
              <a:avLst/>
            </a:prstGeom>
            <a:solidFill>
              <a:schemeClr val="accent6">
                <a:lumMod val="20000"/>
                <a:lumOff val="80000"/>
              </a:schemeClr>
            </a:solidFill>
            <a:ln w="28575">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0" b="1" dirty="0">
                <a:solidFill>
                  <a:srgbClr val="FF0000"/>
                </a:solidFill>
                <a:latin typeface="Century Gothic" panose="020B0502020202020204" pitchFamily="34" charset="0"/>
              </a:endParaRPr>
            </a:p>
          </p:txBody>
        </p:sp>
        <p:sp>
          <p:nvSpPr>
            <p:cNvPr id="36" name="Oval 35">
              <a:extLst>
                <a:ext uri="{FF2B5EF4-FFF2-40B4-BE49-F238E27FC236}">
                  <a16:creationId xmlns:a16="http://schemas.microsoft.com/office/drawing/2014/main" id="{35C0A0D0-8517-4D59-8C94-341763A19668}"/>
                </a:ext>
              </a:extLst>
            </p:cNvPr>
            <p:cNvSpPr/>
            <p:nvPr/>
          </p:nvSpPr>
          <p:spPr>
            <a:xfrm>
              <a:off x="6210117" y="1508458"/>
              <a:ext cx="1542405" cy="861392"/>
            </a:xfrm>
            <a:prstGeom prst="ellipse">
              <a:avLst/>
            </a:prstGeom>
            <a:solidFill>
              <a:schemeClr val="accent6">
                <a:lumMod val="20000"/>
                <a:lumOff val="80000"/>
              </a:schemeClr>
            </a:solidFill>
            <a:ln w="28575">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endParaRPr lang="en-US" sz="2800" b="1" dirty="0">
                <a:solidFill>
                  <a:srgbClr val="FF0000"/>
                </a:solidFill>
                <a:latin typeface="Century Gothic" panose="020B0502020202020204" pitchFamily="34" charset="0"/>
              </a:endParaRPr>
            </a:p>
          </p:txBody>
        </p:sp>
      </p:grpSp>
    </p:spTree>
    <p:extLst>
      <p:ext uri="{BB962C8B-B14F-4D97-AF65-F5344CB8AC3E}">
        <p14:creationId xmlns:p14="http://schemas.microsoft.com/office/powerpoint/2010/main" val="139758298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Introduction</a:t>
            </a:r>
          </a:p>
          <a:p>
            <a:pPr lvl="0" algn="ctr"/>
            <a:endParaRPr lang="en-GB" sz="2000" b="1" u="sng" dirty="0">
              <a:solidFill>
                <a:srgbClr val="E7E6E6">
                  <a:lumMod val="50000"/>
                </a:srgbClr>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Which multiples of 100 do these numbers </a:t>
            </a:r>
            <a:r>
              <a:rPr lang="en-GB" sz="2000" b="1">
                <a:solidFill>
                  <a:schemeClr val="tx1"/>
                </a:solidFill>
                <a:latin typeface="Century Gothic" panose="020B0502020202020204" pitchFamily="34" charset="0"/>
              </a:rPr>
              <a:t>sit between? </a:t>
            </a:r>
            <a:endParaRPr lang="en-GB" sz="1600" b="1" dirty="0">
              <a:solidFill>
                <a:schemeClr val="tx1"/>
              </a:solidFill>
              <a:latin typeface="Century Gothic" panose="020B0502020202020204" pitchFamily="34" charset="0"/>
            </a:endParaRPr>
          </a:p>
        </p:txBody>
      </p:sp>
      <p:grpSp>
        <p:nvGrpSpPr>
          <p:cNvPr id="11" name="Group 10">
            <a:extLst>
              <a:ext uri="{FF2B5EF4-FFF2-40B4-BE49-F238E27FC236}">
                <a16:creationId xmlns:a16="http://schemas.microsoft.com/office/drawing/2014/main" id="{2436BF99-F499-41E0-B527-09E6B7375D76}"/>
              </a:ext>
            </a:extLst>
          </p:cNvPr>
          <p:cNvGrpSpPr/>
          <p:nvPr/>
        </p:nvGrpSpPr>
        <p:grpSpPr>
          <a:xfrm>
            <a:off x="27814" y="6454317"/>
            <a:ext cx="1231337" cy="403587"/>
            <a:chOff x="27814" y="6454317"/>
            <a:chExt cx="1231337" cy="403587"/>
          </a:xfrm>
        </p:grpSpPr>
        <p:pic>
          <p:nvPicPr>
            <p:cNvPr id="12" name="Picture 11" descr="A close up of a sign&#10;&#10;Description generated with high confidence">
              <a:extLst>
                <a:ext uri="{FF2B5EF4-FFF2-40B4-BE49-F238E27FC236}">
                  <a16:creationId xmlns:a16="http://schemas.microsoft.com/office/drawing/2014/main" id="{A460A957-9873-4A43-A5E1-BE87562489D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3" name="TextBox 8">
              <a:extLst>
                <a:ext uri="{FF2B5EF4-FFF2-40B4-BE49-F238E27FC236}">
                  <a16:creationId xmlns:a16="http://schemas.microsoft.com/office/drawing/2014/main" id="{9AD4E767-9191-42E2-9513-4E82EDFE855C}"/>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grpSp>
      <p:grpSp>
        <p:nvGrpSpPr>
          <p:cNvPr id="7" name="Group 6">
            <a:extLst>
              <a:ext uri="{FF2B5EF4-FFF2-40B4-BE49-F238E27FC236}">
                <a16:creationId xmlns:a16="http://schemas.microsoft.com/office/drawing/2014/main" id="{2758EF88-E81C-46EC-B88C-7C7882CF2ED7}"/>
              </a:ext>
            </a:extLst>
          </p:cNvPr>
          <p:cNvGrpSpPr/>
          <p:nvPr/>
        </p:nvGrpSpPr>
        <p:grpSpPr>
          <a:xfrm>
            <a:off x="1389041" y="1508458"/>
            <a:ext cx="6361044" cy="861392"/>
            <a:chOff x="1391478" y="1508458"/>
            <a:chExt cx="6361044" cy="861392"/>
          </a:xfrm>
        </p:grpSpPr>
        <p:grpSp>
          <p:nvGrpSpPr>
            <p:cNvPr id="9" name="Group 8">
              <a:extLst>
                <a:ext uri="{FF2B5EF4-FFF2-40B4-BE49-F238E27FC236}">
                  <a16:creationId xmlns:a16="http://schemas.microsoft.com/office/drawing/2014/main" id="{607D6890-BD26-4042-8DF8-367293446061}"/>
                </a:ext>
              </a:extLst>
            </p:cNvPr>
            <p:cNvGrpSpPr/>
            <p:nvPr/>
          </p:nvGrpSpPr>
          <p:grpSpPr>
            <a:xfrm>
              <a:off x="3071535" y="1638694"/>
              <a:ext cx="3000931" cy="600923"/>
              <a:chOff x="3058282" y="1638694"/>
              <a:chExt cx="3000931" cy="600923"/>
            </a:xfrm>
          </p:grpSpPr>
          <p:sp>
            <p:nvSpPr>
              <p:cNvPr id="15" name="Rectangle: Rounded Corners 14">
                <a:extLst>
                  <a:ext uri="{FF2B5EF4-FFF2-40B4-BE49-F238E27FC236}">
                    <a16:creationId xmlns:a16="http://schemas.microsoft.com/office/drawing/2014/main" id="{E3A794E2-BD57-407C-8192-D7B71539EA08}"/>
                  </a:ext>
                </a:extLst>
              </p:cNvPr>
              <p:cNvSpPr/>
              <p:nvPr/>
            </p:nvSpPr>
            <p:spPr>
              <a:xfrm>
                <a:off x="3893169" y="1638694"/>
                <a:ext cx="1331157" cy="600923"/>
              </a:xfrm>
              <a:prstGeom prst="roundRect">
                <a:avLst/>
              </a:prstGeom>
              <a:solidFill>
                <a:schemeClr val="accent5">
                  <a:lumMod val="60000"/>
                  <a:lumOff val="40000"/>
                </a:schemeClr>
              </a:solidFill>
              <a:ln w="28575">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latin typeface="Century Gothic" panose="020B0502020202020204" pitchFamily="34" charset="0"/>
                  </a:rPr>
                  <a:t>356</a:t>
                </a:r>
                <a:endParaRPr lang="en-US" sz="2800" b="1" dirty="0">
                  <a:latin typeface="Century Gothic" panose="020B0502020202020204" pitchFamily="34" charset="0"/>
                </a:endParaRPr>
              </a:p>
            </p:txBody>
          </p:sp>
          <p:sp>
            <p:nvSpPr>
              <p:cNvPr id="16" name="Arrow: Left 15">
                <a:extLst>
                  <a:ext uri="{FF2B5EF4-FFF2-40B4-BE49-F238E27FC236}">
                    <a16:creationId xmlns:a16="http://schemas.microsoft.com/office/drawing/2014/main" id="{5A9FE331-E2F4-4C23-B194-0A7ED286B317}"/>
                  </a:ext>
                </a:extLst>
              </p:cNvPr>
              <p:cNvSpPr/>
              <p:nvPr/>
            </p:nvSpPr>
            <p:spPr>
              <a:xfrm>
                <a:off x="3058282" y="1729288"/>
                <a:ext cx="834887" cy="419732"/>
              </a:xfrm>
              <a:prstGeom prst="leftArrow">
                <a:avLst/>
              </a:prstGeom>
              <a:solidFill>
                <a:schemeClr val="accent5">
                  <a:lumMod val="60000"/>
                  <a:lumOff val="40000"/>
                </a:schemeClr>
              </a:solidFill>
              <a:ln w="28575">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b="1" dirty="0">
                  <a:latin typeface="Century Gothic" panose="020B0502020202020204" pitchFamily="34" charset="0"/>
                </a:endParaRPr>
              </a:p>
            </p:txBody>
          </p:sp>
          <p:sp>
            <p:nvSpPr>
              <p:cNvPr id="17" name="Arrow: Left 16">
                <a:extLst>
                  <a:ext uri="{FF2B5EF4-FFF2-40B4-BE49-F238E27FC236}">
                    <a16:creationId xmlns:a16="http://schemas.microsoft.com/office/drawing/2014/main" id="{AB47A2E7-B4DF-4956-95D0-D94D71C76D2E}"/>
                  </a:ext>
                </a:extLst>
              </p:cNvPr>
              <p:cNvSpPr/>
              <p:nvPr/>
            </p:nvSpPr>
            <p:spPr>
              <a:xfrm rot="10800000">
                <a:off x="5224326" y="1729289"/>
                <a:ext cx="834887" cy="419732"/>
              </a:xfrm>
              <a:prstGeom prst="leftArrow">
                <a:avLst/>
              </a:prstGeom>
              <a:solidFill>
                <a:schemeClr val="accent5">
                  <a:lumMod val="60000"/>
                  <a:lumOff val="40000"/>
                </a:schemeClr>
              </a:solidFill>
              <a:ln w="28575">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b="1" dirty="0">
                  <a:latin typeface="Century Gothic" panose="020B0502020202020204" pitchFamily="34" charset="0"/>
                </a:endParaRPr>
              </a:p>
            </p:txBody>
          </p:sp>
        </p:grpSp>
        <p:sp>
          <p:nvSpPr>
            <p:cNvPr id="10" name="Oval 9">
              <a:extLst>
                <a:ext uri="{FF2B5EF4-FFF2-40B4-BE49-F238E27FC236}">
                  <a16:creationId xmlns:a16="http://schemas.microsoft.com/office/drawing/2014/main" id="{E1AA3A12-B150-41D6-8F38-0A0218FFB009}"/>
                </a:ext>
              </a:extLst>
            </p:cNvPr>
            <p:cNvSpPr/>
            <p:nvPr/>
          </p:nvSpPr>
          <p:spPr>
            <a:xfrm>
              <a:off x="1391478" y="1508458"/>
              <a:ext cx="1542405" cy="861392"/>
            </a:xfrm>
            <a:prstGeom prst="ellipse">
              <a:avLst/>
            </a:prstGeom>
            <a:solidFill>
              <a:schemeClr val="accent6">
                <a:lumMod val="20000"/>
                <a:lumOff val="80000"/>
              </a:schemeClr>
            </a:solidFill>
            <a:ln w="28575">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solidFill>
                    <a:srgbClr val="FF0000"/>
                  </a:solidFill>
                  <a:latin typeface="Century Gothic" panose="020B0502020202020204" pitchFamily="34" charset="0"/>
                </a:rPr>
                <a:t>300</a:t>
              </a:r>
              <a:endParaRPr lang="en-US" sz="2800" b="1" dirty="0">
                <a:solidFill>
                  <a:srgbClr val="FF0000"/>
                </a:solidFill>
                <a:latin typeface="Century Gothic" panose="020B0502020202020204" pitchFamily="34" charset="0"/>
              </a:endParaRPr>
            </a:p>
          </p:txBody>
        </p:sp>
        <p:sp>
          <p:nvSpPr>
            <p:cNvPr id="14" name="Oval 13">
              <a:extLst>
                <a:ext uri="{FF2B5EF4-FFF2-40B4-BE49-F238E27FC236}">
                  <a16:creationId xmlns:a16="http://schemas.microsoft.com/office/drawing/2014/main" id="{F6A4B857-86D1-490A-913B-A63AD61B09B9}"/>
                </a:ext>
              </a:extLst>
            </p:cNvPr>
            <p:cNvSpPr/>
            <p:nvPr/>
          </p:nvSpPr>
          <p:spPr>
            <a:xfrm>
              <a:off x="6210117" y="1508458"/>
              <a:ext cx="1542405" cy="861392"/>
            </a:xfrm>
            <a:prstGeom prst="ellipse">
              <a:avLst/>
            </a:prstGeom>
            <a:solidFill>
              <a:schemeClr val="accent6">
                <a:lumMod val="20000"/>
                <a:lumOff val="80000"/>
              </a:schemeClr>
            </a:solidFill>
            <a:ln w="28575">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solidFill>
                    <a:srgbClr val="FF0000"/>
                  </a:solidFill>
                  <a:latin typeface="Century Gothic" panose="020B0502020202020204" pitchFamily="34" charset="0"/>
                </a:rPr>
                <a:t>400</a:t>
              </a:r>
              <a:endParaRPr lang="en-US" sz="2800" b="1" dirty="0">
                <a:solidFill>
                  <a:srgbClr val="FF0000"/>
                </a:solidFill>
                <a:latin typeface="Century Gothic" panose="020B0502020202020204" pitchFamily="34" charset="0"/>
              </a:endParaRPr>
            </a:p>
          </p:txBody>
        </p:sp>
      </p:grpSp>
      <p:grpSp>
        <p:nvGrpSpPr>
          <p:cNvPr id="18" name="Group 17">
            <a:extLst>
              <a:ext uri="{FF2B5EF4-FFF2-40B4-BE49-F238E27FC236}">
                <a16:creationId xmlns:a16="http://schemas.microsoft.com/office/drawing/2014/main" id="{895E2325-6E1D-45B5-A853-0BCB02575408}"/>
              </a:ext>
            </a:extLst>
          </p:cNvPr>
          <p:cNvGrpSpPr/>
          <p:nvPr/>
        </p:nvGrpSpPr>
        <p:grpSpPr>
          <a:xfrm>
            <a:off x="1390260" y="2600215"/>
            <a:ext cx="6361044" cy="861392"/>
            <a:chOff x="1391478" y="1508458"/>
            <a:chExt cx="6361044" cy="861392"/>
          </a:xfrm>
        </p:grpSpPr>
        <p:grpSp>
          <p:nvGrpSpPr>
            <p:cNvPr id="20" name="Group 19">
              <a:extLst>
                <a:ext uri="{FF2B5EF4-FFF2-40B4-BE49-F238E27FC236}">
                  <a16:creationId xmlns:a16="http://schemas.microsoft.com/office/drawing/2014/main" id="{053E5DE4-F0BD-450D-818C-CE0134C666C1}"/>
                </a:ext>
              </a:extLst>
            </p:cNvPr>
            <p:cNvGrpSpPr/>
            <p:nvPr/>
          </p:nvGrpSpPr>
          <p:grpSpPr>
            <a:xfrm>
              <a:off x="3071535" y="1638694"/>
              <a:ext cx="3000931" cy="600923"/>
              <a:chOff x="3058282" y="1638694"/>
              <a:chExt cx="3000931" cy="600923"/>
            </a:xfrm>
          </p:grpSpPr>
          <p:sp>
            <p:nvSpPr>
              <p:cNvPr id="23" name="Rectangle: Rounded Corners 22">
                <a:extLst>
                  <a:ext uri="{FF2B5EF4-FFF2-40B4-BE49-F238E27FC236}">
                    <a16:creationId xmlns:a16="http://schemas.microsoft.com/office/drawing/2014/main" id="{81870825-F65E-4256-91EB-9D814A0B787D}"/>
                  </a:ext>
                </a:extLst>
              </p:cNvPr>
              <p:cNvSpPr/>
              <p:nvPr/>
            </p:nvSpPr>
            <p:spPr>
              <a:xfrm>
                <a:off x="3893169" y="1638694"/>
                <a:ext cx="1331157" cy="600923"/>
              </a:xfrm>
              <a:prstGeom prst="roundRect">
                <a:avLst/>
              </a:prstGeom>
              <a:solidFill>
                <a:schemeClr val="accent5">
                  <a:lumMod val="60000"/>
                  <a:lumOff val="40000"/>
                </a:schemeClr>
              </a:solidFill>
              <a:ln w="28575">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latin typeface="Century Gothic" panose="020B0502020202020204" pitchFamily="34" charset="0"/>
                  </a:rPr>
                  <a:t>194</a:t>
                </a:r>
                <a:endParaRPr lang="en-US" sz="2800" b="1" dirty="0">
                  <a:latin typeface="Century Gothic" panose="020B0502020202020204" pitchFamily="34" charset="0"/>
                </a:endParaRPr>
              </a:p>
            </p:txBody>
          </p:sp>
          <p:sp>
            <p:nvSpPr>
              <p:cNvPr id="24" name="Arrow: Left 23">
                <a:extLst>
                  <a:ext uri="{FF2B5EF4-FFF2-40B4-BE49-F238E27FC236}">
                    <a16:creationId xmlns:a16="http://schemas.microsoft.com/office/drawing/2014/main" id="{20F36797-A0C7-4E06-9B50-34D23937C64C}"/>
                  </a:ext>
                </a:extLst>
              </p:cNvPr>
              <p:cNvSpPr/>
              <p:nvPr/>
            </p:nvSpPr>
            <p:spPr>
              <a:xfrm>
                <a:off x="3058282" y="1729288"/>
                <a:ext cx="834887" cy="419732"/>
              </a:xfrm>
              <a:prstGeom prst="leftArrow">
                <a:avLst/>
              </a:prstGeom>
              <a:solidFill>
                <a:schemeClr val="accent5">
                  <a:lumMod val="60000"/>
                  <a:lumOff val="40000"/>
                </a:schemeClr>
              </a:solidFill>
              <a:ln w="28575">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b="1" dirty="0">
                  <a:latin typeface="Century Gothic" panose="020B0502020202020204" pitchFamily="34" charset="0"/>
                </a:endParaRPr>
              </a:p>
            </p:txBody>
          </p:sp>
          <p:sp>
            <p:nvSpPr>
              <p:cNvPr id="25" name="Arrow: Left 24">
                <a:extLst>
                  <a:ext uri="{FF2B5EF4-FFF2-40B4-BE49-F238E27FC236}">
                    <a16:creationId xmlns:a16="http://schemas.microsoft.com/office/drawing/2014/main" id="{54787DD0-CEF6-41CE-80E0-6B137C3FD804}"/>
                  </a:ext>
                </a:extLst>
              </p:cNvPr>
              <p:cNvSpPr/>
              <p:nvPr/>
            </p:nvSpPr>
            <p:spPr>
              <a:xfrm rot="10800000">
                <a:off x="5224326" y="1729289"/>
                <a:ext cx="834887" cy="419732"/>
              </a:xfrm>
              <a:prstGeom prst="leftArrow">
                <a:avLst/>
              </a:prstGeom>
              <a:solidFill>
                <a:schemeClr val="accent5">
                  <a:lumMod val="60000"/>
                  <a:lumOff val="40000"/>
                </a:schemeClr>
              </a:solidFill>
              <a:ln w="28575">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b="1" dirty="0">
                  <a:latin typeface="Century Gothic" panose="020B0502020202020204" pitchFamily="34" charset="0"/>
                </a:endParaRPr>
              </a:p>
            </p:txBody>
          </p:sp>
        </p:grpSp>
        <p:sp>
          <p:nvSpPr>
            <p:cNvPr id="21" name="Oval 20">
              <a:extLst>
                <a:ext uri="{FF2B5EF4-FFF2-40B4-BE49-F238E27FC236}">
                  <a16:creationId xmlns:a16="http://schemas.microsoft.com/office/drawing/2014/main" id="{012E62E9-174A-48EB-9B85-682F34F692B0}"/>
                </a:ext>
              </a:extLst>
            </p:cNvPr>
            <p:cNvSpPr/>
            <p:nvPr/>
          </p:nvSpPr>
          <p:spPr>
            <a:xfrm>
              <a:off x="1391478" y="1508458"/>
              <a:ext cx="1542405" cy="861392"/>
            </a:xfrm>
            <a:prstGeom prst="ellipse">
              <a:avLst/>
            </a:prstGeom>
            <a:solidFill>
              <a:schemeClr val="accent6">
                <a:lumMod val="20000"/>
                <a:lumOff val="80000"/>
              </a:schemeClr>
            </a:solidFill>
            <a:ln w="28575">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solidFill>
                    <a:srgbClr val="FF0000"/>
                  </a:solidFill>
                  <a:latin typeface="Century Gothic" panose="020B0502020202020204" pitchFamily="34" charset="0"/>
                </a:rPr>
                <a:t>100</a:t>
              </a:r>
              <a:endParaRPr lang="en-US" sz="2800" b="1" dirty="0">
                <a:solidFill>
                  <a:srgbClr val="FF0000"/>
                </a:solidFill>
                <a:latin typeface="Century Gothic" panose="020B0502020202020204" pitchFamily="34" charset="0"/>
              </a:endParaRPr>
            </a:p>
          </p:txBody>
        </p:sp>
        <p:sp>
          <p:nvSpPr>
            <p:cNvPr id="22" name="Oval 21">
              <a:extLst>
                <a:ext uri="{FF2B5EF4-FFF2-40B4-BE49-F238E27FC236}">
                  <a16:creationId xmlns:a16="http://schemas.microsoft.com/office/drawing/2014/main" id="{D0DBFD36-91BB-4CBB-9D72-A7BA8FC6E01F}"/>
                </a:ext>
              </a:extLst>
            </p:cNvPr>
            <p:cNvSpPr/>
            <p:nvPr/>
          </p:nvSpPr>
          <p:spPr>
            <a:xfrm>
              <a:off x="6210117" y="1508458"/>
              <a:ext cx="1542405" cy="861392"/>
            </a:xfrm>
            <a:prstGeom prst="ellipse">
              <a:avLst/>
            </a:prstGeom>
            <a:solidFill>
              <a:schemeClr val="accent6">
                <a:lumMod val="20000"/>
                <a:lumOff val="80000"/>
              </a:schemeClr>
            </a:solidFill>
            <a:ln w="28575">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solidFill>
                    <a:srgbClr val="FF0000"/>
                  </a:solidFill>
                  <a:latin typeface="Century Gothic" panose="020B0502020202020204" pitchFamily="34" charset="0"/>
                </a:rPr>
                <a:t>200</a:t>
              </a:r>
              <a:endParaRPr lang="en-US" sz="2800" b="1" dirty="0">
                <a:solidFill>
                  <a:srgbClr val="FF0000"/>
                </a:solidFill>
                <a:latin typeface="Century Gothic" panose="020B0502020202020204" pitchFamily="34" charset="0"/>
              </a:endParaRPr>
            </a:p>
          </p:txBody>
        </p:sp>
      </p:grpSp>
      <p:grpSp>
        <p:nvGrpSpPr>
          <p:cNvPr id="26" name="Group 25">
            <a:extLst>
              <a:ext uri="{FF2B5EF4-FFF2-40B4-BE49-F238E27FC236}">
                <a16:creationId xmlns:a16="http://schemas.microsoft.com/office/drawing/2014/main" id="{C8E789C6-3BBC-4CD8-9DC4-95384FEB55FE}"/>
              </a:ext>
            </a:extLst>
          </p:cNvPr>
          <p:cNvGrpSpPr/>
          <p:nvPr/>
        </p:nvGrpSpPr>
        <p:grpSpPr>
          <a:xfrm>
            <a:off x="1391478" y="3691133"/>
            <a:ext cx="6361044" cy="861392"/>
            <a:chOff x="1391478" y="1508458"/>
            <a:chExt cx="6361044" cy="861392"/>
          </a:xfrm>
        </p:grpSpPr>
        <p:grpSp>
          <p:nvGrpSpPr>
            <p:cNvPr id="27" name="Group 26">
              <a:extLst>
                <a:ext uri="{FF2B5EF4-FFF2-40B4-BE49-F238E27FC236}">
                  <a16:creationId xmlns:a16="http://schemas.microsoft.com/office/drawing/2014/main" id="{5DA02F6B-FCDC-4283-9C50-D299886D0802}"/>
                </a:ext>
              </a:extLst>
            </p:cNvPr>
            <p:cNvGrpSpPr/>
            <p:nvPr/>
          </p:nvGrpSpPr>
          <p:grpSpPr>
            <a:xfrm>
              <a:off x="3071535" y="1638694"/>
              <a:ext cx="3000931" cy="600923"/>
              <a:chOff x="3058282" y="1638694"/>
              <a:chExt cx="3000931" cy="600923"/>
            </a:xfrm>
          </p:grpSpPr>
          <p:sp>
            <p:nvSpPr>
              <p:cNvPr id="30" name="Rectangle: Rounded Corners 29">
                <a:extLst>
                  <a:ext uri="{FF2B5EF4-FFF2-40B4-BE49-F238E27FC236}">
                    <a16:creationId xmlns:a16="http://schemas.microsoft.com/office/drawing/2014/main" id="{A225982C-2694-4436-AE32-C75E5F52117D}"/>
                  </a:ext>
                </a:extLst>
              </p:cNvPr>
              <p:cNvSpPr/>
              <p:nvPr/>
            </p:nvSpPr>
            <p:spPr>
              <a:xfrm>
                <a:off x="3893169" y="1638694"/>
                <a:ext cx="1331157" cy="600923"/>
              </a:xfrm>
              <a:prstGeom prst="roundRect">
                <a:avLst/>
              </a:prstGeom>
              <a:solidFill>
                <a:schemeClr val="accent5">
                  <a:lumMod val="60000"/>
                  <a:lumOff val="40000"/>
                </a:schemeClr>
              </a:solidFill>
              <a:ln w="28575">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latin typeface="Century Gothic" panose="020B0502020202020204" pitchFamily="34" charset="0"/>
                  </a:rPr>
                  <a:t>610</a:t>
                </a:r>
                <a:endParaRPr lang="en-US" sz="2800" b="1" dirty="0">
                  <a:latin typeface="Century Gothic" panose="020B0502020202020204" pitchFamily="34" charset="0"/>
                </a:endParaRPr>
              </a:p>
            </p:txBody>
          </p:sp>
          <p:sp>
            <p:nvSpPr>
              <p:cNvPr id="31" name="Arrow: Left 30">
                <a:extLst>
                  <a:ext uri="{FF2B5EF4-FFF2-40B4-BE49-F238E27FC236}">
                    <a16:creationId xmlns:a16="http://schemas.microsoft.com/office/drawing/2014/main" id="{4135085A-5124-49A9-BCA6-700BDB79BEDA}"/>
                  </a:ext>
                </a:extLst>
              </p:cNvPr>
              <p:cNvSpPr/>
              <p:nvPr/>
            </p:nvSpPr>
            <p:spPr>
              <a:xfrm>
                <a:off x="3058282" y="1729288"/>
                <a:ext cx="834887" cy="419732"/>
              </a:xfrm>
              <a:prstGeom prst="leftArrow">
                <a:avLst/>
              </a:prstGeom>
              <a:solidFill>
                <a:schemeClr val="accent5">
                  <a:lumMod val="60000"/>
                  <a:lumOff val="40000"/>
                </a:schemeClr>
              </a:solidFill>
              <a:ln w="28575">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b="1" dirty="0">
                  <a:latin typeface="Century Gothic" panose="020B0502020202020204" pitchFamily="34" charset="0"/>
                </a:endParaRPr>
              </a:p>
            </p:txBody>
          </p:sp>
          <p:sp>
            <p:nvSpPr>
              <p:cNvPr id="32" name="Arrow: Left 31">
                <a:extLst>
                  <a:ext uri="{FF2B5EF4-FFF2-40B4-BE49-F238E27FC236}">
                    <a16:creationId xmlns:a16="http://schemas.microsoft.com/office/drawing/2014/main" id="{A8E614D1-75C6-4AC8-B8A0-0A24C3396C94}"/>
                  </a:ext>
                </a:extLst>
              </p:cNvPr>
              <p:cNvSpPr/>
              <p:nvPr/>
            </p:nvSpPr>
            <p:spPr>
              <a:xfrm rot="10800000">
                <a:off x="5224326" y="1729289"/>
                <a:ext cx="834887" cy="419732"/>
              </a:xfrm>
              <a:prstGeom prst="leftArrow">
                <a:avLst/>
              </a:prstGeom>
              <a:solidFill>
                <a:schemeClr val="accent5">
                  <a:lumMod val="60000"/>
                  <a:lumOff val="40000"/>
                </a:schemeClr>
              </a:solidFill>
              <a:ln w="28575">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b="1" dirty="0">
                  <a:latin typeface="Century Gothic" panose="020B0502020202020204" pitchFamily="34" charset="0"/>
                </a:endParaRPr>
              </a:p>
            </p:txBody>
          </p:sp>
        </p:grpSp>
        <p:sp>
          <p:nvSpPr>
            <p:cNvPr id="28" name="Oval 27">
              <a:extLst>
                <a:ext uri="{FF2B5EF4-FFF2-40B4-BE49-F238E27FC236}">
                  <a16:creationId xmlns:a16="http://schemas.microsoft.com/office/drawing/2014/main" id="{7F2D8342-1B2D-4C0B-B2C9-C1CA924BE85A}"/>
                </a:ext>
              </a:extLst>
            </p:cNvPr>
            <p:cNvSpPr/>
            <p:nvPr/>
          </p:nvSpPr>
          <p:spPr>
            <a:xfrm>
              <a:off x="1391478" y="1508458"/>
              <a:ext cx="1542405" cy="861392"/>
            </a:xfrm>
            <a:prstGeom prst="ellipse">
              <a:avLst/>
            </a:prstGeom>
            <a:solidFill>
              <a:schemeClr val="accent6">
                <a:lumMod val="20000"/>
                <a:lumOff val="80000"/>
              </a:schemeClr>
            </a:solidFill>
            <a:ln w="28575">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solidFill>
                    <a:srgbClr val="FF0000"/>
                  </a:solidFill>
                  <a:latin typeface="Century Gothic" panose="020B0502020202020204" pitchFamily="34" charset="0"/>
                </a:rPr>
                <a:t>600</a:t>
              </a:r>
              <a:endParaRPr lang="en-US" sz="2800" b="1" dirty="0">
                <a:solidFill>
                  <a:srgbClr val="FF0000"/>
                </a:solidFill>
                <a:latin typeface="Century Gothic" panose="020B0502020202020204" pitchFamily="34" charset="0"/>
              </a:endParaRPr>
            </a:p>
          </p:txBody>
        </p:sp>
        <p:sp>
          <p:nvSpPr>
            <p:cNvPr id="29" name="Oval 28">
              <a:extLst>
                <a:ext uri="{FF2B5EF4-FFF2-40B4-BE49-F238E27FC236}">
                  <a16:creationId xmlns:a16="http://schemas.microsoft.com/office/drawing/2014/main" id="{674C6CB7-ED68-48A6-BEAF-367748849B36}"/>
                </a:ext>
              </a:extLst>
            </p:cNvPr>
            <p:cNvSpPr/>
            <p:nvPr/>
          </p:nvSpPr>
          <p:spPr>
            <a:xfrm>
              <a:off x="6210117" y="1508458"/>
              <a:ext cx="1542405" cy="861392"/>
            </a:xfrm>
            <a:prstGeom prst="ellipse">
              <a:avLst/>
            </a:prstGeom>
            <a:solidFill>
              <a:schemeClr val="accent6">
                <a:lumMod val="20000"/>
                <a:lumOff val="80000"/>
              </a:schemeClr>
            </a:solidFill>
            <a:ln w="28575">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solidFill>
                    <a:srgbClr val="FF0000"/>
                  </a:solidFill>
                  <a:latin typeface="Century Gothic" panose="020B0502020202020204" pitchFamily="34" charset="0"/>
                </a:rPr>
                <a:t>700</a:t>
              </a:r>
              <a:endParaRPr lang="en-US" sz="2800" b="1" dirty="0">
                <a:solidFill>
                  <a:srgbClr val="FF0000"/>
                </a:solidFill>
                <a:latin typeface="Century Gothic" panose="020B0502020202020204" pitchFamily="34" charset="0"/>
              </a:endParaRPr>
            </a:p>
          </p:txBody>
        </p:sp>
      </p:grpSp>
      <p:grpSp>
        <p:nvGrpSpPr>
          <p:cNvPr id="33" name="Group 32">
            <a:extLst>
              <a:ext uri="{FF2B5EF4-FFF2-40B4-BE49-F238E27FC236}">
                <a16:creationId xmlns:a16="http://schemas.microsoft.com/office/drawing/2014/main" id="{C2C90A8B-EC75-4701-838C-D89147AD086D}"/>
              </a:ext>
            </a:extLst>
          </p:cNvPr>
          <p:cNvGrpSpPr/>
          <p:nvPr/>
        </p:nvGrpSpPr>
        <p:grpSpPr>
          <a:xfrm>
            <a:off x="1387822" y="4782051"/>
            <a:ext cx="6361044" cy="861392"/>
            <a:chOff x="1391478" y="1508458"/>
            <a:chExt cx="6361044" cy="861392"/>
          </a:xfrm>
        </p:grpSpPr>
        <p:grpSp>
          <p:nvGrpSpPr>
            <p:cNvPr id="34" name="Group 33">
              <a:extLst>
                <a:ext uri="{FF2B5EF4-FFF2-40B4-BE49-F238E27FC236}">
                  <a16:creationId xmlns:a16="http://schemas.microsoft.com/office/drawing/2014/main" id="{EE366DC0-3F35-45D8-8420-C55C410C20B1}"/>
                </a:ext>
              </a:extLst>
            </p:cNvPr>
            <p:cNvGrpSpPr/>
            <p:nvPr/>
          </p:nvGrpSpPr>
          <p:grpSpPr>
            <a:xfrm>
              <a:off x="3071535" y="1638694"/>
              <a:ext cx="3000931" cy="600923"/>
              <a:chOff x="3058282" y="1638694"/>
              <a:chExt cx="3000931" cy="600923"/>
            </a:xfrm>
          </p:grpSpPr>
          <p:sp>
            <p:nvSpPr>
              <p:cNvPr id="37" name="Rectangle: Rounded Corners 36">
                <a:extLst>
                  <a:ext uri="{FF2B5EF4-FFF2-40B4-BE49-F238E27FC236}">
                    <a16:creationId xmlns:a16="http://schemas.microsoft.com/office/drawing/2014/main" id="{FF7E0F25-5C53-4FD6-B3D2-A0CEBA2681A2}"/>
                  </a:ext>
                </a:extLst>
              </p:cNvPr>
              <p:cNvSpPr/>
              <p:nvPr/>
            </p:nvSpPr>
            <p:spPr>
              <a:xfrm>
                <a:off x="3893169" y="1638694"/>
                <a:ext cx="1331157" cy="600923"/>
              </a:xfrm>
              <a:prstGeom prst="roundRect">
                <a:avLst/>
              </a:prstGeom>
              <a:solidFill>
                <a:schemeClr val="accent5">
                  <a:lumMod val="60000"/>
                  <a:lumOff val="40000"/>
                </a:schemeClr>
              </a:solidFill>
              <a:ln w="28575">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latin typeface="Century Gothic" panose="020B0502020202020204" pitchFamily="34" charset="0"/>
                  </a:rPr>
                  <a:t>990</a:t>
                </a:r>
                <a:endParaRPr lang="en-US" sz="2800" b="1" dirty="0">
                  <a:latin typeface="Century Gothic" panose="020B0502020202020204" pitchFamily="34" charset="0"/>
                </a:endParaRPr>
              </a:p>
            </p:txBody>
          </p:sp>
          <p:sp>
            <p:nvSpPr>
              <p:cNvPr id="38" name="Arrow: Left 37">
                <a:extLst>
                  <a:ext uri="{FF2B5EF4-FFF2-40B4-BE49-F238E27FC236}">
                    <a16:creationId xmlns:a16="http://schemas.microsoft.com/office/drawing/2014/main" id="{F537EC1B-3C25-4623-A04E-3A172D766B12}"/>
                  </a:ext>
                </a:extLst>
              </p:cNvPr>
              <p:cNvSpPr/>
              <p:nvPr/>
            </p:nvSpPr>
            <p:spPr>
              <a:xfrm>
                <a:off x="3058282" y="1729288"/>
                <a:ext cx="834887" cy="419732"/>
              </a:xfrm>
              <a:prstGeom prst="leftArrow">
                <a:avLst/>
              </a:prstGeom>
              <a:solidFill>
                <a:schemeClr val="accent5">
                  <a:lumMod val="60000"/>
                  <a:lumOff val="40000"/>
                </a:schemeClr>
              </a:solidFill>
              <a:ln w="28575">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b="1" dirty="0">
                  <a:latin typeface="Century Gothic" panose="020B0502020202020204" pitchFamily="34" charset="0"/>
                </a:endParaRPr>
              </a:p>
            </p:txBody>
          </p:sp>
          <p:sp>
            <p:nvSpPr>
              <p:cNvPr id="39" name="Arrow: Left 38">
                <a:extLst>
                  <a:ext uri="{FF2B5EF4-FFF2-40B4-BE49-F238E27FC236}">
                    <a16:creationId xmlns:a16="http://schemas.microsoft.com/office/drawing/2014/main" id="{C8161199-7C94-4545-A935-D24FEAEB9479}"/>
                  </a:ext>
                </a:extLst>
              </p:cNvPr>
              <p:cNvSpPr/>
              <p:nvPr/>
            </p:nvSpPr>
            <p:spPr>
              <a:xfrm rot="10800000">
                <a:off x="5224326" y="1729289"/>
                <a:ext cx="834887" cy="419732"/>
              </a:xfrm>
              <a:prstGeom prst="leftArrow">
                <a:avLst/>
              </a:prstGeom>
              <a:solidFill>
                <a:schemeClr val="accent5">
                  <a:lumMod val="60000"/>
                  <a:lumOff val="40000"/>
                </a:schemeClr>
              </a:solidFill>
              <a:ln w="28575">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b="1" dirty="0">
                  <a:latin typeface="Century Gothic" panose="020B0502020202020204" pitchFamily="34" charset="0"/>
                </a:endParaRPr>
              </a:p>
            </p:txBody>
          </p:sp>
        </p:grpSp>
        <p:sp>
          <p:nvSpPr>
            <p:cNvPr id="35" name="Oval 34">
              <a:extLst>
                <a:ext uri="{FF2B5EF4-FFF2-40B4-BE49-F238E27FC236}">
                  <a16:creationId xmlns:a16="http://schemas.microsoft.com/office/drawing/2014/main" id="{A15DCA0D-277A-47AF-B537-83788BA2C4D5}"/>
                </a:ext>
              </a:extLst>
            </p:cNvPr>
            <p:cNvSpPr/>
            <p:nvPr/>
          </p:nvSpPr>
          <p:spPr>
            <a:xfrm>
              <a:off x="1391478" y="1508458"/>
              <a:ext cx="1542405" cy="861392"/>
            </a:xfrm>
            <a:prstGeom prst="ellipse">
              <a:avLst/>
            </a:prstGeom>
            <a:solidFill>
              <a:schemeClr val="accent6">
                <a:lumMod val="20000"/>
                <a:lumOff val="80000"/>
              </a:schemeClr>
            </a:solidFill>
            <a:ln w="28575">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solidFill>
                    <a:srgbClr val="FF0000"/>
                  </a:solidFill>
                  <a:latin typeface="Century Gothic" panose="020B0502020202020204" pitchFamily="34" charset="0"/>
                </a:rPr>
                <a:t>900</a:t>
              </a:r>
              <a:endParaRPr lang="en-US" sz="2800" b="1" dirty="0">
                <a:solidFill>
                  <a:srgbClr val="FF0000"/>
                </a:solidFill>
                <a:latin typeface="Century Gothic" panose="020B0502020202020204" pitchFamily="34" charset="0"/>
              </a:endParaRPr>
            </a:p>
          </p:txBody>
        </p:sp>
        <p:sp>
          <p:nvSpPr>
            <p:cNvPr id="36" name="Oval 35">
              <a:extLst>
                <a:ext uri="{FF2B5EF4-FFF2-40B4-BE49-F238E27FC236}">
                  <a16:creationId xmlns:a16="http://schemas.microsoft.com/office/drawing/2014/main" id="{0510BF32-FAFB-409E-BCC8-083569BF9AF7}"/>
                </a:ext>
              </a:extLst>
            </p:cNvPr>
            <p:cNvSpPr/>
            <p:nvPr/>
          </p:nvSpPr>
          <p:spPr>
            <a:xfrm>
              <a:off x="6210117" y="1508458"/>
              <a:ext cx="1542405" cy="861392"/>
            </a:xfrm>
            <a:prstGeom prst="ellipse">
              <a:avLst/>
            </a:prstGeom>
            <a:solidFill>
              <a:schemeClr val="accent6">
                <a:lumMod val="20000"/>
                <a:lumOff val="80000"/>
              </a:schemeClr>
            </a:solidFill>
            <a:ln w="28575">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800" b="1" dirty="0">
                  <a:solidFill>
                    <a:srgbClr val="FF0000"/>
                  </a:solidFill>
                  <a:latin typeface="Century Gothic" panose="020B0502020202020204" pitchFamily="34" charset="0"/>
                </a:rPr>
                <a:t>1,000</a:t>
              </a:r>
              <a:endParaRPr lang="en-US" sz="2800" b="1" dirty="0">
                <a:solidFill>
                  <a:srgbClr val="FF0000"/>
                </a:solidFill>
                <a:latin typeface="Century Gothic" panose="020B0502020202020204" pitchFamily="34" charset="0"/>
              </a:endParaRPr>
            </a:p>
          </p:txBody>
        </p:sp>
      </p:grpSp>
    </p:spTree>
    <p:extLst>
      <p:ext uri="{BB962C8B-B14F-4D97-AF65-F5344CB8AC3E}">
        <p14:creationId xmlns:p14="http://schemas.microsoft.com/office/powerpoint/2010/main" val="289792208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Varied Fluency 1</a:t>
            </a:r>
          </a:p>
          <a:p>
            <a:pPr lvl="0" algn="ctr"/>
            <a:endParaRPr lang="en-GB" sz="2000" b="1" u="sng" dirty="0">
              <a:solidFill>
                <a:srgbClr val="E7E6E6">
                  <a:lumMod val="50000"/>
                </a:srgb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Match the numbers below with their closest </a:t>
            </a:r>
          </a:p>
          <a:p>
            <a:pPr algn="ctr"/>
            <a:r>
              <a:rPr lang="en-GB" sz="2000" b="1" dirty="0">
                <a:solidFill>
                  <a:schemeClr val="tx1"/>
                </a:solidFill>
                <a:latin typeface="Century Gothic" panose="020B0502020202020204" pitchFamily="34" charset="0"/>
              </a:rPr>
              <a:t>multiple of 100.</a:t>
            </a:r>
            <a:endParaRPr lang="en-GB" sz="2000" b="1" u="sng" dirty="0">
              <a:solidFill>
                <a:schemeClr val="tx1"/>
              </a:solidFill>
              <a:latin typeface="Century Gothic" panose="020B0502020202020204" pitchFamily="34" charset="0"/>
            </a:endParaRPr>
          </a:p>
        </p:txBody>
      </p:sp>
      <p:grpSp>
        <p:nvGrpSpPr>
          <p:cNvPr id="11" name="Group 10">
            <a:extLst>
              <a:ext uri="{FF2B5EF4-FFF2-40B4-BE49-F238E27FC236}">
                <a16:creationId xmlns:a16="http://schemas.microsoft.com/office/drawing/2014/main" id="{2436BF99-F499-41E0-B527-09E6B7375D76}"/>
              </a:ext>
            </a:extLst>
          </p:cNvPr>
          <p:cNvGrpSpPr/>
          <p:nvPr/>
        </p:nvGrpSpPr>
        <p:grpSpPr>
          <a:xfrm>
            <a:off x="27814" y="6454317"/>
            <a:ext cx="1231337" cy="403587"/>
            <a:chOff x="27814" y="6454317"/>
            <a:chExt cx="1231337" cy="403587"/>
          </a:xfrm>
        </p:grpSpPr>
        <p:pic>
          <p:nvPicPr>
            <p:cNvPr id="12" name="Picture 11" descr="A close up of a sign&#10;&#10;Description generated with high confidence">
              <a:extLst>
                <a:ext uri="{FF2B5EF4-FFF2-40B4-BE49-F238E27FC236}">
                  <a16:creationId xmlns:a16="http://schemas.microsoft.com/office/drawing/2014/main" id="{A460A957-9873-4A43-A5E1-BE87562489D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3" name="TextBox 8">
              <a:extLst>
                <a:ext uri="{FF2B5EF4-FFF2-40B4-BE49-F238E27FC236}">
                  <a16:creationId xmlns:a16="http://schemas.microsoft.com/office/drawing/2014/main" id="{9AD4E767-9191-42E2-9513-4E82EDFE855C}"/>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grpSp>
      <p:grpSp>
        <p:nvGrpSpPr>
          <p:cNvPr id="7" name="Group 6">
            <a:extLst>
              <a:ext uri="{FF2B5EF4-FFF2-40B4-BE49-F238E27FC236}">
                <a16:creationId xmlns:a16="http://schemas.microsoft.com/office/drawing/2014/main" id="{27FE1B30-7357-4D22-8AE4-BD3FD52C5553}"/>
              </a:ext>
            </a:extLst>
          </p:cNvPr>
          <p:cNvGrpSpPr/>
          <p:nvPr/>
        </p:nvGrpSpPr>
        <p:grpSpPr>
          <a:xfrm>
            <a:off x="745104" y="1820006"/>
            <a:ext cx="3722212" cy="4345772"/>
            <a:chOff x="745104" y="1820006"/>
            <a:chExt cx="3722212" cy="4345772"/>
          </a:xfrm>
        </p:grpSpPr>
        <p:sp>
          <p:nvSpPr>
            <p:cNvPr id="9" name="Rectangle: Rounded Corners 8">
              <a:extLst>
                <a:ext uri="{FF2B5EF4-FFF2-40B4-BE49-F238E27FC236}">
                  <a16:creationId xmlns:a16="http://schemas.microsoft.com/office/drawing/2014/main" id="{67266F58-3E5D-4542-95CC-DE963E1E1B16}"/>
                </a:ext>
              </a:extLst>
            </p:cNvPr>
            <p:cNvSpPr/>
            <p:nvPr/>
          </p:nvSpPr>
          <p:spPr>
            <a:xfrm>
              <a:off x="745104" y="3299114"/>
              <a:ext cx="3722211" cy="648000"/>
            </a:xfrm>
            <a:prstGeom prst="roundRect">
              <a:avLst/>
            </a:prstGeom>
            <a:solidFill>
              <a:schemeClr val="bg1"/>
            </a:solid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entury Gothic" panose="020B0502020202020204" pitchFamily="34" charset="0"/>
                </a:rPr>
                <a:t>658</a:t>
              </a:r>
            </a:p>
          </p:txBody>
        </p:sp>
        <p:sp>
          <p:nvSpPr>
            <p:cNvPr id="10" name="Rectangle: Rounded Corners 9">
              <a:extLst>
                <a:ext uri="{FF2B5EF4-FFF2-40B4-BE49-F238E27FC236}">
                  <a16:creationId xmlns:a16="http://schemas.microsoft.com/office/drawing/2014/main" id="{1485E4C6-4384-49D3-BAEB-A083DE00D79C}"/>
                </a:ext>
              </a:extLst>
            </p:cNvPr>
            <p:cNvSpPr/>
            <p:nvPr/>
          </p:nvSpPr>
          <p:spPr>
            <a:xfrm>
              <a:off x="745104" y="4038668"/>
              <a:ext cx="3722211" cy="648000"/>
            </a:xfrm>
            <a:prstGeom prst="roundRect">
              <a:avLst/>
            </a:prstGeom>
            <a:solidFill>
              <a:schemeClr val="bg1"/>
            </a:solid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2000" b="1" dirty="0">
                  <a:solidFill>
                    <a:schemeClr val="tx1"/>
                  </a:solidFill>
                  <a:latin typeface="Century Gothic" panose="020B0502020202020204" pitchFamily="34" charset="0"/>
                </a:rPr>
                <a:t>Eight hundred and thirteen</a:t>
              </a:r>
            </a:p>
          </p:txBody>
        </p:sp>
        <p:sp>
          <p:nvSpPr>
            <p:cNvPr id="14" name="Rectangle: Rounded Corners 13">
              <a:extLst>
                <a:ext uri="{FF2B5EF4-FFF2-40B4-BE49-F238E27FC236}">
                  <a16:creationId xmlns:a16="http://schemas.microsoft.com/office/drawing/2014/main" id="{35DC35DF-6D8A-4BB2-9B2A-967B3C5C6160}"/>
                </a:ext>
              </a:extLst>
            </p:cNvPr>
            <p:cNvSpPr/>
            <p:nvPr/>
          </p:nvSpPr>
          <p:spPr>
            <a:xfrm>
              <a:off x="745104" y="4778222"/>
              <a:ext cx="3722211" cy="648000"/>
            </a:xfrm>
            <a:prstGeom prst="roundRect">
              <a:avLst/>
            </a:prstGeom>
            <a:solidFill>
              <a:schemeClr val="bg1"/>
            </a:solid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entury Gothic" panose="020B0502020202020204" pitchFamily="34" charset="0"/>
                </a:rPr>
                <a:t>982</a:t>
              </a:r>
            </a:p>
          </p:txBody>
        </p:sp>
        <p:sp>
          <p:nvSpPr>
            <p:cNvPr id="15" name="Rectangle: Rounded Corners 14">
              <a:extLst>
                <a:ext uri="{FF2B5EF4-FFF2-40B4-BE49-F238E27FC236}">
                  <a16:creationId xmlns:a16="http://schemas.microsoft.com/office/drawing/2014/main" id="{64FC0BE9-1EE1-46BA-BA96-DB4BDD50A143}"/>
                </a:ext>
              </a:extLst>
            </p:cNvPr>
            <p:cNvSpPr/>
            <p:nvPr/>
          </p:nvSpPr>
          <p:spPr>
            <a:xfrm>
              <a:off x="745104" y="5517778"/>
              <a:ext cx="3722211" cy="648000"/>
            </a:xfrm>
            <a:prstGeom prst="roundRect">
              <a:avLst/>
            </a:prstGeom>
            <a:solidFill>
              <a:schemeClr val="bg1"/>
            </a:solid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2000" b="1" dirty="0">
                  <a:solidFill>
                    <a:schemeClr val="tx1"/>
                  </a:solidFill>
                  <a:latin typeface="Century Gothic" panose="020B0502020202020204" pitchFamily="34" charset="0"/>
                </a:rPr>
                <a:t>Seven hundred and seventy</a:t>
              </a:r>
            </a:p>
          </p:txBody>
        </p:sp>
        <p:sp>
          <p:nvSpPr>
            <p:cNvPr id="16" name="Rectangle: Rounded Corners 15">
              <a:extLst>
                <a:ext uri="{FF2B5EF4-FFF2-40B4-BE49-F238E27FC236}">
                  <a16:creationId xmlns:a16="http://schemas.microsoft.com/office/drawing/2014/main" id="{18DC0FB1-8ECB-420E-AB0A-90B0E859AC2F}"/>
                </a:ext>
              </a:extLst>
            </p:cNvPr>
            <p:cNvSpPr/>
            <p:nvPr/>
          </p:nvSpPr>
          <p:spPr>
            <a:xfrm>
              <a:off x="745105" y="1820006"/>
              <a:ext cx="3722211" cy="648000"/>
            </a:xfrm>
            <a:prstGeom prst="roundRect">
              <a:avLst/>
            </a:prstGeom>
            <a:solidFill>
              <a:schemeClr val="bg1"/>
            </a:solid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entury Gothic" panose="020B0502020202020204" pitchFamily="34" charset="0"/>
                </a:rPr>
                <a:t>Nine hundred and eleven</a:t>
              </a:r>
            </a:p>
          </p:txBody>
        </p:sp>
        <p:sp>
          <p:nvSpPr>
            <p:cNvPr id="17" name="Rectangle: Rounded Corners 16">
              <a:extLst>
                <a:ext uri="{FF2B5EF4-FFF2-40B4-BE49-F238E27FC236}">
                  <a16:creationId xmlns:a16="http://schemas.microsoft.com/office/drawing/2014/main" id="{185E7D35-66A3-41FA-B5E5-C1C0BAFF3455}"/>
                </a:ext>
              </a:extLst>
            </p:cNvPr>
            <p:cNvSpPr/>
            <p:nvPr/>
          </p:nvSpPr>
          <p:spPr>
            <a:xfrm>
              <a:off x="745104" y="2559560"/>
              <a:ext cx="3722211" cy="648000"/>
            </a:xfrm>
            <a:prstGeom prst="roundRect">
              <a:avLst/>
            </a:prstGeom>
            <a:solidFill>
              <a:schemeClr val="bg1"/>
            </a:solid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entury Gothic" panose="020B0502020202020204" pitchFamily="34" charset="0"/>
                </a:rPr>
                <a:t>871</a:t>
              </a:r>
            </a:p>
          </p:txBody>
        </p:sp>
      </p:grpSp>
      <p:grpSp>
        <p:nvGrpSpPr>
          <p:cNvPr id="18" name="Group 17">
            <a:extLst>
              <a:ext uri="{FF2B5EF4-FFF2-40B4-BE49-F238E27FC236}">
                <a16:creationId xmlns:a16="http://schemas.microsoft.com/office/drawing/2014/main" id="{0E0697D8-6A69-4379-B7D7-9F06123EE80F}"/>
              </a:ext>
            </a:extLst>
          </p:cNvPr>
          <p:cNvGrpSpPr/>
          <p:nvPr/>
        </p:nvGrpSpPr>
        <p:grpSpPr>
          <a:xfrm>
            <a:off x="6719283" y="2189784"/>
            <a:ext cx="1679613" cy="3606217"/>
            <a:chOff x="6719283" y="2189783"/>
            <a:chExt cx="1679613" cy="3606217"/>
          </a:xfrm>
        </p:grpSpPr>
        <p:sp>
          <p:nvSpPr>
            <p:cNvPr id="20" name="Rectangle: Rounded Corners 19">
              <a:extLst>
                <a:ext uri="{FF2B5EF4-FFF2-40B4-BE49-F238E27FC236}">
                  <a16:creationId xmlns:a16="http://schemas.microsoft.com/office/drawing/2014/main" id="{51ACF9B6-6E31-41CD-B69F-50A8993D5F4F}"/>
                </a:ext>
              </a:extLst>
            </p:cNvPr>
            <p:cNvSpPr/>
            <p:nvPr/>
          </p:nvSpPr>
          <p:spPr>
            <a:xfrm>
              <a:off x="6719283" y="2189783"/>
              <a:ext cx="1679613" cy="648000"/>
            </a:xfrm>
            <a:prstGeom prst="roundRect">
              <a:avLst/>
            </a:prstGeom>
            <a:solidFill>
              <a:schemeClr val="bg1"/>
            </a:solidFill>
            <a:ln w="28575">
              <a:solidFill>
                <a:schemeClr val="accent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entury Gothic" panose="020B0502020202020204" pitchFamily="34" charset="0"/>
                </a:rPr>
                <a:t>700</a:t>
              </a:r>
            </a:p>
          </p:txBody>
        </p:sp>
        <p:sp>
          <p:nvSpPr>
            <p:cNvPr id="21" name="Rectangle: Rounded Corners 20">
              <a:extLst>
                <a:ext uri="{FF2B5EF4-FFF2-40B4-BE49-F238E27FC236}">
                  <a16:creationId xmlns:a16="http://schemas.microsoft.com/office/drawing/2014/main" id="{BD91E433-418A-4FE9-B0A9-DFFF66588B3F}"/>
                </a:ext>
              </a:extLst>
            </p:cNvPr>
            <p:cNvSpPr/>
            <p:nvPr/>
          </p:nvSpPr>
          <p:spPr>
            <a:xfrm>
              <a:off x="6719283" y="3175855"/>
              <a:ext cx="1679613" cy="648000"/>
            </a:xfrm>
            <a:prstGeom prst="roundRect">
              <a:avLst/>
            </a:prstGeom>
            <a:solidFill>
              <a:schemeClr val="bg1"/>
            </a:solidFill>
            <a:ln w="28575">
              <a:solidFill>
                <a:schemeClr val="accent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entury Gothic" panose="020B0502020202020204" pitchFamily="34" charset="0"/>
                </a:rPr>
                <a:t>800</a:t>
              </a:r>
            </a:p>
          </p:txBody>
        </p:sp>
        <p:sp>
          <p:nvSpPr>
            <p:cNvPr id="22" name="Rectangle: Rounded Corners 21">
              <a:extLst>
                <a:ext uri="{FF2B5EF4-FFF2-40B4-BE49-F238E27FC236}">
                  <a16:creationId xmlns:a16="http://schemas.microsoft.com/office/drawing/2014/main" id="{75C3C3B2-2F24-46F6-8C76-CCA825050C49}"/>
                </a:ext>
              </a:extLst>
            </p:cNvPr>
            <p:cNvSpPr/>
            <p:nvPr/>
          </p:nvSpPr>
          <p:spPr>
            <a:xfrm>
              <a:off x="6719283" y="4161927"/>
              <a:ext cx="1679613" cy="648000"/>
            </a:xfrm>
            <a:prstGeom prst="roundRect">
              <a:avLst/>
            </a:prstGeom>
            <a:solidFill>
              <a:schemeClr val="bg1"/>
            </a:solidFill>
            <a:ln w="28575">
              <a:solidFill>
                <a:schemeClr val="accent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entury Gothic" panose="020B0502020202020204" pitchFamily="34" charset="0"/>
                </a:rPr>
                <a:t>900</a:t>
              </a:r>
            </a:p>
          </p:txBody>
        </p:sp>
        <p:sp>
          <p:nvSpPr>
            <p:cNvPr id="23" name="Rectangle: Rounded Corners 22">
              <a:extLst>
                <a:ext uri="{FF2B5EF4-FFF2-40B4-BE49-F238E27FC236}">
                  <a16:creationId xmlns:a16="http://schemas.microsoft.com/office/drawing/2014/main" id="{7F1BB975-35A5-47BB-AB56-96D7488B6449}"/>
                </a:ext>
              </a:extLst>
            </p:cNvPr>
            <p:cNvSpPr/>
            <p:nvPr/>
          </p:nvSpPr>
          <p:spPr>
            <a:xfrm>
              <a:off x="6719283" y="5148000"/>
              <a:ext cx="1679613" cy="648000"/>
            </a:xfrm>
            <a:prstGeom prst="roundRect">
              <a:avLst/>
            </a:prstGeom>
            <a:solidFill>
              <a:schemeClr val="bg1"/>
            </a:solidFill>
            <a:ln w="28575">
              <a:solidFill>
                <a:schemeClr val="accent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entury Gothic" panose="020B0502020202020204" pitchFamily="34" charset="0"/>
                </a:rPr>
                <a:t>1,000</a:t>
              </a:r>
            </a:p>
          </p:txBody>
        </p:sp>
      </p:grpSp>
    </p:spTree>
    <p:extLst>
      <p:ext uri="{BB962C8B-B14F-4D97-AF65-F5344CB8AC3E}">
        <p14:creationId xmlns:p14="http://schemas.microsoft.com/office/powerpoint/2010/main" val="346074612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Varied Fluency 1</a:t>
            </a:r>
          </a:p>
          <a:p>
            <a:pPr lvl="0" algn="ctr"/>
            <a:endParaRPr lang="en-GB" sz="2000" b="1" u="sng" dirty="0">
              <a:solidFill>
                <a:srgbClr val="E7E6E6">
                  <a:lumMod val="50000"/>
                </a:srgb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Match the numbers below with their closest </a:t>
            </a:r>
          </a:p>
          <a:p>
            <a:pPr algn="ctr"/>
            <a:r>
              <a:rPr lang="en-GB" sz="2000" b="1" dirty="0">
                <a:solidFill>
                  <a:schemeClr val="tx1"/>
                </a:solidFill>
                <a:latin typeface="Century Gothic" panose="020B0502020202020204" pitchFamily="34" charset="0"/>
              </a:rPr>
              <a:t>multiple of 100.</a:t>
            </a:r>
            <a:endParaRPr lang="en-GB" sz="2000" b="1" u="sng" dirty="0">
              <a:solidFill>
                <a:schemeClr val="tx1"/>
              </a:solidFill>
              <a:latin typeface="Century Gothic" panose="020B0502020202020204" pitchFamily="34" charset="0"/>
            </a:endParaRPr>
          </a:p>
        </p:txBody>
      </p:sp>
      <p:grpSp>
        <p:nvGrpSpPr>
          <p:cNvPr id="11" name="Group 10">
            <a:extLst>
              <a:ext uri="{FF2B5EF4-FFF2-40B4-BE49-F238E27FC236}">
                <a16:creationId xmlns:a16="http://schemas.microsoft.com/office/drawing/2014/main" id="{2436BF99-F499-41E0-B527-09E6B7375D76}"/>
              </a:ext>
            </a:extLst>
          </p:cNvPr>
          <p:cNvGrpSpPr/>
          <p:nvPr/>
        </p:nvGrpSpPr>
        <p:grpSpPr>
          <a:xfrm>
            <a:off x="27814" y="6454317"/>
            <a:ext cx="1231337" cy="403587"/>
            <a:chOff x="27814" y="6454317"/>
            <a:chExt cx="1231337" cy="403587"/>
          </a:xfrm>
        </p:grpSpPr>
        <p:pic>
          <p:nvPicPr>
            <p:cNvPr id="12" name="Picture 11" descr="A close up of a sign&#10;&#10;Description generated with high confidence">
              <a:extLst>
                <a:ext uri="{FF2B5EF4-FFF2-40B4-BE49-F238E27FC236}">
                  <a16:creationId xmlns:a16="http://schemas.microsoft.com/office/drawing/2014/main" id="{A460A957-9873-4A43-A5E1-BE87562489D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3" name="TextBox 8">
              <a:extLst>
                <a:ext uri="{FF2B5EF4-FFF2-40B4-BE49-F238E27FC236}">
                  <a16:creationId xmlns:a16="http://schemas.microsoft.com/office/drawing/2014/main" id="{9AD4E767-9191-42E2-9513-4E82EDFE855C}"/>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grpSp>
      <p:grpSp>
        <p:nvGrpSpPr>
          <p:cNvPr id="7" name="Group 6">
            <a:extLst>
              <a:ext uri="{FF2B5EF4-FFF2-40B4-BE49-F238E27FC236}">
                <a16:creationId xmlns:a16="http://schemas.microsoft.com/office/drawing/2014/main" id="{FF6E0784-F17D-4CBD-A3EC-07FA6DA68D9F}"/>
              </a:ext>
            </a:extLst>
          </p:cNvPr>
          <p:cNvGrpSpPr/>
          <p:nvPr/>
        </p:nvGrpSpPr>
        <p:grpSpPr>
          <a:xfrm>
            <a:off x="745104" y="1820006"/>
            <a:ext cx="7653792" cy="4345772"/>
            <a:chOff x="745104" y="1820006"/>
            <a:chExt cx="7653792" cy="4345772"/>
          </a:xfrm>
        </p:grpSpPr>
        <p:sp>
          <p:nvSpPr>
            <p:cNvPr id="9" name="Rectangle: Rounded Corners 8">
              <a:extLst>
                <a:ext uri="{FF2B5EF4-FFF2-40B4-BE49-F238E27FC236}">
                  <a16:creationId xmlns:a16="http://schemas.microsoft.com/office/drawing/2014/main" id="{1897D0C6-E228-415C-A9F6-8B4F19C0093B}"/>
                </a:ext>
              </a:extLst>
            </p:cNvPr>
            <p:cNvSpPr/>
            <p:nvPr/>
          </p:nvSpPr>
          <p:spPr>
            <a:xfrm>
              <a:off x="745105" y="3299114"/>
              <a:ext cx="3722211" cy="648000"/>
            </a:xfrm>
            <a:prstGeom prst="roundRect">
              <a:avLst/>
            </a:prstGeom>
            <a:solidFill>
              <a:schemeClr val="bg1"/>
            </a:solid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entury Gothic" panose="020B0502020202020204" pitchFamily="34" charset="0"/>
                </a:rPr>
                <a:t>658</a:t>
              </a:r>
            </a:p>
          </p:txBody>
        </p:sp>
        <p:sp>
          <p:nvSpPr>
            <p:cNvPr id="10" name="Rectangle: Rounded Corners 9">
              <a:extLst>
                <a:ext uri="{FF2B5EF4-FFF2-40B4-BE49-F238E27FC236}">
                  <a16:creationId xmlns:a16="http://schemas.microsoft.com/office/drawing/2014/main" id="{26BE473E-0BA2-432A-8A98-EA7799E11E62}"/>
                </a:ext>
              </a:extLst>
            </p:cNvPr>
            <p:cNvSpPr/>
            <p:nvPr/>
          </p:nvSpPr>
          <p:spPr>
            <a:xfrm>
              <a:off x="745105" y="4038668"/>
              <a:ext cx="3722211" cy="648000"/>
            </a:xfrm>
            <a:prstGeom prst="roundRect">
              <a:avLst/>
            </a:prstGeom>
            <a:solidFill>
              <a:schemeClr val="bg1"/>
            </a:solid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2000" b="1" dirty="0">
                  <a:solidFill>
                    <a:schemeClr val="tx1"/>
                  </a:solidFill>
                  <a:latin typeface="Century Gothic" panose="020B0502020202020204" pitchFamily="34" charset="0"/>
                </a:rPr>
                <a:t>Eight hundred and thirteen</a:t>
              </a:r>
            </a:p>
          </p:txBody>
        </p:sp>
        <p:sp>
          <p:nvSpPr>
            <p:cNvPr id="14" name="Rectangle: Rounded Corners 13">
              <a:extLst>
                <a:ext uri="{FF2B5EF4-FFF2-40B4-BE49-F238E27FC236}">
                  <a16:creationId xmlns:a16="http://schemas.microsoft.com/office/drawing/2014/main" id="{665A3076-A39A-40E4-84D9-FC053D04C995}"/>
                </a:ext>
              </a:extLst>
            </p:cNvPr>
            <p:cNvSpPr/>
            <p:nvPr/>
          </p:nvSpPr>
          <p:spPr>
            <a:xfrm>
              <a:off x="745105" y="4778222"/>
              <a:ext cx="3722211" cy="648000"/>
            </a:xfrm>
            <a:prstGeom prst="roundRect">
              <a:avLst/>
            </a:prstGeom>
            <a:solidFill>
              <a:schemeClr val="bg1"/>
            </a:solid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entury Gothic" panose="020B0502020202020204" pitchFamily="34" charset="0"/>
                </a:rPr>
                <a:t>982</a:t>
              </a:r>
            </a:p>
          </p:txBody>
        </p:sp>
        <p:sp>
          <p:nvSpPr>
            <p:cNvPr id="15" name="Rectangle: Rounded Corners 14">
              <a:extLst>
                <a:ext uri="{FF2B5EF4-FFF2-40B4-BE49-F238E27FC236}">
                  <a16:creationId xmlns:a16="http://schemas.microsoft.com/office/drawing/2014/main" id="{8FEEC589-3980-4B9D-AA4E-316ED56546B6}"/>
                </a:ext>
              </a:extLst>
            </p:cNvPr>
            <p:cNvSpPr/>
            <p:nvPr/>
          </p:nvSpPr>
          <p:spPr>
            <a:xfrm>
              <a:off x="745105" y="5517778"/>
              <a:ext cx="3722211" cy="648000"/>
            </a:xfrm>
            <a:prstGeom prst="roundRect">
              <a:avLst/>
            </a:prstGeom>
            <a:solidFill>
              <a:schemeClr val="bg1"/>
            </a:solid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2000" b="1" dirty="0">
                  <a:solidFill>
                    <a:schemeClr val="tx1"/>
                  </a:solidFill>
                  <a:latin typeface="Century Gothic" panose="020B0502020202020204" pitchFamily="34" charset="0"/>
                </a:rPr>
                <a:t>Seven hundred and seventy</a:t>
              </a:r>
            </a:p>
          </p:txBody>
        </p:sp>
        <p:sp>
          <p:nvSpPr>
            <p:cNvPr id="16" name="Rectangle: Rounded Corners 15">
              <a:extLst>
                <a:ext uri="{FF2B5EF4-FFF2-40B4-BE49-F238E27FC236}">
                  <a16:creationId xmlns:a16="http://schemas.microsoft.com/office/drawing/2014/main" id="{2B240BE2-876A-44EB-B83A-0D149612D1BC}"/>
                </a:ext>
              </a:extLst>
            </p:cNvPr>
            <p:cNvSpPr/>
            <p:nvPr/>
          </p:nvSpPr>
          <p:spPr>
            <a:xfrm>
              <a:off x="745105" y="1820006"/>
              <a:ext cx="3722211" cy="648000"/>
            </a:xfrm>
            <a:prstGeom prst="roundRect">
              <a:avLst/>
            </a:prstGeom>
            <a:solidFill>
              <a:schemeClr val="bg1"/>
            </a:solid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entury Gothic" panose="020B0502020202020204" pitchFamily="34" charset="0"/>
                </a:rPr>
                <a:t>Nine hundred and eleven</a:t>
              </a:r>
            </a:p>
          </p:txBody>
        </p:sp>
        <p:sp>
          <p:nvSpPr>
            <p:cNvPr id="17" name="Rectangle: Rounded Corners 16">
              <a:extLst>
                <a:ext uri="{FF2B5EF4-FFF2-40B4-BE49-F238E27FC236}">
                  <a16:creationId xmlns:a16="http://schemas.microsoft.com/office/drawing/2014/main" id="{ECB47C72-65D1-4202-8625-4CF70000BC2C}"/>
                </a:ext>
              </a:extLst>
            </p:cNvPr>
            <p:cNvSpPr/>
            <p:nvPr/>
          </p:nvSpPr>
          <p:spPr>
            <a:xfrm>
              <a:off x="745104" y="2559560"/>
              <a:ext cx="3722211" cy="648000"/>
            </a:xfrm>
            <a:prstGeom prst="roundRect">
              <a:avLst/>
            </a:prstGeom>
            <a:solidFill>
              <a:schemeClr val="bg1"/>
            </a:solidFill>
            <a:ln w="285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entury Gothic" panose="020B0502020202020204" pitchFamily="34" charset="0"/>
                </a:rPr>
                <a:t>871</a:t>
              </a:r>
            </a:p>
          </p:txBody>
        </p:sp>
        <p:sp>
          <p:nvSpPr>
            <p:cNvPr id="18" name="Rectangle: Rounded Corners 17">
              <a:extLst>
                <a:ext uri="{FF2B5EF4-FFF2-40B4-BE49-F238E27FC236}">
                  <a16:creationId xmlns:a16="http://schemas.microsoft.com/office/drawing/2014/main" id="{E1F1DC31-548C-4B17-8FD8-792D76AEE313}"/>
                </a:ext>
              </a:extLst>
            </p:cNvPr>
            <p:cNvSpPr/>
            <p:nvPr/>
          </p:nvSpPr>
          <p:spPr>
            <a:xfrm>
              <a:off x="6719283" y="2189783"/>
              <a:ext cx="1679613" cy="648000"/>
            </a:xfrm>
            <a:prstGeom prst="roundRect">
              <a:avLst/>
            </a:prstGeom>
            <a:solidFill>
              <a:schemeClr val="bg1"/>
            </a:solidFill>
            <a:ln w="28575">
              <a:solidFill>
                <a:schemeClr val="accent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entury Gothic" panose="020B0502020202020204" pitchFamily="34" charset="0"/>
                </a:rPr>
                <a:t>700</a:t>
              </a:r>
            </a:p>
          </p:txBody>
        </p:sp>
        <p:sp>
          <p:nvSpPr>
            <p:cNvPr id="20" name="Rectangle: Rounded Corners 19">
              <a:extLst>
                <a:ext uri="{FF2B5EF4-FFF2-40B4-BE49-F238E27FC236}">
                  <a16:creationId xmlns:a16="http://schemas.microsoft.com/office/drawing/2014/main" id="{4C11C0BE-87B8-449B-957F-18BF39862BAD}"/>
                </a:ext>
              </a:extLst>
            </p:cNvPr>
            <p:cNvSpPr/>
            <p:nvPr/>
          </p:nvSpPr>
          <p:spPr>
            <a:xfrm>
              <a:off x="6719283" y="3175855"/>
              <a:ext cx="1679613" cy="648000"/>
            </a:xfrm>
            <a:prstGeom prst="roundRect">
              <a:avLst/>
            </a:prstGeom>
            <a:solidFill>
              <a:schemeClr val="bg1"/>
            </a:solidFill>
            <a:ln w="28575">
              <a:solidFill>
                <a:schemeClr val="accent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entury Gothic" panose="020B0502020202020204" pitchFamily="34" charset="0"/>
                </a:rPr>
                <a:t>800</a:t>
              </a:r>
            </a:p>
          </p:txBody>
        </p:sp>
        <p:sp>
          <p:nvSpPr>
            <p:cNvPr id="21" name="Rectangle: Rounded Corners 20">
              <a:extLst>
                <a:ext uri="{FF2B5EF4-FFF2-40B4-BE49-F238E27FC236}">
                  <a16:creationId xmlns:a16="http://schemas.microsoft.com/office/drawing/2014/main" id="{48D8A0B8-D327-4EF8-8B86-7442DB2A4C0B}"/>
                </a:ext>
              </a:extLst>
            </p:cNvPr>
            <p:cNvSpPr/>
            <p:nvPr/>
          </p:nvSpPr>
          <p:spPr>
            <a:xfrm>
              <a:off x="6719283" y="4161927"/>
              <a:ext cx="1679613" cy="648000"/>
            </a:xfrm>
            <a:prstGeom prst="roundRect">
              <a:avLst/>
            </a:prstGeom>
            <a:solidFill>
              <a:schemeClr val="bg1"/>
            </a:solidFill>
            <a:ln w="28575">
              <a:solidFill>
                <a:schemeClr val="accent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entury Gothic" panose="020B0502020202020204" pitchFamily="34" charset="0"/>
                </a:rPr>
                <a:t>900</a:t>
              </a:r>
            </a:p>
          </p:txBody>
        </p:sp>
        <p:sp>
          <p:nvSpPr>
            <p:cNvPr id="22" name="Rectangle: Rounded Corners 21">
              <a:extLst>
                <a:ext uri="{FF2B5EF4-FFF2-40B4-BE49-F238E27FC236}">
                  <a16:creationId xmlns:a16="http://schemas.microsoft.com/office/drawing/2014/main" id="{1270EE21-7ADB-4FD0-9F6D-42FA085AA136}"/>
                </a:ext>
              </a:extLst>
            </p:cNvPr>
            <p:cNvSpPr/>
            <p:nvPr/>
          </p:nvSpPr>
          <p:spPr>
            <a:xfrm>
              <a:off x="6719283" y="5148000"/>
              <a:ext cx="1679613" cy="648000"/>
            </a:xfrm>
            <a:prstGeom prst="roundRect">
              <a:avLst/>
            </a:prstGeom>
            <a:solidFill>
              <a:schemeClr val="bg1"/>
            </a:solidFill>
            <a:ln w="28575">
              <a:solidFill>
                <a:schemeClr val="accent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latin typeface="Century Gothic" panose="020B0502020202020204" pitchFamily="34" charset="0"/>
                </a:rPr>
                <a:t>1,000</a:t>
              </a:r>
            </a:p>
          </p:txBody>
        </p:sp>
        <p:cxnSp>
          <p:nvCxnSpPr>
            <p:cNvPr id="23" name="Straight Connector 22">
              <a:extLst>
                <a:ext uri="{FF2B5EF4-FFF2-40B4-BE49-F238E27FC236}">
                  <a16:creationId xmlns:a16="http://schemas.microsoft.com/office/drawing/2014/main" id="{257FDDB4-1F76-478A-AFC6-DB6A20ADF1BF}"/>
                </a:ext>
              </a:extLst>
            </p:cNvPr>
            <p:cNvCxnSpPr>
              <a:stCxn id="16" idx="3"/>
              <a:endCxn id="21" idx="1"/>
            </p:cNvCxnSpPr>
            <p:nvPr/>
          </p:nvCxnSpPr>
          <p:spPr>
            <a:xfrm>
              <a:off x="4467316" y="2144006"/>
              <a:ext cx="2251967" cy="2341921"/>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CE0568AE-D72F-4CE0-8FDF-B6DA1418BEA2}"/>
                </a:ext>
              </a:extLst>
            </p:cNvPr>
            <p:cNvCxnSpPr>
              <a:cxnSpLocks/>
              <a:stCxn id="17" idx="3"/>
              <a:endCxn id="21" idx="1"/>
            </p:cNvCxnSpPr>
            <p:nvPr/>
          </p:nvCxnSpPr>
          <p:spPr>
            <a:xfrm>
              <a:off x="4467315" y="2883560"/>
              <a:ext cx="2251968" cy="1602367"/>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5EE77B5B-CEF5-47AC-BC05-2DE6BD698312}"/>
                </a:ext>
              </a:extLst>
            </p:cNvPr>
            <p:cNvCxnSpPr>
              <a:cxnSpLocks/>
              <a:stCxn id="9" idx="3"/>
              <a:endCxn id="18" idx="1"/>
            </p:cNvCxnSpPr>
            <p:nvPr/>
          </p:nvCxnSpPr>
          <p:spPr>
            <a:xfrm flipV="1">
              <a:off x="4467316" y="2513783"/>
              <a:ext cx="2251967" cy="1109331"/>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842F96C7-44E7-45A3-B256-3E4BF7312A8A}"/>
                </a:ext>
              </a:extLst>
            </p:cNvPr>
            <p:cNvCxnSpPr>
              <a:cxnSpLocks/>
              <a:stCxn id="10" idx="3"/>
              <a:endCxn id="20" idx="1"/>
            </p:cNvCxnSpPr>
            <p:nvPr/>
          </p:nvCxnSpPr>
          <p:spPr>
            <a:xfrm flipV="1">
              <a:off x="4467316" y="3499855"/>
              <a:ext cx="2251967" cy="862813"/>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3ED23F1A-2523-45CF-A763-9FA771CAF300}"/>
                </a:ext>
              </a:extLst>
            </p:cNvPr>
            <p:cNvCxnSpPr>
              <a:cxnSpLocks/>
              <a:stCxn id="14" idx="3"/>
              <a:endCxn id="22" idx="1"/>
            </p:cNvCxnSpPr>
            <p:nvPr/>
          </p:nvCxnSpPr>
          <p:spPr>
            <a:xfrm>
              <a:off x="4467316" y="5102222"/>
              <a:ext cx="2251967" cy="369778"/>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E7536941-A0B8-464E-AED1-8A8B067CC4EA}"/>
                </a:ext>
              </a:extLst>
            </p:cNvPr>
            <p:cNvCxnSpPr>
              <a:cxnSpLocks/>
              <a:stCxn id="15" idx="3"/>
              <a:endCxn id="20" idx="1"/>
            </p:cNvCxnSpPr>
            <p:nvPr/>
          </p:nvCxnSpPr>
          <p:spPr>
            <a:xfrm flipV="1">
              <a:off x="4467316" y="3499855"/>
              <a:ext cx="2251967" cy="2341923"/>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382435086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Varied Fluency 2</a:t>
            </a:r>
          </a:p>
          <a:p>
            <a:pPr lvl="0" algn="ctr"/>
            <a:endParaRPr lang="en-GB" sz="2000" b="1" u="sng" dirty="0">
              <a:solidFill>
                <a:srgbClr val="E7E6E6">
                  <a:lumMod val="50000"/>
                </a:srgb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Eight hundred and forty is closer to 800 than 900.</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True or false?</a:t>
            </a:r>
          </a:p>
        </p:txBody>
      </p:sp>
      <p:grpSp>
        <p:nvGrpSpPr>
          <p:cNvPr id="11" name="Group 10">
            <a:extLst>
              <a:ext uri="{FF2B5EF4-FFF2-40B4-BE49-F238E27FC236}">
                <a16:creationId xmlns:a16="http://schemas.microsoft.com/office/drawing/2014/main" id="{2436BF99-F499-41E0-B527-09E6B7375D76}"/>
              </a:ext>
            </a:extLst>
          </p:cNvPr>
          <p:cNvGrpSpPr/>
          <p:nvPr/>
        </p:nvGrpSpPr>
        <p:grpSpPr>
          <a:xfrm>
            <a:off x="27814" y="6454317"/>
            <a:ext cx="1231337" cy="403587"/>
            <a:chOff x="27814" y="6454317"/>
            <a:chExt cx="1231337" cy="403587"/>
          </a:xfrm>
        </p:grpSpPr>
        <p:pic>
          <p:nvPicPr>
            <p:cNvPr id="12" name="Picture 11" descr="A close up of a sign&#10;&#10;Description generated with high confidence">
              <a:extLst>
                <a:ext uri="{FF2B5EF4-FFF2-40B4-BE49-F238E27FC236}">
                  <a16:creationId xmlns:a16="http://schemas.microsoft.com/office/drawing/2014/main" id="{A460A957-9873-4A43-A5E1-BE87562489D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3" name="TextBox 8">
              <a:extLst>
                <a:ext uri="{FF2B5EF4-FFF2-40B4-BE49-F238E27FC236}">
                  <a16:creationId xmlns:a16="http://schemas.microsoft.com/office/drawing/2014/main" id="{9AD4E767-9191-42E2-9513-4E82EDFE855C}"/>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grpSp>
      <p:sp>
        <p:nvSpPr>
          <p:cNvPr id="2" name="Rectangle 1">
            <a:extLst>
              <a:ext uri="{FF2B5EF4-FFF2-40B4-BE49-F238E27FC236}">
                <a16:creationId xmlns:a16="http://schemas.microsoft.com/office/drawing/2014/main" id="{918153C8-BB50-4C4C-ACA8-D9F7B7A76389}"/>
              </a:ext>
            </a:extLst>
          </p:cNvPr>
          <p:cNvSpPr/>
          <p:nvPr/>
        </p:nvSpPr>
        <p:spPr>
          <a:xfrm>
            <a:off x="447040" y="2407920"/>
            <a:ext cx="8249920" cy="1595120"/>
          </a:xfrm>
          <a:prstGeom prst="rect">
            <a:avLst/>
          </a:prstGeom>
          <a:solidFill>
            <a:schemeClr val="bg1"/>
          </a:solid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aphicFrame>
        <p:nvGraphicFramePr>
          <p:cNvPr id="7" name="Table 6">
            <a:extLst>
              <a:ext uri="{FF2B5EF4-FFF2-40B4-BE49-F238E27FC236}">
                <a16:creationId xmlns:a16="http://schemas.microsoft.com/office/drawing/2014/main" id="{6935D43D-9F0E-4452-B3B5-ADBE1083064C}"/>
              </a:ext>
            </a:extLst>
          </p:cNvPr>
          <p:cNvGraphicFramePr>
            <a:graphicFrameLocks noGrp="1"/>
          </p:cNvGraphicFramePr>
          <p:nvPr>
            <p:extLst>
              <p:ext uri="{D42A27DB-BD31-4B8C-83A1-F6EECF244321}">
                <p14:modId xmlns:p14="http://schemas.microsoft.com/office/powerpoint/2010/main" val="2669837950"/>
              </p:ext>
            </p:extLst>
          </p:nvPr>
        </p:nvGraphicFramePr>
        <p:xfrm>
          <a:off x="972000" y="2632797"/>
          <a:ext cx="7200000" cy="720000"/>
        </p:xfrm>
        <a:graphic>
          <a:graphicData uri="http://schemas.openxmlformats.org/drawingml/2006/table">
            <a:tbl>
              <a:tblPr firstRow="1" bandRow="1">
                <a:tableStyleId>{5940675A-B579-460E-94D1-54222C63F5DA}</a:tableStyleId>
              </a:tblPr>
              <a:tblGrid>
                <a:gridCol w="720000">
                  <a:extLst>
                    <a:ext uri="{9D8B030D-6E8A-4147-A177-3AD203B41FA5}">
                      <a16:colId xmlns:a16="http://schemas.microsoft.com/office/drawing/2014/main" val="2071469105"/>
                    </a:ext>
                  </a:extLst>
                </a:gridCol>
                <a:gridCol w="720000">
                  <a:extLst>
                    <a:ext uri="{9D8B030D-6E8A-4147-A177-3AD203B41FA5}">
                      <a16:colId xmlns:a16="http://schemas.microsoft.com/office/drawing/2014/main" val="443723639"/>
                    </a:ext>
                  </a:extLst>
                </a:gridCol>
                <a:gridCol w="720000">
                  <a:extLst>
                    <a:ext uri="{9D8B030D-6E8A-4147-A177-3AD203B41FA5}">
                      <a16:colId xmlns:a16="http://schemas.microsoft.com/office/drawing/2014/main" val="3662232661"/>
                    </a:ext>
                  </a:extLst>
                </a:gridCol>
                <a:gridCol w="720000">
                  <a:extLst>
                    <a:ext uri="{9D8B030D-6E8A-4147-A177-3AD203B41FA5}">
                      <a16:colId xmlns:a16="http://schemas.microsoft.com/office/drawing/2014/main" val="1321166089"/>
                    </a:ext>
                  </a:extLst>
                </a:gridCol>
                <a:gridCol w="720000">
                  <a:extLst>
                    <a:ext uri="{9D8B030D-6E8A-4147-A177-3AD203B41FA5}">
                      <a16:colId xmlns:a16="http://schemas.microsoft.com/office/drawing/2014/main" val="4117354349"/>
                    </a:ext>
                  </a:extLst>
                </a:gridCol>
                <a:gridCol w="720000">
                  <a:extLst>
                    <a:ext uri="{9D8B030D-6E8A-4147-A177-3AD203B41FA5}">
                      <a16:colId xmlns:a16="http://schemas.microsoft.com/office/drawing/2014/main" val="3457354693"/>
                    </a:ext>
                  </a:extLst>
                </a:gridCol>
                <a:gridCol w="720000">
                  <a:extLst>
                    <a:ext uri="{9D8B030D-6E8A-4147-A177-3AD203B41FA5}">
                      <a16:colId xmlns:a16="http://schemas.microsoft.com/office/drawing/2014/main" val="963637864"/>
                    </a:ext>
                  </a:extLst>
                </a:gridCol>
                <a:gridCol w="720000">
                  <a:extLst>
                    <a:ext uri="{9D8B030D-6E8A-4147-A177-3AD203B41FA5}">
                      <a16:colId xmlns:a16="http://schemas.microsoft.com/office/drawing/2014/main" val="1716450342"/>
                    </a:ext>
                  </a:extLst>
                </a:gridCol>
                <a:gridCol w="720000">
                  <a:extLst>
                    <a:ext uri="{9D8B030D-6E8A-4147-A177-3AD203B41FA5}">
                      <a16:colId xmlns:a16="http://schemas.microsoft.com/office/drawing/2014/main" val="2254485484"/>
                    </a:ext>
                  </a:extLst>
                </a:gridCol>
                <a:gridCol w="720000">
                  <a:extLst>
                    <a:ext uri="{9D8B030D-6E8A-4147-A177-3AD203B41FA5}">
                      <a16:colId xmlns:a16="http://schemas.microsoft.com/office/drawing/2014/main" val="1991699185"/>
                    </a:ext>
                  </a:extLst>
                </a:gridCol>
              </a:tblGrid>
              <a:tr h="720000">
                <a:tc>
                  <a:txBody>
                    <a:bodyPr/>
                    <a:lstStyle/>
                    <a:p>
                      <a:endParaRPr lang="en-GB" sz="1200" dirty="0"/>
                    </a:p>
                  </a:txBody>
                  <a:tcPr marL="0" marR="0" marT="0" marB="0">
                    <a:lnB w="12700" cap="flat" cmpd="sng" algn="ctr">
                      <a:noFill/>
                      <a:prstDash val="solid"/>
                      <a:round/>
                      <a:headEnd type="none" w="med" len="med"/>
                      <a:tailEnd type="none" w="med" len="med"/>
                    </a:lnB>
                  </a:tcPr>
                </a:tc>
                <a:tc>
                  <a:txBody>
                    <a:bodyPr/>
                    <a:lstStyle/>
                    <a:p>
                      <a:endParaRPr lang="en-GB" sz="1200" dirty="0"/>
                    </a:p>
                  </a:txBody>
                  <a:tcPr marL="0" marR="0" marT="0" marB="0">
                    <a:lnB w="12700" cap="flat" cmpd="sng" algn="ctr">
                      <a:noFill/>
                      <a:prstDash val="solid"/>
                      <a:round/>
                      <a:headEnd type="none" w="med" len="med"/>
                      <a:tailEnd type="none" w="med" len="med"/>
                    </a:lnB>
                  </a:tcPr>
                </a:tc>
                <a:tc>
                  <a:txBody>
                    <a:bodyPr/>
                    <a:lstStyle/>
                    <a:p>
                      <a:endParaRPr lang="en-GB" sz="1200" dirty="0"/>
                    </a:p>
                  </a:txBody>
                  <a:tcPr marL="0" marR="0" marT="0" marB="0">
                    <a:lnB w="12700" cap="flat" cmpd="sng" algn="ctr">
                      <a:noFill/>
                      <a:prstDash val="solid"/>
                      <a:round/>
                      <a:headEnd type="none" w="med" len="med"/>
                      <a:tailEnd type="none" w="med" len="med"/>
                    </a:lnB>
                  </a:tcPr>
                </a:tc>
                <a:tc>
                  <a:txBody>
                    <a:bodyPr/>
                    <a:lstStyle/>
                    <a:p>
                      <a:endParaRPr lang="en-GB" sz="1200" dirty="0"/>
                    </a:p>
                  </a:txBody>
                  <a:tcPr marL="0" marR="0" marT="0" marB="0">
                    <a:lnB w="12700" cap="flat" cmpd="sng" algn="ctr">
                      <a:noFill/>
                      <a:prstDash val="solid"/>
                      <a:round/>
                      <a:headEnd type="none" w="med" len="med"/>
                      <a:tailEnd type="none" w="med" len="med"/>
                    </a:lnB>
                  </a:tcPr>
                </a:tc>
                <a:tc>
                  <a:txBody>
                    <a:bodyPr/>
                    <a:lstStyle/>
                    <a:p>
                      <a:endParaRPr lang="en-GB" sz="1200" dirty="0"/>
                    </a:p>
                  </a:txBody>
                  <a:tcPr marL="0" marR="0" marT="0" marB="0">
                    <a:lnB w="12700" cap="flat" cmpd="sng" algn="ctr">
                      <a:noFill/>
                      <a:prstDash val="solid"/>
                      <a:round/>
                      <a:headEnd type="none" w="med" len="med"/>
                      <a:tailEnd type="none" w="med" len="med"/>
                    </a:lnB>
                  </a:tcPr>
                </a:tc>
                <a:tc>
                  <a:txBody>
                    <a:bodyPr/>
                    <a:lstStyle/>
                    <a:p>
                      <a:endParaRPr lang="en-GB" sz="1200" dirty="0"/>
                    </a:p>
                  </a:txBody>
                  <a:tcPr marL="0" marR="0" marT="0" marB="0">
                    <a:lnB w="12700" cap="flat" cmpd="sng" algn="ctr">
                      <a:noFill/>
                      <a:prstDash val="solid"/>
                      <a:round/>
                      <a:headEnd type="none" w="med" len="med"/>
                      <a:tailEnd type="none" w="med" len="med"/>
                    </a:lnB>
                  </a:tcPr>
                </a:tc>
                <a:tc>
                  <a:txBody>
                    <a:bodyPr/>
                    <a:lstStyle/>
                    <a:p>
                      <a:endParaRPr lang="en-GB" sz="1200" dirty="0"/>
                    </a:p>
                  </a:txBody>
                  <a:tcPr marL="0" marR="0" marT="0" marB="0">
                    <a:lnB w="12700" cap="flat" cmpd="sng" algn="ctr">
                      <a:noFill/>
                      <a:prstDash val="solid"/>
                      <a:round/>
                      <a:headEnd type="none" w="med" len="med"/>
                      <a:tailEnd type="none" w="med" len="med"/>
                    </a:lnB>
                  </a:tcPr>
                </a:tc>
                <a:tc>
                  <a:txBody>
                    <a:bodyPr/>
                    <a:lstStyle/>
                    <a:p>
                      <a:endParaRPr lang="en-GB" sz="1200" dirty="0"/>
                    </a:p>
                  </a:txBody>
                  <a:tcPr marL="0" marR="0" marT="0" marB="0">
                    <a:lnB w="12700" cap="flat" cmpd="sng" algn="ctr">
                      <a:noFill/>
                      <a:prstDash val="solid"/>
                      <a:round/>
                      <a:headEnd type="none" w="med" len="med"/>
                      <a:tailEnd type="none" w="med" len="med"/>
                    </a:lnB>
                  </a:tcPr>
                </a:tc>
                <a:tc>
                  <a:txBody>
                    <a:bodyPr/>
                    <a:lstStyle/>
                    <a:p>
                      <a:endParaRPr lang="en-GB" sz="1200" dirty="0"/>
                    </a:p>
                  </a:txBody>
                  <a:tcPr marL="0" marR="0" marT="0" marB="0">
                    <a:lnB w="12700" cap="flat" cmpd="sng" algn="ctr">
                      <a:noFill/>
                      <a:prstDash val="solid"/>
                      <a:round/>
                      <a:headEnd type="none" w="med" len="med"/>
                      <a:tailEnd type="none" w="med" len="med"/>
                    </a:lnB>
                  </a:tcPr>
                </a:tc>
                <a:tc>
                  <a:txBody>
                    <a:bodyPr/>
                    <a:lstStyle/>
                    <a:p>
                      <a:endParaRPr lang="en-GB" sz="1200" dirty="0"/>
                    </a:p>
                  </a:txBody>
                  <a:tcPr marL="0" marR="0" marT="0" marB="0">
                    <a:lnB w="12700" cap="flat" cmpd="sng" algn="ctr">
                      <a:noFill/>
                      <a:prstDash val="solid"/>
                      <a:round/>
                      <a:headEnd type="none" w="med" len="med"/>
                      <a:tailEnd type="none" w="med" len="med"/>
                    </a:lnB>
                  </a:tcPr>
                </a:tc>
                <a:extLst>
                  <a:ext uri="{0D108BD9-81ED-4DB2-BD59-A6C34878D82A}">
                    <a16:rowId xmlns:a16="http://schemas.microsoft.com/office/drawing/2014/main" val="2881538909"/>
                  </a:ext>
                </a:extLst>
              </a:tr>
            </a:tbl>
          </a:graphicData>
        </a:graphic>
      </p:graphicFrame>
      <p:graphicFrame>
        <p:nvGraphicFramePr>
          <p:cNvPr id="9" name="Table 8">
            <a:extLst>
              <a:ext uri="{FF2B5EF4-FFF2-40B4-BE49-F238E27FC236}">
                <a16:creationId xmlns:a16="http://schemas.microsoft.com/office/drawing/2014/main" id="{83022C9B-B62C-492A-8F46-706EB62F3A03}"/>
              </a:ext>
            </a:extLst>
          </p:cNvPr>
          <p:cNvGraphicFramePr>
            <a:graphicFrameLocks noGrp="1"/>
          </p:cNvGraphicFramePr>
          <p:nvPr>
            <p:extLst>
              <p:ext uri="{D42A27DB-BD31-4B8C-83A1-F6EECF244321}">
                <p14:modId xmlns:p14="http://schemas.microsoft.com/office/powerpoint/2010/main" val="1462219018"/>
              </p:ext>
            </p:extLst>
          </p:nvPr>
        </p:nvGraphicFramePr>
        <p:xfrm>
          <a:off x="612000" y="3182303"/>
          <a:ext cx="7920000" cy="720000"/>
        </p:xfrm>
        <a:graphic>
          <a:graphicData uri="http://schemas.openxmlformats.org/drawingml/2006/table">
            <a:tbl>
              <a:tblPr firstRow="1" bandRow="1">
                <a:tableStyleId>{5940675A-B579-460E-94D1-54222C63F5DA}</a:tableStyleId>
              </a:tblPr>
              <a:tblGrid>
                <a:gridCol w="720000">
                  <a:extLst>
                    <a:ext uri="{9D8B030D-6E8A-4147-A177-3AD203B41FA5}">
                      <a16:colId xmlns:a16="http://schemas.microsoft.com/office/drawing/2014/main" val="2071469105"/>
                    </a:ext>
                  </a:extLst>
                </a:gridCol>
                <a:gridCol w="720000">
                  <a:extLst>
                    <a:ext uri="{9D8B030D-6E8A-4147-A177-3AD203B41FA5}">
                      <a16:colId xmlns:a16="http://schemas.microsoft.com/office/drawing/2014/main" val="1579186762"/>
                    </a:ext>
                  </a:extLst>
                </a:gridCol>
                <a:gridCol w="720000">
                  <a:extLst>
                    <a:ext uri="{9D8B030D-6E8A-4147-A177-3AD203B41FA5}">
                      <a16:colId xmlns:a16="http://schemas.microsoft.com/office/drawing/2014/main" val="443723639"/>
                    </a:ext>
                  </a:extLst>
                </a:gridCol>
                <a:gridCol w="720000">
                  <a:extLst>
                    <a:ext uri="{9D8B030D-6E8A-4147-A177-3AD203B41FA5}">
                      <a16:colId xmlns:a16="http://schemas.microsoft.com/office/drawing/2014/main" val="3662232661"/>
                    </a:ext>
                  </a:extLst>
                </a:gridCol>
                <a:gridCol w="720000">
                  <a:extLst>
                    <a:ext uri="{9D8B030D-6E8A-4147-A177-3AD203B41FA5}">
                      <a16:colId xmlns:a16="http://schemas.microsoft.com/office/drawing/2014/main" val="1321166089"/>
                    </a:ext>
                  </a:extLst>
                </a:gridCol>
                <a:gridCol w="720000">
                  <a:extLst>
                    <a:ext uri="{9D8B030D-6E8A-4147-A177-3AD203B41FA5}">
                      <a16:colId xmlns:a16="http://schemas.microsoft.com/office/drawing/2014/main" val="4117354349"/>
                    </a:ext>
                  </a:extLst>
                </a:gridCol>
                <a:gridCol w="720000">
                  <a:extLst>
                    <a:ext uri="{9D8B030D-6E8A-4147-A177-3AD203B41FA5}">
                      <a16:colId xmlns:a16="http://schemas.microsoft.com/office/drawing/2014/main" val="3457354693"/>
                    </a:ext>
                  </a:extLst>
                </a:gridCol>
                <a:gridCol w="720000">
                  <a:extLst>
                    <a:ext uri="{9D8B030D-6E8A-4147-A177-3AD203B41FA5}">
                      <a16:colId xmlns:a16="http://schemas.microsoft.com/office/drawing/2014/main" val="963637864"/>
                    </a:ext>
                  </a:extLst>
                </a:gridCol>
                <a:gridCol w="720000">
                  <a:extLst>
                    <a:ext uri="{9D8B030D-6E8A-4147-A177-3AD203B41FA5}">
                      <a16:colId xmlns:a16="http://schemas.microsoft.com/office/drawing/2014/main" val="1716450342"/>
                    </a:ext>
                  </a:extLst>
                </a:gridCol>
                <a:gridCol w="720000">
                  <a:extLst>
                    <a:ext uri="{9D8B030D-6E8A-4147-A177-3AD203B41FA5}">
                      <a16:colId xmlns:a16="http://schemas.microsoft.com/office/drawing/2014/main" val="2254485484"/>
                    </a:ext>
                  </a:extLst>
                </a:gridCol>
                <a:gridCol w="720000">
                  <a:extLst>
                    <a:ext uri="{9D8B030D-6E8A-4147-A177-3AD203B41FA5}">
                      <a16:colId xmlns:a16="http://schemas.microsoft.com/office/drawing/2014/main" val="1991699185"/>
                    </a:ext>
                  </a:extLst>
                </a:gridCol>
              </a:tblGrid>
              <a:tr h="720000">
                <a:tc>
                  <a:txBody>
                    <a:bodyPr/>
                    <a:lstStyle/>
                    <a:p>
                      <a:pPr algn="ctr"/>
                      <a:r>
                        <a:rPr lang="en-GB" sz="2000" b="1" dirty="0">
                          <a:solidFill>
                            <a:schemeClr val="tx1"/>
                          </a:solidFill>
                          <a:latin typeface="Century Gothic" panose="020B0502020202020204" pitchFamily="34" charset="0"/>
                        </a:rPr>
                        <a:t>800</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000" b="1" dirty="0">
                          <a:solidFill>
                            <a:schemeClr val="tx1"/>
                          </a:solidFill>
                          <a:latin typeface="Century Gothic" panose="020B0502020202020204" pitchFamily="34" charset="0"/>
                        </a:rPr>
                        <a:t>810</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000" b="1" dirty="0">
                          <a:solidFill>
                            <a:schemeClr val="tx1"/>
                          </a:solidFill>
                          <a:latin typeface="Century Gothic" panose="020B0502020202020204" pitchFamily="34" charset="0"/>
                        </a:rPr>
                        <a:t>820</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000" b="1" dirty="0">
                          <a:solidFill>
                            <a:schemeClr val="tx1"/>
                          </a:solidFill>
                          <a:latin typeface="Century Gothic" panose="020B0502020202020204" pitchFamily="34" charset="0"/>
                        </a:rPr>
                        <a:t>830</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000" b="1" dirty="0">
                          <a:solidFill>
                            <a:schemeClr val="tx1"/>
                          </a:solidFill>
                          <a:latin typeface="Century Gothic" panose="020B0502020202020204" pitchFamily="34" charset="0"/>
                        </a:rPr>
                        <a:t>840</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000" b="1" dirty="0">
                          <a:solidFill>
                            <a:schemeClr val="tx1"/>
                          </a:solidFill>
                          <a:latin typeface="Century Gothic" panose="020B0502020202020204" pitchFamily="34" charset="0"/>
                        </a:rPr>
                        <a:t>850</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000" b="1" dirty="0">
                          <a:solidFill>
                            <a:schemeClr val="tx1"/>
                          </a:solidFill>
                          <a:latin typeface="Century Gothic" panose="020B0502020202020204" pitchFamily="34" charset="0"/>
                        </a:rPr>
                        <a:t>860</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000" b="1" dirty="0">
                          <a:solidFill>
                            <a:schemeClr val="tx1"/>
                          </a:solidFill>
                          <a:latin typeface="Century Gothic" panose="020B0502020202020204" pitchFamily="34" charset="0"/>
                        </a:rPr>
                        <a:t>870</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000" b="1" dirty="0">
                          <a:solidFill>
                            <a:schemeClr val="tx1"/>
                          </a:solidFill>
                          <a:latin typeface="Century Gothic" panose="020B0502020202020204" pitchFamily="34" charset="0"/>
                        </a:rPr>
                        <a:t>880</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000" b="1" dirty="0">
                          <a:solidFill>
                            <a:schemeClr val="tx1"/>
                          </a:solidFill>
                          <a:latin typeface="Century Gothic" panose="020B0502020202020204" pitchFamily="34" charset="0"/>
                        </a:rPr>
                        <a:t>890</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000" b="1" dirty="0">
                          <a:solidFill>
                            <a:schemeClr val="tx1"/>
                          </a:solidFill>
                          <a:latin typeface="Century Gothic" panose="020B0502020202020204" pitchFamily="34" charset="0"/>
                        </a:rPr>
                        <a:t>900</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881538909"/>
                  </a:ext>
                </a:extLst>
              </a:tr>
            </a:tbl>
          </a:graphicData>
        </a:graphic>
      </p:graphicFrame>
    </p:spTree>
    <p:extLst>
      <p:ext uri="{BB962C8B-B14F-4D97-AF65-F5344CB8AC3E}">
        <p14:creationId xmlns:p14="http://schemas.microsoft.com/office/powerpoint/2010/main" val="313427182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Varied Fluency 2</a:t>
            </a:r>
          </a:p>
          <a:p>
            <a:pPr lvl="0" algn="ctr"/>
            <a:endParaRPr lang="en-GB" sz="2000" b="1" u="sng" dirty="0">
              <a:solidFill>
                <a:srgbClr val="E7E6E6">
                  <a:lumMod val="50000"/>
                </a:srgb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Eight hundred and forty is closer to 800 than 900.</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True or false?</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r>
              <a:rPr lang="en-GB" sz="2000" b="1" dirty="0">
                <a:solidFill>
                  <a:srgbClr val="FF0000"/>
                </a:solidFill>
                <a:latin typeface="Century Gothic" panose="020B0502020202020204" pitchFamily="34" charset="0"/>
              </a:rPr>
              <a:t>True.</a:t>
            </a:r>
          </a:p>
          <a:p>
            <a:pPr algn="ctr"/>
            <a:r>
              <a:rPr lang="en-GB" sz="2000" b="1" dirty="0">
                <a:solidFill>
                  <a:srgbClr val="FF0000"/>
                </a:solidFill>
                <a:latin typeface="Century Gothic" panose="020B0502020202020204" pitchFamily="34" charset="0"/>
              </a:rPr>
              <a:t>840 rounds down to 800 as there are only 4 tens.</a:t>
            </a:r>
          </a:p>
          <a:p>
            <a:pPr algn="ctr"/>
            <a:endParaRPr lang="en-GB" sz="2000" b="1" dirty="0">
              <a:solidFill>
                <a:srgbClr val="FF0000"/>
              </a:solidFill>
              <a:latin typeface="Century Gothic" panose="020B0502020202020204" pitchFamily="34" charset="0"/>
            </a:endParaRPr>
          </a:p>
          <a:p>
            <a:pPr algn="ctr"/>
            <a:endParaRPr lang="en-GB" sz="2000" b="1" dirty="0">
              <a:solidFill>
                <a:srgbClr val="FF0000"/>
              </a:solidFill>
              <a:latin typeface="Century Gothic" panose="020B0502020202020204" pitchFamily="34" charset="0"/>
            </a:endParaRPr>
          </a:p>
        </p:txBody>
      </p:sp>
      <p:grpSp>
        <p:nvGrpSpPr>
          <p:cNvPr id="11" name="Group 10">
            <a:extLst>
              <a:ext uri="{FF2B5EF4-FFF2-40B4-BE49-F238E27FC236}">
                <a16:creationId xmlns:a16="http://schemas.microsoft.com/office/drawing/2014/main" id="{2436BF99-F499-41E0-B527-09E6B7375D76}"/>
              </a:ext>
            </a:extLst>
          </p:cNvPr>
          <p:cNvGrpSpPr/>
          <p:nvPr/>
        </p:nvGrpSpPr>
        <p:grpSpPr>
          <a:xfrm>
            <a:off x="27814" y="6454317"/>
            <a:ext cx="1231337" cy="403587"/>
            <a:chOff x="27814" y="6454317"/>
            <a:chExt cx="1231337" cy="403587"/>
          </a:xfrm>
        </p:grpSpPr>
        <p:pic>
          <p:nvPicPr>
            <p:cNvPr id="12" name="Picture 11" descr="A close up of a sign&#10;&#10;Description generated with high confidence">
              <a:extLst>
                <a:ext uri="{FF2B5EF4-FFF2-40B4-BE49-F238E27FC236}">
                  <a16:creationId xmlns:a16="http://schemas.microsoft.com/office/drawing/2014/main" id="{A460A957-9873-4A43-A5E1-BE87562489D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3" name="TextBox 8">
              <a:extLst>
                <a:ext uri="{FF2B5EF4-FFF2-40B4-BE49-F238E27FC236}">
                  <a16:creationId xmlns:a16="http://schemas.microsoft.com/office/drawing/2014/main" id="{9AD4E767-9191-42E2-9513-4E82EDFE855C}"/>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grpSp>
      <p:sp>
        <p:nvSpPr>
          <p:cNvPr id="16" name="Rectangle 15">
            <a:extLst>
              <a:ext uri="{FF2B5EF4-FFF2-40B4-BE49-F238E27FC236}">
                <a16:creationId xmlns:a16="http://schemas.microsoft.com/office/drawing/2014/main" id="{66719583-B228-4484-921D-DDFD87AE37E4}"/>
              </a:ext>
            </a:extLst>
          </p:cNvPr>
          <p:cNvSpPr/>
          <p:nvPr/>
        </p:nvSpPr>
        <p:spPr>
          <a:xfrm>
            <a:off x="447040" y="2407920"/>
            <a:ext cx="8249920" cy="1595120"/>
          </a:xfrm>
          <a:prstGeom prst="rect">
            <a:avLst/>
          </a:prstGeom>
          <a:solidFill>
            <a:schemeClr val="bg1"/>
          </a:solid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aphicFrame>
        <p:nvGraphicFramePr>
          <p:cNvPr id="17" name="Table 16">
            <a:extLst>
              <a:ext uri="{FF2B5EF4-FFF2-40B4-BE49-F238E27FC236}">
                <a16:creationId xmlns:a16="http://schemas.microsoft.com/office/drawing/2014/main" id="{2EAF7952-5774-4F27-8B69-7148713B94D8}"/>
              </a:ext>
            </a:extLst>
          </p:cNvPr>
          <p:cNvGraphicFramePr>
            <a:graphicFrameLocks noGrp="1"/>
          </p:cNvGraphicFramePr>
          <p:nvPr>
            <p:extLst>
              <p:ext uri="{D42A27DB-BD31-4B8C-83A1-F6EECF244321}">
                <p14:modId xmlns:p14="http://schemas.microsoft.com/office/powerpoint/2010/main" val="1653491121"/>
              </p:ext>
            </p:extLst>
          </p:nvPr>
        </p:nvGraphicFramePr>
        <p:xfrm>
          <a:off x="972000" y="2632797"/>
          <a:ext cx="7200000" cy="720000"/>
        </p:xfrm>
        <a:graphic>
          <a:graphicData uri="http://schemas.openxmlformats.org/drawingml/2006/table">
            <a:tbl>
              <a:tblPr firstRow="1" bandRow="1">
                <a:tableStyleId>{5940675A-B579-460E-94D1-54222C63F5DA}</a:tableStyleId>
              </a:tblPr>
              <a:tblGrid>
                <a:gridCol w="720000">
                  <a:extLst>
                    <a:ext uri="{9D8B030D-6E8A-4147-A177-3AD203B41FA5}">
                      <a16:colId xmlns:a16="http://schemas.microsoft.com/office/drawing/2014/main" val="2071469105"/>
                    </a:ext>
                  </a:extLst>
                </a:gridCol>
                <a:gridCol w="720000">
                  <a:extLst>
                    <a:ext uri="{9D8B030D-6E8A-4147-A177-3AD203B41FA5}">
                      <a16:colId xmlns:a16="http://schemas.microsoft.com/office/drawing/2014/main" val="443723639"/>
                    </a:ext>
                  </a:extLst>
                </a:gridCol>
                <a:gridCol w="720000">
                  <a:extLst>
                    <a:ext uri="{9D8B030D-6E8A-4147-A177-3AD203B41FA5}">
                      <a16:colId xmlns:a16="http://schemas.microsoft.com/office/drawing/2014/main" val="3662232661"/>
                    </a:ext>
                  </a:extLst>
                </a:gridCol>
                <a:gridCol w="720000">
                  <a:extLst>
                    <a:ext uri="{9D8B030D-6E8A-4147-A177-3AD203B41FA5}">
                      <a16:colId xmlns:a16="http://schemas.microsoft.com/office/drawing/2014/main" val="1321166089"/>
                    </a:ext>
                  </a:extLst>
                </a:gridCol>
                <a:gridCol w="720000">
                  <a:extLst>
                    <a:ext uri="{9D8B030D-6E8A-4147-A177-3AD203B41FA5}">
                      <a16:colId xmlns:a16="http://schemas.microsoft.com/office/drawing/2014/main" val="4117354349"/>
                    </a:ext>
                  </a:extLst>
                </a:gridCol>
                <a:gridCol w="720000">
                  <a:extLst>
                    <a:ext uri="{9D8B030D-6E8A-4147-A177-3AD203B41FA5}">
                      <a16:colId xmlns:a16="http://schemas.microsoft.com/office/drawing/2014/main" val="3457354693"/>
                    </a:ext>
                  </a:extLst>
                </a:gridCol>
                <a:gridCol w="720000">
                  <a:extLst>
                    <a:ext uri="{9D8B030D-6E8A-4147-A177-3AD203B41FA5}">
                      <a16:colId xmlns:a16="http://schemas.microsoft.com/office/drawing/2014/main" val="963637864"/>
                    </a:ext>
                  </a:extLst>
                </a:gridCol>
                <a:gridCol w="720000">
                  <a:extLst>
                    <a:ext uri="{9D8B030D-6E8A-4147-A177-3AD203B41FA5}">
                      <a16:colId xmlns:a16="http://schemas.microsoft.com/office/drawing/2014/main" val="1716450342"/>
                    </a:ext>
                  </a:extLst>
                </a:gridCol>
                <a:gridCol w="720000">
                  <a:extLst>
                    <a:ext uri="{9D8B030D-6E8A-4147-A177-3AD203B41FA5}">
                      <a16:colId xmlns:a16="http://schemas.microsoft.com/office/drawing/2014/main" val="2254485484"/>
                    </a:ext>
                  </a:extLst>
                </a:gridCol>
                <a:gridCol w="720000">
                  <a:extLst>
                    <a:ext uri="{9D8B030D-6E8A-4147-A177-3AD203B41FA5}">
                      <a16:colId xmlns:a16="http://schemas.microsoft.com/office/drawing/2014/main" val="1991699185"/>
                    </a:ext>
                  </a:extLst>
                </a:gridCol>
              </a:tblGrid>
              <a:tr h="720000">
                <a:tc>
                  <a:txBody>
                    <a:bodyPr/>
                    <a:lstStyle/>
                    <a:p>
                      <a:endParaRPr lang="en-GB" sz="1200" dirty="0"/>
                    </a:p>
                  </a:txBody>
                  <a:tcPr marL="0" marR="0" marT="0" marB="0">
                    <a:lnB w="12700" cap="flat" cmpd="sng" algn="ctr">
                      <a:noFill/>
                      <a:prstDash val="solid"/>
                      <a:round/>
                      <a:headEnd type="none" w="med" len="med"/>
                      <a:tailEnd type="none" w="med" len="med"/>
                    </a:lnB>
                  </a:tcPr>
                </a:tc>
                <a:tc>
                  <a:txBody>
                    <a:bodyPr/>
                    <a:lstStyle/>
                    <a:p>
                      <a:endParaRPr lang="en-GB" sz="1200" dirty="0"/>
                    </a:p>
                  </a:txBody>
                  <a:tcPr marL="0" marR="0" marT="0" marB="0">
                    <a:lnB w="12700" cap="flat" cmpd="sng" algn="ctr">
                      <a:noFill/>
                      <a:prstDash val="solid"/>
                      <a:round/>
                      <a:headEnd type="none" w="med" len="med"/>
                      <a:tailEnd type="none" w="med" len="med"/>
                    </a:lnB>
                  </a:tcPr>
                </a:tc>
                <a:tc>
                  <a:txBody>
                    <a:bodyPr/>
                    <a:lstStyle/>
                    <a:p>
                      <a:endParaRPr lang="en-GB" sz="1200" dirty="0"/>
                    </a:p>
                  </a:txBody>
                  <a:tcPr marL="0" marR="0" marT="0" marB="0">
                    <a:lnB w="12700" cap="flat" cmpd="sng" algn="ctr">
                      <a:noFill/>
                      <a:prstDash val="solid"/>
                      <a:round/>
                      <a:headEnd type="none" w="med" len="med"/>
                      <a:tailEnd type="none" w="med" len="med"/>
                    </a:lnB>
                  </a:tcPr>
                </a:tc>
                <a:tc>
                  <a:txBody>
                    <a:bodyPr/>
                    <a:lstStyle/>
                    <a:p>
                      <a:endParaRPr lang="en-GB" sz="1200" dirty="0"/>
                    </a:p>
                  </a:txBody>
                  <a:tcPr marL="0" marR="0" marT="0" marB="0">
                    <a:lnB w="12700" cap="flat" cmpd="sng" algn="ctr">
                      <a:noFill/>
                      <a:prstDash val="solid"/>
                      <a:round/>
                      <a:headEnd type="none" w="med" len="med"/>
                      <a:tailEnd type="none" w="med" len="med"/>
                    </a:lnB>
                  </a:tcPr>
                </a:tc>
                <a:tc>
                  <a:txBody>
                    <a:bodyPr/>
                    <a:lstStyle/>
                    <a:p>
                      <a:endParaRPr lang="en-GB" sz="1200" dirty="0"/>
                    </a:p>
                  </a:txBody>
                  <a:tcPr marL="0" marR="0" marT="0" marB="0">
                    <a:lnB w="12700" cap="flat" cmpd="sng" algn="ctr">
                      <a:noFill/>
                      <a:prstDash val="solid"/>
                      <a:round/>
                      <a:headEnd type="none" w="med" len="med"/>
                      <a:tailEnd type="none" w="med" len="med"/>
                    </a:lnB>
                  </a:tcPr>
                </a:tc>
                <a:tc>
                  <a:txBody>
                    <a:bodyPr/>
                    <a:lstStyle/>
                    <a:p>
                      <a:endParaRPr lang="en-GB" sz="1200" dirty="0"/>
                    </a:p>
                  </a:txBody>
                  <a:tcPr marL="0" marR="0" marT="0" marB="0">
                    <a:lnB w="12700" cap="flat" cmpd="sng" algn="ctr">
                      <a:noFill/>
                      <a:prstDash val="solid"/>
                      <a:round/>
                      <a:headEnd type="none" w="med" len="med"/>
                      <a:tailEnd type="none" w="med" len="med"/>
                    </a:lnB>
                  </a:tcPr>
                </a:tc>
                <a:tc>
                  <a:txBody>
                    <a:bodyPr/>
                    <a:lstStyle/>
                    <a:p>
                      <a:endParaRPr lang="en-GB" sz="1200" dirty="0"/>
                    </a:p>
                  </a:txBody>
                  <a:tcPr marL="0" marR="0" marT="0" marB="0">
                    <a:lnB w="12700" cap="flat" cmpd="sng" algn="ctr">
                      <a:noFill/>
                      <a:prstDash val="solid"/>
                      <a:round/>
                      <a:headEnd type="none" w="med" len="med"/>
                      <a:tailEnd type="none" w="med" len="med"/>
                    </a:lnB>
                  </a:tcPr>
                </a:tc>
                <a:tc>
                  <a:txBody>
                    <a:bodyPr/>
                    <a:lstStyle/>
                    <a:p>
                      <a:endParaRPr lang="en-GB" sz="1200" dirty="0"/>
                    </a:p>
                  </a:txBody>
                  <a:tcPr marL="0" marR="0" marT="0" marB="0">
                    <a:lnB w="12700" cap="flat" cmpd="sng" algn="ctr">
                      <a:noFill/>
                      <a:prstDash val="solid"/>
                      <a:round/>
                      <a:headEnd type="none" w="med" len="med"/>
                      <a:tailEnd type="none" w="med" len="med"/>
                    </a:lnB>
                  </a:tcPr>
                </a:tc>
                <a:tc>
                  <a:txBody>
                    <a:bodyPr/>
                    <a:lstStyle/>
                    <a:p>
                      <a:endParaRPr lang="en-GB" sz="1200" dirty="0"/>
                    </a:p>
                  </a:txBody>
                  <a:tcPr marL="0" marR="0" marT="0" marB="0">
                    <a:lnB w="12700" cap="flat" cmpd="sng" algn="ctr">
                      <a:noFill/>
                      <a:prstDash val="solid"/>
                      <a:round/>
                      <a:headEnd type="none" w="med" len="med"/>
                      <a:tailEnd type="none" w="med" len="med"/>
                    </a:lnB>
                  </a:tcPr>
                </a:tc>
                <a:tc>
                  <a:txBody>
                    <a:bodyPr/>
                    <a:lstStyle/>
                    <a:p>
                      <a:endParaRPr lang="en-GB" sz="1200" dirty="0"/>
                    </a:p>
                  </a:txBody>
                  <a:tcPr marL="0" marR="0" marT="0" marB="0">
                    <a:lnB w="12700" cap="flat" cmpd="sng" algn="ctr">
                      <a:noFill/>
                      <a:prstDash val="solid"/>
                      <a:round/>
                      <a:headEnd type="none" w="med" len="med"/>
                      <a:tailEnd type="none" w="med" len="med"/>
                    </a:lnB>
                  </a:tcPr>
                </a:tc>
                <a:extLst>
                  <a:ext uri="{0D108BD9-81ED-4DB2-BD59-A6C34878D82A}">
                    <a16:rowId xmlns:a16="http://schemas.microsoft.com/office/drawing/2014/main" val="2881538909"/>
                  </a:ext>
                </a:extLst>
              </a:tr>
            </a:tbl>
          </a:graphicData>
        </a:graphic>
      </p:graphicFrame>
      <p:graphicFrame>
        <p:nvGraphicFramePr>
          <p:cNvPr id="18" name="Table 17">
            <a:extLst>
              <a:ext uri="{FF2B5EF4-FFF2-40B4-BE49-F238E27FC236}">
                <a16:creationId xmlns:a16="http://schemas.microsoft.com/office/drawing/2014/main" id="{1D10F975-79D3-4249-9769-C3D4DB47B4AD}"/>
              </a:ext>
            </a:extLst>
          </p:cNvPr>
          <p:cNvGraphicFramePr>
            <a:graphicFrameLocks noGrp="1"/>
          </p:cNvGraphicFramePr>
          <p:nvPr>
            <p:extLst>
              <p:ext uri="{D42A27DB-BD31-4B8C-83A1-F6EECF244321}">
                <p14:modId xmlns:p14="http://schemas.microsoft.com/office/powerpoint/2010/main" val="83421180"/>
              </p:ext>
            </p:extLst>
          </p:nvPr>
        </p:nvGraphicFramePr>
        <p:xfrm>
          <a:off x="612000" y="3182303"/>
          <a:ext cx="7920000" cy="720000"/>
        </p:xfrm>
        <a:graphic>
          <a:graphicData uri="http://schemas.openxmlformats.org/drawingml/2006/table">
            <a:tbl>
              <a:tblPr firstRow="1" bandRow="1">
                <a:tableStyleId>{5940675A-B579-460E-94D1-54222C63F5DA}</a:tableStyleId>
              </a:tblPr>
              <a:tblGrid>
                <a:gridCol w="720000">
                  <a:extLst>
                    <a:ext uri="{9D8B030D-6E8A-4147-A177-3AD203B41FA5}">
                      <a16:colId xmlns:a16="http://schemas.microsoft.com/office/drawing/2014/main" val="2071469105"/>
                    </a:ext>
                  </a:extLst>
                </a:gridCol>
                <a:gridCol w="720000">
                  <a:extLst>
                    <a:ext uri="{9D8B030D-6E8A-4147-A177-3AD203B41FA5}">
                      <a16:colId xmlns:a16="http://schemas.microsoft.com/office/drawing/2014/main" val="1579186762"/>
                    </a:ext>
                  </a:extLst>
                </a:gridCol>
                <a:gridCol w="720000">
                  <a:extLst>
                    <a:ext uri="{9D8B030D-6E8A-4147-A177-3AD203B41FA5}">
                      <a16:colId xmlns:a16="http://schemas.microsoft.com/office/drawing/2014/main" val="443723639"/>
                    </a:ext>
                  </a:extLst>
                </a:gridCol>
                <a:gridCol w="720000">
                  <a:extLst>
                    <a:ext uri="{9D8B030D-6E8A-4147-A177-3AD203B41FA5}">
                      <a16:colId xmlns:a16="http://schemas.microsoft.com/office/drawing/2014/main" val="3662232661"/>
                    </a:ext>
                  </a:extLst>
                </a:gridCol>
                <a:gridCol w="720000">
                  <a:extLst>
                    <a:ext uri="{9D8B030D-6E8A-4147-A177-3AD203B41FA5}">
                      <a16:colId xmlns:a16="http://schemas.microsoft.com/office/drawing/2014/main" val="1321166089"/>
                    </a:ext>
                  </a:extLst>
                </a:gridCol>
                <a:gridCol w="720000">
                  <a:extLst>
                    <a:ext uri="{9D8B030D-6E8A-4147-A177-3AD203B41FA5}">
                      <a16:colId xmlns:a16="http://schemas.microsoft.com/office/drawing/2014/main" val="4117354349"/>
                    </a:ext>
                  </a:extLst>
                </a:gridCol>
                <a:gridCol w="720000">
                  <a:extLst>
                    <a:ext uri="{9D8B030D-6E8A-4147-A177-3AD203B41FA5}">
                      <a16:colId xmlns:a16="http://schemas.microsoft.com/office/drawing/2014/main" val="3457354693"/>
                    </a:ext>
                  </a:extLst>
                </a:gridCol>
                <a:gridCol w="720000">
                  <a:extLst>
                    <a:ext uri="{9D8B030D-6E8A-4147-A177-3AD203B41FA5}">
                      <a16:colId xmlns:a16="http://schemas.microsoft.com/office/drawing/2014/main" val="963637864"/>
                    </a:ext>
                  </a:extLst>
                </a:gridCol>
                <a:gridCol w="720000">
                  <a:extLst>
                    <a:ext uri="{9D8B030D-6E8A-4147-A177-3AD203B41FA5}">
                      <a16:colId xmlns:a16="http://schemas.microsoft.com/office/drawing/2014/main" val="1716450342"/>
                    </a:ext>
                  </a:extLst>
                </a:gridCol>
                <a:gridCol w="720000">
                  <a:extLst>
                    <a:ext uri="{9D8B030D-6E8A-4147-A177-3AD203B41FA5}">
                      <a16:colId xmlns:a16="http://schemas.microsoft.com/office/drawing/2014/main" val="2254485484"/>
                    </a:ext>
                  </a:extLst>
                </a:gridCol>
                <a:gridCol w="720000">
                  <a:extLst>
                    <a:ext uri="{9D8B030D-6E8A-4147-A177-3AD203B41FA5}">
                      <a16:colId xmlns:a16="http://schemas.microsoft.com/office/drawing/2014/main" val="1991699185"/>
                    </a:ext>
                  </a:extLst>
                </a:gridCol>
              </a:tblGrid>
              <a:tr h="720000">
                <a:tc>
                  <a:txBody>
                    <a:bodyPr/>
                    <a:lstStyle/>
                    <a:p>
                      <a:pPr algn="ctr"/>
                      <a:r>
                        <a:rPr lang="en-GB" sz="2000" b="1" dirty="0">
                          <a:solidFill>
                            <a:schemeClr val="tx1"/>
                          </a:solidFill>
                          <a:latin typeface="Century Gothic" panose="020B0502020202020204" pitchFamily="34" charset="0"/>
                        </a:rPr>
                        <a:t>800</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000" b="1" dirty="0">
                          <a:solidFill>
                            <a:schemeClr val="tx1"/>
                          </a:solidFill>
                          <a:latin typeface="Century Gothic" panose="020B0502020202020204" pitchFamily="34" charset="0"/>
                        </a:rPr>
                        <a:t>810</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000" b="1" dirty="0">
                          <a:solidFill>
                            <a:schemeClr val="tx1"/>
                          </a:solidFill>
                          <a:latin typeface="Century Gothic" panose="020B0502020202020204" pitchFamily="34" charset="0"/>
                        </a:rPr>
                        <a:t>820</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000" b="1" dirty="0">
                          <a:solidFill>
                            <a:schemeClr val="tx1"/>
                          </a:solidFill>
                          <a:latin typeface="Century Gothic" panose="020B0502020202020204" pitchFamily="34" charset="0"/>
                        </a:rPr>
                        <a:t>830</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000" b="1" dirty="0">
                          <a:solidFill>
                            <a:schemeClr val="tx1"/>
                          </a:solidFill>
                          <a:latin typeface="Century Gothic" panose="020B0502020202020204" pitchFamily="34" charset="0"/>
                        </a:rPr>
                        <a:t>840</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000" b="1" dirty="0">
                          <a:solidFill>
                            <a:schemeClr val="tx1"/>
                          </a:solidFill>
                          <a:latin typeface="Century Gothic" panose="020B0502020202020204" pitchFamily="34" charset="0"/>
                        </a:rPr>
                        <a:t>850</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000" b="1" dirty="0">
                          <a:solidFill>
                            <a:schemeClr val="tx1"/>
                          </a:solidFill>
                          <a:latin typeface="Century Gothic" panose="020B0502020202020204" pitchFamily="34" charset="0"/>
                        </a:rPr>
                        <a:t>860</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000" b="1" dirty="0">
                          <a:solidFill>
                            <a:schemeClr val="tx1"/>
                          </a:solidFill>
                          <a:latin typeface="Century Gothic" panose="020B0502020202020204" pitchFamily="34" charset="0"/>
                        </a:rPr>
                        <a:t>870</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000" b="1" dirty="0">
                          <a:solidFill>
                            <a:schemeClr val="tx1"/>
                          </a:solidFill>
                          <a:latin typeface="Century Gothic" panose="020B0502020202020204" pitchFamily="34" charset="0"/>
                        </a:rPr>
                        <a:t>880</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000" b="1" dirty="0">
                          <a:solidFill>
                            <a:schemeClr val="tx1"/>
                          </a:solidFill>
                          <a:latin typeface="Century Gothic" panose="020B0502020202020204" pitchFamily="34" charset="0"/>
                        </a:rPr>
                        <a:t>890</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GB" sz="2000" b="1" dirty="0">
                          <a:solidFill>
                            <a:schemeClr val="tx1"/>
                          </a:solidFill>
                          <a:latin typeface="Century Gothic" panose="020B0502020202020204" pitchFamily="34" charset="0"/>
                        </a:rPr>
                        <a:t>900</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881538909"/>
                  </a:ext>
                </a:extLst>
              </a:tr>
            </a:tbl>
          </a:graphicData>
        </a:graphic>
      </p:graphicFrame>
    </p:spTree>
    <p:extLst>
      <p:ext uri="{BB962C8B-B14F-4D97-AF65-F5344CB8AC3E}">
        <p14:creationId xmlns:p14="http://schemas.microsoft.com/office/powerpoint/2010/main" val="297638132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Varied Fluency 3</a:t>
            </a:r>
          </a:p>
          <a:p>
            <a:pPr lvl="0" algn="ctr"/>
            <a:endParaRPr lang="en-GB" sz="2000" b="1" u="sng" dirty="0">
              <a:solidFill>
                <a:srgbClr val="E7E6E6">
                  <a:lumMod val="50000"/>
                </a:srgb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Round the number represented below to the </a:t>
            </a:r>
          </a:p>
          <a:p>
            <a:pPr algn="ctr"/>
            <a:r>
              <a:rPr lang="en-GB" sz="2000" b="1" dirty="0">
                <a:solidFill>
                  <a:schemeClr val="tx1"/>
                </a:solidFill>
                <a:latin typeface="Century Gothic" panose="020B0502020202020204" pitchFamily="34" charset="0"/>
              </a:rPr>
              <a:t>nearest 10 and 100.</a:t>
            </a:r>
          </a:p>
        </p:txBody>
      </p:sp>
      <p:grpSp>
        <p:nvGrpSpPr>
          <p:cNvPr id="11" name="Group 10">
            <a:extLst>
              <a:ext uri="{FF2B5EF4-FFF2-40B4-BE49-F238E27FC236}">
                <a16:creationId xmlns:a16="http://schemas.microsoft.com/office/drawing/2014/main" id="{2436BF99-F499-41E0-B527-09E6B7375D76}"/>
              </a:ext>
            </a:extLst>
          </p:cNvPr>
          <p:cNvGrpSpPr/>
          <p:nvPr/>
        </p:nvGrpSpPr>
        <p:grpSpPr>
          <a:xfrm>
            <a:off x="27814" y="6454317"/>
            <a:ext cx="1231337" cy="403587"/>
            <a:chOff x="27814" y="6454317"/>
            <a:chExt cx="1231337" cy="403587"/>
          </a:xfrm>
        </p:grpSpPr>
        <p:pic>
          <p:nvPicPr>
            <p:cNvPr id="12" name="Picture 11" descr="A close up of a sign&#10;&#10;Description generated with high confidence">
              <a:extLst>
                <a:ext uri="{FF2B5EF4-FFF2-40B4-BE49-F238E27FC236}">
                  <a16:creationId xmlns:a16="http://schemas.microsoft.com/office/drawing/2014/main" id="{A460A957-9873-4A43-A5E1-BE87562489D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3" name="TextBox 8">
              <a:extLst>
                <a:ext uri="{FF2B5EF4-FFF2-40B4-BE49-F238E27FC236}">
                  <a16:creationId xmlns:a16="http://schemas.microsoft.com/office/drawing/2014/main" id="{9AD4E767-9191-42E2-9513-4E82EDFE855C}"/>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grpSp>
      <p:grpSp>
        <p:nvGrpSpPr>
          <p:cNvPr id="7" name="Group 6">
            <a:extLst>
              <a:ext uri="{FF2B5EF4-FFF2-40B4-BE49-F238E27FC236}">
                <a16:creationId xmlns:a16="http://schemas.microsoft.com/office/drawing/2014/main" id="{48E3119E-392A-4D66-A78A-1E7817339A4A}"/>
              </a:ext>
            </a:extLst>
          </p:cNvPr>
          <p:cNvGrpSpPr/>
          <p:nvPr/>
        </p:nvGrpSpPr>
        <p:grpSpPr>
          <a:xfrm>
            <a:off x="2135943" y="1820524"/>
            <a:ext cx="4872114" cy="2985376"/>
            <a:chOff x="2145213" y="1820524"/>
            <a:chExt cx="4872114" cy="2985376"/>
          </a:xfrm>
        </p:grpSpPr>
        <p:sp>
          <p:nvSpPr>
            <p:cNvPr id="9" name="Oval 8">
              <a:extLst>
                <a:ext uri="{FF2B5EF4-FFF2-40B4-BE49-F238E27FC236}">
                  <a16:creationId xmlns:a16="http://schemas.microsoft.com/office/drawing/2014/main" id="{DDA8322B-841C-469A-B0EF-1DB51EF60D56}"/>
                </a:ext>
              </a:extLst>
            </p:cNvPr>
            <p:cNvSpPr/>
            <p:nvPr/>
          </p:nvSpPr>
          <p:spPr>
            <a:xfrm>
              <a:off x="3987311" y="1820524"/>
              <a:ext cx="1169377" cy="1178169"/>
            </a:xfrm>
            <a:prstGeom prst="ellipse">
              <a:avLst/>
            </a:prstGeom>
            <a:solidFill>
              <a:schemeClr val="bg1"/>
            </a:solidFill>
            <a:ln w="28575">
              <a:solidFill>
                <a:schemeClr val="accent4">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solidFill>
                    <a:schemeClr val="tx1"/>
                  </a:solidFill>
                  <a:latin typeface="Century Gothic" panose="020B0502020202020204" pitchFamily="34" charset="0"/>
                </a:rPr>
                <a:t>A</a:t>
              </a:r>
            </a:p>
          </p:txBody>
        </p:sp>
        <p:sp>
          <p:nvSpPr>
            <p:cNvPr id="10" name="Oval 9">
              <a:extLst>
                <a:ext uri="{FF2B5EF4-FFF2-40B4-BE49-F238E27FC236}">
                  <a16:creationId xmlns:a16="http://schemas.microsoft.com/office/drawing/2014/main" id="{82B43D62-C68A-492B-B169-33C35319AFE1}"/>
                </a:ext>
              </a:extLst>
            </p:cNvPr>
            <p:cNvSpPr/>
            <p:nvPr/>
          </p:nvSpPr>
          <p:spPr>
            <a:xfrm>
              <a:off x="3996581" y="3592531"/>
              <a:ext cx="1169377" cy="1178169"/>
            </a:xfrm>
            <a:prstGeom prst="ellipse">
              <a:avLst/>
            </a:prstGeom>
            <a:solidFill>
              <a:schemeClr val="bg1"/>
            </a:solidFill>
            <a:ln w="28575">
              <a:solidFill>
                <a:schemeClr val="accent4">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solidFill>
                    <a:schemeClr val="tx1"/>
                  </a:solidFill>
                  <a:latin typeface="Century Gothic" panose="020B0502020202020204" pitchFamily="34" charset="0"/>
                </a:rPr>
                <a:t>80</a:t>
              </a:r>
            </a:p>
          </p:txBody>
        </p:sp>
        <p:sp>
          <p:nvSpPr>
            <p:cNvPr id="14" name="Oval 13">
              <a:extLst>
                <a:ext uri="{FF2B5EF4-FFF2-40B4-BE49-F238E27FC236}">
                  <a16:creationId xmlns:a16="http://schemas.microsoft.com/office/drawing/2014/main" id="{409E8B10-C65D-483D-AC31-FE4541DBBCDE}"/>
                </a:ext>
              </a:extLst>
            </p:cNvPr>
            <p:cNvSpPr/>
            <p:nvPr/>
          </p:nvSpPr>
          <p:spPr>
            <a:xfrm>
              <a:off x="5847950" y="3627731"/>
              <a:ext cx="1169377" cy="1178169"/>
            </a:xfrm>
            <a:prstGeom prst="ellipse">
              <a:avLst/>
            </a:prstGeom>
            <a:solidFill>
              <a:schemeClr val="bg1"/>
            </a:solidFill>
            <a:ln w="28575">
              <a:solidFill>
                <a:schemeClr val="accent4">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solidFill>
                    <a:schemeClr val="tx1"/>
                  </a:solidFill>
                  <a:latin typeface="Century Gothic" panose="020B0502020202020204" pitchFamily="34" charset="0"/>
                </a:rPr>
                <a:t>4</a:t>
              </a:r>
            </a:p>
          </p:txBody>
        </p:sp>
        <p:sp>
          <p:nvSpPr>
            <p:cNvPr id="15" name="Oval 14">
              <a:extLst>
                <a:ext uri="{FF2B5EF4-FFF2-40B4-BE49-F238E27FC236}">
                  <a16:creationId xmlns:a16="http://schemas.microsoft.com/office/drawing/2014/main" id="{F6AEB4B0-712C-4DE7-B69F-E75C74A6FEBA}"/>
                </a:ext>
              </a:extLst>
            </p:cNvPr>
            <p:cNvSpPr/>
            <p:nvPr/>
          </p:nvSpPr>
          <p:spPr>
            <a:xfrm>
              <a:off x="2145213" y="3627731"/>
              <a:ext cx="1169377" cy="1178169"/>
            </a:xfrm>
            <a:prstGeom prst="ellipse">
              <a:avLst/>
            </a:prstGeom>
            <a:solidFill>
              <a:schemeClr val="bg1"/>
            </a:solidFill>
            <a:ln w="28575">
              <a:solidFill>
                <a:schemeClr val="accent4">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2800" b="1" dirty="0">
                  <a:solidFill>
                    <a:schemeClr val="tx1"/>
                  </a:solidFill>
                  <a:latin typeface="Century Gothic" panose="020B0502020202020204" pitchFamily="34" charset="0"/>
                </a:rPr>
                <a:t>300</a:t>
              </a:r>
            </a:p>
          </p:txBody>
        </p:sp>
        <p:cxnSp>
          <p:nvCxnSpPr>
            <p:cNvPr id="16" name="Straight Connector 15">
              <a:extLst>
                <a:ext uri="{FF2B5EF4-FFF2-40B4-BE49-F238E27FC236}">
                  <a16:creationId xmlns:a16="http://schemas.microsoft.com/office/drawing/2014/main" id="{E0173442-4AE4-4C01-92FA-E49932878788}"/>
                </a:ext>
              </a:extLst>
            </p:cNvPr>
            <p:cNvCxnSpPr>
              <a:cxnSpLocks/>
              <a:stCxn id="9" idx="4"/>
              <a:endCxn id="10" idx="0"/>
            </p:cNvCxnSpPr>
            <p:nvPr/>
          </p:nvCxnSpPr>
          <p:spPr>
            <a:xfrm>
              <a:off x="4572000" y="2998693"/>
              <a:ext cx="9270" cy="593838"/>
            </a:xfrm>
            <a:prstGeom prst="line">
              <a:avLst/>
            </a:prstGeom>
            <a:ln w="28575">
              <a:solidFill>
                <a:schemeClr val="accent4">
                  <a:lumMod val="75000"/>
                </a:schemeClr>
              </a:solidFill>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8BD3F7AF-1717-4B4D-8904-83B3D1265B5A}"/>
                </a:ext>
              </a:extLst>
            </p:cNvPr>
            <p:cNvCxnSpPr>
              <a:cxnSpLocks/>
              <a:stCxn id="9" idx="3"/>
              <a:endCxn id="15" idx="7"/>
            </p:cNvCxnSpPr>
            <p:nvPr/>
          </p:nvCxnSpPr>
          <p:spPr>
            <a:xfrm flipH="1">
              <a:off x="3143339" y="2826154"/>
              <a:ext cx="1015223" cy="974116"/>
            </a:xfrm>
            <a:prstGeom prst="line">
              <a:avLst/>
            </a:prstGeom>
            <a:ln w="28575">
              <a:solidFill>
                <a:schemeClr val="accent4">
                  <a:lumMod val="75000"/>
                </a:schemeClr>
              </a:solidFill>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93EEA3E2-0F21-41D7-8869-EACF38EF466A}"/>
                </a:ext>
              </a:extLst>
            </p:cNvPr>
            <p:cNvCxnSpPr>
              <a:cxnSpLocks/>
              <a:stCxn id="14" idx="1"/>
              <a:endCxn id="9" idx="5"/>
            </p:cNvCxnSpPr>
            <p:nvPr/>
          </p:nvCxnSpPr>
          <p:spPr>
            <a:xfrm flipH="1" flipV="1">
              <a:off x="4985437" y="2826154"/>
              <a:ext cx="1033764" cy="974116"/>
            </a:xfrm>
            <a:prstGeom prst="line">
              <a:avLst/>
            </a:prstGeom>
            <a:ln w="28575">
              <a:solidFill>
                <a:schemeClr val="accent4">
                  <a:lumMod val="75000"/>
                </a:schemeClr>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38509909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Varied Fluency 3</a:t>
            </a:r>
          </a:p>
          <a:p>
            <a:pPr lvl="0" algn="ctr"/>
            <a:endParaRPr lang="en-GB" sz="2000" b="1" u="sng" dirty="0">
              <a:solidFill>
                <a:srgbClr val="E7E6E6">
                  <a:lumMod val="50000"/>
                </a:srgbClr>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Round the number represented below to the </a:t>
            </a:r>
          </a:p>
          <a:p>
            <a:pPr algn="ctr"/>
            <a:r>
              <a:rPr lang="en-GB" sz="2000" b="1" dirty="0">
                <a:solidFill>
                  <a:schemeClr val="tx1"/>
                </a:solidFill>
                <a:latin typeface="Century Gothic" panose="020B0502020202020204" pitchFamily="34" charset="0"/>
              </a:rPr>
              <a:t>nearest 10 and 100.</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r>
              <a:rPr lang="en-GB" sz="2000" b="1" dirty="0">
                <a:solidFill>
                  <a:srgbClr val="FF0000"/>
                </a:solidFill>
                <a:latin typeface="Century Gothic" panose="020B0502020202020204" pitchFamily="34" charset="0"/>
              </a:rPr>
              <a:t>To the nearest 10 is 380</a:t>
            </a:r>
          </a:p>
          <a:p>
            <a:pPr algn="ctr"/>
            <a:r>
              <a:rPr lang="en-GB" sz="2000" b="1" dirty="0">
                <a:solidFill>
                  <a:srgbClr val="FF0000"/>
                </a:solidFill>
                <a:latin typeface="Century Gothic" panose="020B0502020202020204" pitchFamily="34" charset="0"/>
              </a:rPr>
              <a:t>To the nearest 100 is 400 </a:t>
            </a:r>
          </a:p>
          <a:p>
            <a:pPr algn="ctr"/>
            <a:endParaRPr lang="en-GB" sz="2000" b="1" dirty="0">
              <a:solidFill>
                <a:schemeClr val="tx1"/>
              </a:solidFill>
              <a:latin typeface="Century Gothic" panose="020B0502020202020204" pitchFamily="34" charset="0"/>
            </a:endParaRPr>
          </a:p>
        </p:txBody>
      </p:sp>
      <p:grpSp>
        <p:nvGrpSpPr>
          <p:cNvPr id="11" name="Group 10">
            <a:extLst>
              <a:ext uri="{FF2B5EF4-FFF2-40B4-BE49-F238E27FC236}">
                <a16:creationId xmlns:a16="http://schemas.microsoft.com/office/drawing/2014/main" id="{2436BF99-F499-41E0-B527-09E6B7375D76}"/>
              </a:ext>
            </a:extLst>
          </p:cNvPr>
          <p:cNvGrpSpPr/>
          <p:nvPr/>
        </p:nvGrpSpPr>
        <p:grpSpPr>
          <a:xfrm>
            <a:off x="27814" y="6454317"/>
            <a:ext cx="1231337" cy="403587"/>
            <a:chOff x="27814" y="6454317"/>
            <a:chExt cx="1231337" cy="403587"/>
          </a:xfrm>
        </p:grpSpPr>
        <p:pic>
          <p:nvPicPr>
            <p:cNvPr id="12" name="Picture 11" descr="A close up of a sign&#10;&#10;Description generated with high confidence">
              <a:extLst>
                <a:ext uri="{FF2B5EF4-FFF2-40B4-BE49-F238E27FC236}">
                  <a16:creationId xmlns:a16="http://schemas.microsoft.com/office/drawing/2014/main" id="{A460A957-9873-4A43-A5E1-BE87562489D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3" name="TextBox 8">
              <a:extLst>
                <a:ext uri="{FF2B5EF4-FFF2-40B4-BE49-F238E27FC236}">
                  <a16:creationId xmlns:a16="http://schemas.microsoft.com/office/drawing/2014/main" id="{9AD4E767-9191-42E2-9513-4E82EDFE855C}"/>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grpSp>
      <p:grpSp>
        <p:nvGrpSpPr>
          <p:cNvPr id="7" name="Group 6">
            <a:extLst>
              <a:ext uri="{FF2B5EF4-FFF2-40B4-BE49-F238E27FC236}">
                <a16:creationId xmlns:a16="http://schemas.microsoft.com/office/drawing/2014/main" id="{48E3119E-392A-4D66-A78A-1E7817339A4A}"/>
              </a:ext>
            </a:extLst>
          </p:cNvPr>
          <p:cNvGrpSpPr/>
          <p:nvPr/>
        </p:nvGrpSpPr>
        <p:grpSpPr>
          <a:xfrm>
            <a:off x="2135943" y="1820524"/>
            <a:ext cx="4872114" cy="2985376"/>
            <a:chOff x="2145213" y="1820524"/>
            <a:chExt cx="4872114" cy="2985376"/>
          </a:xfrm>
        </p:grpSpPr>
        <p:sp>
          <p:nvSpPr>
            <p:cNvPr id="9" name="Oval 8">
              <a:extLst>
                <a:ext uri="{FF2B5EF4-FFF2-40B4-BE49-F238E27FC236}">
                  <a16:creationId xmlns:a16="http://schemas.microsoft.com/office/drawing/2014/main" id="{DDA8322B-841C-469A-B0EF-1DB51EF60D56}"/>
                </a:ext>
              </a:extLst>
            </p:cNvPr>
            <p:cNvSpPr/>
            <p:nvPr/>
          </p:nvSpPr>
          <p:spPr>
            <a:xfrm>
              <a:off x="3987311" y="1820524"/>
              <a:ext cx="1169377" cy="1178169"/>
            </a:xfrm>
            <a:prstGeom prst="ellipse">
              <a:avLst/>
            </a:prstGeom>
            <a:solidFill>
              <a:schemeClr val="bg1"/>
            </a:solidFill>
            <a:ln w="28575">
              <a:solidFill>
                <a:schemeClr val="accent4">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solidFill>
                    <a:schemeClr val="tx1"/>
                  </a:solidFill>
                  <a:latin typeface="Century Gothic" panose="020B0502020202020204" pitchFamily="34" charset="0"/>
                </a:rPr>
                <a:t>A</a:t>
              </a:r>
            </a:p>
          </p:txBody>
        </p:sp>
        <p:sp>
          <p:nvSpPr>
            <p:cNvPr id="10" name="Oval 9">
              <a:extLst>
                <a:ext uri="{FF2B5EF4-FFF2-40B4-BE49-F238E27FC236}">
                  <a16:creationId xmlns:a16="http://schemas.microsoft.com/office/drawing/2014/main" id="{82B43D62-C68A-492B-B169-33C35319AFE1}"/>
                </a:ext>
              </a:extLst>
            </p:cNvPr>
            <p:cNvSpPr/>
            <p:nvPr/>
          </p:nvSpPr>
          <p:spPr>
            <a:xfrm>
              <a:off x="3996581" y="3592531"/>
              <a:ext cx="1169377" cy="1178169"/>
            </a:xfrm>
            <a:prstGeom prst="ellipse">
              <a:avLst/>
            </a:prstGeom>
            <a:solidFill>
              <a:schemeClr val="bg1"/>
            </a:solidFill>
            <a:ln w="28575">
              <a:solidFill>
                <a:schemeClr val="accent4">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solidFill>
                    <a:schemeClr val="tx1"/>
                  </a:solidFill>
                  <a:latin typeface="Century Gothic" panose="020B0502020202020204" pitchFamily="34" charset="0"/>
                </a:rPr>
                <a:t>80</a:t>
              </a:r>
            </a:p>
          </p:txBody>
        </p:sp>
        <p:sp>
          <p:nvSpPr>
            <p:cNvPr id="14" name="Oval 13">
              <a:extLst>
                <a:ext uri="{FF2B5EF4-FFF2-40B4-BE49-F238E27FC236}">
                  <a16:creationId xmlns:a16="http://schemas.microsoft.com/office/drawing/2014/main" id="{409E8B10-C65D-483D-AC31-FE4541DBBCDE}"/>
                </a:ext>
              </a:extLst>
            </p:cNvPr>
            <p:cNvSpPr/>
            <p:nvPr/>
          </p:nvSpPr>
          <p:spPr>
            <a:xfrm>
              <a:off x="5847950" y="3627731"/>
              <a:ext cx="1169377" cy="1178169"/>
            </a:xfrm>
            <a:prstGeom prst="ellipse">
              <a:avLst/>
            </a:prstGeom>
            <a:solidFill>
              <a:schemeClr val="bg1"/>
            </a:solidFill>
            <a:ln w="28575">
              <a:solidFill>
                <a:schemeClr val="accent4">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solidFill>
                    <a:schemeClr val="tx1"/>
                  </a:solidFill>
                  <a:latin typeface="Century Gothic" panose="020B0502020202020204" pitchFamily="34" charset="0"/>
                </a:rPr>
                <a:t>4</a:t>
              </a:r>
            </a:p>
          </p:txBody>
        </p:sp>
        <p:sp>
          <p:nvSpPr>
            <p:cNvPr id="15" name="Oval 14">
              <a:extLst>
                <a:ext uri="{FF2B5EF4-FFF2-40B4-BE49-F238E27FC236}">
                  <a16:creationId xmlns:a16="http://schemas.microsoft.com/office/drawing/2014/main" id="{F6AEB4B0-712C-4DE7-B69F-E75C74A6FEBA}"/>
                </a:ext>
              </a:extLst>
            </p:cNvPr>
            <p:cNvSpPr/>
            <p:nvPr/>
          </p:nvSpPr>
          <p:spPr>
            <a:xfrm>
              <a:off x="2145213" y="3627731"/>
              <a:ext cx="1169377" cy="1178169"/>
            </a:xfrm>
            <a:prstGeom prst="ellipse">
              <a:avLst/>
            </a:prstGeom>
            <a:solidFill>
              <a:schemeClr val="bg1"/>
            </a:solidFill>
            <a:ln w="28575">
              <a:solidFill>
                <a:schemeClr val="accent4">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2800" b="1" dirty="0">
                  <a:solidFill>
                    <a:schemeClr val="tx1"/>
                  </a:solidFill>
                  <a:latin typeface="Century Gothic" panose="020B0502020202020204" pitchFamily="34" charset="0"/>
                </a:rPr>
                <a:t>300</a:t>
              </a:r>
            </a:p>
          </p:txBody>
        </p:sp>
        <p:cxnSp>
          <p:nvCxnSpPr>
            <p:cNvPr id="16" name="Straight Connector 15">
              <a:extLst>
                <a:ext uri="{FF2B5EF4-FFF2-40B4-BE49-F238E27FC236}">
                  <a16:creationId xmlns:a16="http://schemas.microsoft.com/office/drawing/2014/main" id="{E0173442-4AE4-4C01-92FA-E49932878788}"/>
                </a:ext>
              </a:extLst>
            </p:cNvPr>
            <p:cNvCxnSpPr>
              <a:cxnSpLocks/>
              <a:stCxn id="9" idx="4"/>
              <a:endCxn id="10" idx="0"/>
            </p:cNvCxnSpPr>
            <p:nvPr/>
          </p:nvCxnSpPr>
          <p:spPr>
            <a:xfrm>
              <a:off x="4572000" y="2998693"/>
              <a:ext cx="9270" cy="593838"/>
            </a:xfrm>
            <a:prstGeom prst="line">
              <a:avLst/>
            </a:prstGeom>
            <a:ln w="28575">
              <a:solidFill>
                <a:schemeClr val="accent4">
                  <a:lumMod val="75000"/>
                </a:schemeClr>
              </a:solidFill>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8BD3F7AF-1717-4B4D-8904-83B3D1265B5A}"/>
                </a:ext>
              </a:extLst>
            </p:cNvPr>
            <p:cNvCxnSpPr>
              <a:cxnSpLocks/>
              <a:stCxn id="9" idx="3"/>
              <a:endCxn id="15" idx="7"/>
            </p:cNvCxnSpPr>
            <p:nvPr/>
          </p:nvCxnSpPr>
          <p:spPr>
            <a:xfrm flipH="1">
              <a:off x="3143339" y="2826154"/>
              <a:ext cx="1015223" cy="974116"/>
            </a:xfrm>
            <a:prstGeom prst="line">
              <a:avLst/>
            </a:prstGeom>
            <a:ln w="28575">
              <a:solidFill>
                <a:schemeClr val="accent4">
                  <a:lumMod val="75000"/>
                </a:schemeClr>
              </a:solidFill>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93EEA3E2-0F21-41D7-8869-EACF38EF466A}"/>
                </a:ext>
              </a:extLst>
            </p:cNvPr>
            <p:cNvCxnSpPr>
              <a:cxnSpLocks/>
              <a:stCxn id="14" idx="1"/>
              <a:endCxn id="9" idx="5"/>
            </p:cNvCxnSpPr>
            <p:nvPr/>
          </p:nvCxnSpPr>
          <p:spPr>
            <a:xfrm flipH="1" flipV="1">
              <a:off x="4985437" y="2826154"/>
              <a:ext cx="1033764" cy="974116"/>
            </a:xfrm>
            <a:prstGeom prst="line">
              <a:avLst/>
            </a:prstGeom>
            <a:ln w="28575">
              <a:solidFill>
                <a:schemeClr val="accent4">
                  <a:lumMod val="75000"/>
                </a:schemeClr>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133456241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Varied Fluency 4</a:t>
            </a:r>
          </a:p>
          <a:p>
            <a:pPr lvl="0" algn="ctr"/>
            <a:endParaRPr lang="en-GB" sz="2000" b="1" u="sng" dirty="0">
              <a:solidFill>
                <a:srgbClr val="E7E6E6">
                  <a:lumMod val="50000"/>
                </a:srgbClr>
              </a:solidFill>
              <a:latin typeface="Century Gothic" panose="020B0502020202020204" pitchFamily="34" charset="0"/>
            </a:endParaRPr>
          </a:p>
          <a:p>
            <a:pPr lvl="0" algn="ctr" defTabSz="685800">
              <a:defRPr/>
            </a:pPr>
            <a:r>
              <a:rPr lang="en-GB" sz="2000" b="1" dirty="0">
                <a:solidFill>
                  <a:schemeClr val="tx1"/>
                </a:solidFill>
                <a:latin typeface="Century Gothic" panose="020B0502020202020204" pitchFamily="34" charset="0"/>
              </a:rPr>
              <a:t>Complete the function machine by rounding each number to the nearest 100.</a:t>
            </a:r>
          </a:p>
        </p:txBody>
      </p:sp>
      <p:grpSp>
        <p:nvGrpSpPr>
          <p:cNvPr id="11" name="Group 10">
            <a:extLst>
              <a:ext uri="{FF2B5EF4-FFF2-40B4-BE49-F238E27FC236}">
                <a16:creationId xmlns:a16="http://schemas.microsoft.com/office/drawing/2014/main" id="{2436BF99-F499-41E0-B527-09E6B7375D76}"/>
              </a:ext>
            </a:extLst>
          </p:cNvPr>
          <p:cNvGrpSpPr/>
          <p:nvPr/>
        </p:nvGrpSpPr>
        <p:grpSpPr>
          <a:xfrm>
            <a:off x="27814" y="6454317"/>
            <a:ext cx="1231337" cy="403587"/>
            <a:chOff x="27814" y="6454317"/>
            <a:chExt cx="1231337" cy="403587"/>
          </a:xfrm>
        </p:grpSpPr>
        <p:pic>
          <p:nvPicPr>
            <p:cNvPr id="12" name="Picture 11" descr="A close up of a sign&#10;&#10;Description generated with high confidence">
              <a:extLst>
                <a:ext uri="{FF2B5EF4-FFF2-40B4-BE49-F238E27FC236}">
                  <a16:creationId xmlns:a16="http://schemas.microsoft.com/office/drawing/2014/main" id="{A460A957-9873-4A43-A5E1-BE87562489D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3" name="TextBox 8">
              <a:extLst>
                <a:ext uri="{FF2B5EF4-FFF2-40B4-BE49-F238E27FC236}">
                  <a16:creationId xmlns:a16="http://schemas.microsoft.com/office/drawing/2014/main" id="{9AD4E767-9191-42E2-9513-4E82EDFE855C}"/>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grpSp>
      <p:grpSp>
        <p:nvGrpSpPr>
          <p:cNvPr id="7" name="Group 6">
            <a:extLst>
              <a:ext uri="{FF2B5EF4-FFF2-40B4-BE49-F238E27FC236}">
                <a16:creationId xmlns:a16="http://schemas.microsoft.com/office/drawing/2014/main" id="{895B75D9-8BF4-40A5-9466-5F6903DF4619}"/>
              </a:ext>
            </a:extLst>
          </p:cNvPr>
          <p:cNvGrpSpPr>
            <a:grpSpLocks noChangeAspect="1"/>
          </p:cNvGrpSpPr>
          <p:nvPr/>
        </p:nvGrpSpPr>
        <p:grpSpPr>
          <a:xfrm>
            <a:off x="1036382" y="2584253"/>
            <a:ext cx="7071236" cy="1433513"/>
            <a:chOff x="170853" y="8109303"/>
            <a:chExt cx="3196456" cy="648000"/>
          </a:xfrm>
        </p:grpSpPr>
        <p:sp>
          <p:nvSpPr>
            <p:cNvPr id="9" name="Rectangle: Rounded Corners 8">
              <a:extLst>
                <a:ext uri="{FF2B5EF4-FFF2-40B4-BE49-F238E27FC236}">
                  <a16:creationId xmlns:a16="http://schemas.microsoft.com/office/drawing/2014/main" id="{2DE648E5-4A20-448F-90E1-622229DBA9C7}"/>
                </a:ext>
              </a:extLst>
            </p:cNvPr>
            <p:cNvSpPr/>
            <p:nvPr/>
          </p:nvSpPr>
          <p:spPr>
            <a:xfrm>
              <a:off x="170853" y="8127303"/>
              <a:ext cx="1008000" cy="612000"/>
            </a:xfrm>
            <a:prstGeom prst="roundRect">
              <a:avLst/>
            </a:prstGeom>
            <a:solidFill>
              <a:schemeClr val="bg1"/>
            </a:solidFill>
            <a:ln w="28575"/>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seven hundred and eighty-two</a:t>
              </a:r>
            </a:p>
          </p:txBody>
        </p:sp>
        <p:sp>
          <p:nvSpPr>
            <p:cNvPr id="10" name="Rectangle: Rounded Corners 9">
              <a:extLst>
                <a:ext uri="{FF2B5EF4-FFF2-40B4-BE49-F238E27FC236}">
                  <a16:creationId xmlns:a16="http://schemas.microsoft.com/office/drawing/2014/main" id="{7C9B2947-139E-46FD-89FB-C1E9EBFDC3C3}"/>
                </a:ext>
              </a:extLst>
            </p:cNvPr>
            <p:cNvSpPr/>
            <p:nvPr/>
          </p:nvSpPr>
          <p:spPr>
            <a:xfrm>
              <a:off x="1441865" y="8109303"/>
              <a:ext cx="648000" cy="648000"/>
            </a:xfrm>
            <a:prstGeom prst="roundRect">
              <a:avLst/>
            </a:prstGeom>
            <a:solidFill>
              <a:schemeClr val="bg1"/>
            </a:solidFill>
            <a:ln w="28575"/>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Round to the nearest 100</a:t>
              </a:r>
            </a:p>
          </p:txBody>
        </p:sp>
        <p:cxnSp>
          <p:nvCxnSpPr>
            <p:cNvPr id="14" name="Straight Arrow Connector 13">
              <a:extLst>
                <a:ext uri="{FF2B5EF4-FFF2-40B4-BE49-F238E27FC236}">
                  <a16:creationId xmlns:a16="http://schemas.microsoft.com/office/drawing/2014/main" id="{B8971C61-D03F-42B5-9AEA-6CF77A734EE3}"/>
                </a:ext>
              </a:extLst>
            </p:cNvPr>
            <p:cNvCxnSpPr>
              <a:cxnSpLocks/>
            </p:cNvCxnSpPr>
            <p:nvPr/>
          </p:nvCxnSpPr>
          <p:spPr>
            <a:xfrm flipV="1">
              <a:off x="1222969" y="8349223"/>
              <a:ext cx="196529" cy="168161"/>
            </a:xfrm>
            <a:prstGeom prst="straightConnector1">
              <a:avLst/>
            </a:prstGeom>
            <a:ln w="28575">
              <a:tailEnd type="triangle"/>
            </a:ln>
          </p:spPr>
          <p:style>
            <a:lnRef idx="1">
              <a:schemeClr val="accent1"/>
            </a:lnRef>
            <a:fillRef idx="0">
              <a:schemeClr val="accent1"/>
            </a:fillRef>
            <a:effectRef idx="0">
              <a:schemeClr val="accent1"/>
            </a:effectRef>
            <a:fontRef idx="minor">
              <a:schemeClr val="tx1"/>
            </a:fontRef>
          </p:style>
        </p:cxnSp>
        <p:sp>
          <p:nvSpPr>
            <p:cNvPr id="15" name="Rectangle: Rounded Corners 14">
              <a:extLst>
                <a:ext uri="{FF2B5EF4-FFF2-40B4-BE49-F238E27FC236}">
                  <a16:creationId xmlns:a16="http://schemas.microsoft.com/office/drawing/2014/main" id="{8949D42A-7D16-470E-824C-D6889121EFB1}"/>
                </a:ext>
              </a:extLst>
            </p:cNvPr>
            <p:cNvSpPr/>
            <p:nvPr/>
          </p:nvSpPr>
          <p:spPr>
            <a:xfrm>
              <a:off x="2359309" y="8127303"/>
              <a:ext cx="1008000" cy="612000"/>
            </a:xfrm>
            <a:prstGeom prst="roundRect">
              <a:avLst/>
            </a:prstGeom>
            <a:solidFill>
              <a:schemeClr val="bg1"/>
            </a:solidFill>
            <a:ln w="28575"/>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endParaRPr lang="en-GB" sz="2000" b="1" dirty="0">
                <a:solidFill>
                  <a:schemeClr val="tx1"/>
                </a:solidFill>
                <a:latin typeface="Century Gothic" panose="020B0502020202020204" pitchFamily="34" charset="0"/>
              </a:endParaRPr>
            </a:p>
          </p:txBody>
        </p:sp>
        <p:cxnSp>
          <p:nvCxnSpPr>
            <p:cNvPr id="16" name="Straight Arrow Connector 15">
              <a:extLst>
                <a:ext uri="{FF2B5EF4-FFF2-40B4-BE49-F238E27FC236}">
                  <a16:creationId xmlns:a16="http://schemas.microsoft.com/office/drawing/2014/main" id="{CF70D241-49C4-4459-B073-E2DB7A4BF9C5}"/>
                </a:ext>
              </a:extLst>
            </p:cNvPr>
            <p:cNvCxnSpPr>
              <a:cxnSpLocks/>
            </p:cNvCxnSpPr>
            <p:nvPr/>
          </p:nvCxnSpPr>
          <p:spPr>
            <a:xfrm>
              <a:off x="2144323" y="8349223"/>
              <a:ext cx="196529" cy="168161"/>
            </a:xfrm>
            <a:prstGeom prst="straightConnector1">
              <a:avLst/>
            </a:prstGeom>
            <a:ln w="28575">
              <a:tailEnd type="triangle"/>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69632781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Varied Fluency 4</a:t>
            </a:r>
          </a:p>
          <a:p>
            <a:pPr lvl="0" algn="ctr"/>
            <a:endParaRPr lang="en-GB" sz="2000" b="1" u="sng" dirty="0">
              <a:solidFill>
                <a:srgbClr val="E7E6E6">
                  <a:lumMod val="50000"/>
                </a:srgbClr>
              </a:solidFill>
              <a:latin typeface="Century Gothic" panose="020B0502020202020204" pitchFamily="34" charset="0"/>
            </a:endParaRPr>
          </a:p>
          <a:p>
            <a:pPr lvl="0" algn="ctr" defTabSz="685800">
              <a:defRPr/>
            </a:pPr>
            <a:r>
              <a:rPr lang="en-GB" sz="2000" b="1" dirty="0">
                <a:solidFill>
                  <a:schemeClr val="tx1"/>
                </a:solidFill>
                <a:latin typeface="Century Gothic" panose="020B0502020202020204" pitchFamily="34" charset="0"/>
              </a:rPr>
              <a:t>Complete the function machine by rounding each number to the nearest 100.</a:t>
            </a:r>
          </a:p>
        </p:txBody>
      </p:sp>
      <p:grpSp>
        <p:nvGrpSpPr>
          <p:cNvPr id="11" name="Group 10">
            <a:extLst>
              <a:ext uri="{FF2B5EF4-FFF2-40B4-BE49-F238E27FC236}">
                <a16:creationId xmlns:a16="http://schemas.microsoft.com/office/drawing/2014/main" id="{2436BF99-F499-41E0-B527-09E6B7375D76}"/>
              </a:ext>
            </a:extLst>
          </p:cNvPr>
          <p:cNvGrpSpPr/>
          <p:nvPr/>
        </p:nvGrpSpPr>
        <p:grpSpPr>
          <a:xfrm>
            <a:off x="27814" y="6454317"/>
            <a:ext cx="1231337" cy="403587"/>
            <a:chOff x="27814" y="6454317"/>
            <a:chExt cx="1231337" cy="403587"/>
          </a:xfrm>
        </p:grpSpPr>
        <p:pic>
          <p:nvPicPr>
            <p:cNvPr id="12" name="Picture 11" descr="A close up of a sign&#10;&#10;Description generated with high confidence">
              <a:extLst>
                <a:ext uri="{FF2B5EF4-FFF2-40B4-BE49-F238E27FC236}">
                  <a16:creationId xmlns:a16="http://schemas.microsoft.com/office/drawing/2014/main" id="{A460A957-9873-4A43-A5E1-BE87562489D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3" name="TextBox 8">
              <a:extLst>
                <a:ext uri="{FF2B5EF4-FFF2-40B4-BE49-F238E27FC236}">
                  <a16:creationId xmlns:a16="http://schemas.microsoft.com/office/drawing/2014/main" id="{9AD4E767-9191-42E2-9513-4E82EDFE855C}"/>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grpSp>
      <p:grpSp>
        <p:nvGrpSpPr>
          <p:cNvPr id="7" name="Group 6">
            <a:extLst>
              <a:ext uri="{FF2B5EF4-FFF2-40B4-BE49-F238E27FC236}">
                <a16:creationId xmlns:a16="http://schemas.microsoft.com/office/drawing/2014/main" id="{895B75D9-8BF4-40A5-9466-5F6903DF4619}"/>
              </a:ext>
            </a:extLst>
          </p:cNvPr>
          <p:cNvGrpSpPr>
            <a:grpSpLocks noChangeAspect="1"/>
          </p:cNvGrpSpPr>
          <p:nvPr/>
        </p:nvGrpSpPr>
        <p:grpSpPr>
          <a:xfrm>
            <a:off x="1036382" y="2584253"/>
            <a:ext cx="7071236" cy="1433513"/>
            <a:chOff x="170853" y="8109303"/>
            <a:chExt cx="3196456" cy="648000"/>
          </a:xfrm>
        </p:grpSpPr>
        <p:sp>
          <p:nvSpPr>
            <p:cNvPr id="9" name="Rectangle: Rounded Corners 8">
              <a:extLst>
                <a:ext uri="{FF2B5EF4-FFF2-40B4-BE49-F238E27FC236}">
                  <a16:creationId xmlns:a16="http://schemas.microsoft.com/office/drawing/2014/main" id="{2DE648E5-4A20-448F-90E1-622229DBA9C7}"/>
                </a:ext>
              </a:extLst>
            </p:cNvPr>
            <p:cNvSpPr/>
            <p:nvPr/>
          </p:nvSpPr>
          <p:spPr>
            <a:xfrm>
              <a:off x="170853" y="8127303"/>
              <a:ext cx="1008000" cy="612000"/>
            </a:xfrm>
            <a:prstGeom prst="roundRect">
              <a:avLst/>
            </a:prstGeom>
            <a:solidFill>
              <a:schemeClr val="bg1"/>
            </a:solidFill>
            <a:ln w="28575"/>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seven hundred and eighty-two</a:t>
              </a:r>
            </a:p>
          </p:txBody>
        </p:sp>
        <p:sp>
          <p:nvSpPr>
            <p:cNvPr id="10" name="Rectangle: Rounded Corners 9">
              <a:extLst>
                <a:ext uri="{FF2B5EF4-FFF2-40B4-BE49-F238E27FC236}">
                  <a16:creationId xmlns:a16="http://schemas.microsoft.com/office/drawing/2014/main" id="{7C9B2947-139E-46FD-89FB-C1E9EBFDC3C3}"/>
                </a:ext>
              </a:extLst>
            </p:cNvPr>
            <p:cNvSpPr/>
            <p:nvPr/>
          </p:nvSpPr>
          <p:spPr>
            <a:xfrm>
              <a:off x="1441865" y="8109303"/>
              <a:ext cx="648000" cy="648000"/>
            </a:xfrm>
            <a:prstGeom prst="roundRect">
              <a:avLst/>
            </a:prstGeom>
            <a:solidFill>
              <a:schemeClr val="bg1"/>
            </a:solidFill>
            <a:ln w="28575"/>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Round to the nearest 100</a:t>
              </a:r>
            </a:p>
          </p:txBody>
        </p:sp>
        <p:cxnSp>
          <p:nvCxnSpPr>
            <p:cNvPr id="14" name="Straight Arrow Connector 13">
              <a:extLst>
                <a:ext uri="{FF2B5EF4-FFF2-40B4-BE49-F238E27FC236}">
                  <a16:creationId xmlns:a16="http://schemas.microsoft.com/office/drawing/2014/main" id="{B8971C61-D03F-42B5-9AEA-6CF77A734EE3}"/>
                </a:ext>
              </a:extLst>
            </p:cNvPr>
            <p:cNvCxnSpPr>
              <a:cxnSpLocks/>
            </p:cNvCxnSpPr>
            <p:nvPr/>
          </p:nvCxnSpPr>
          <p:spPr>
            <a:xfrm flipV="1">
              <a:off x="1222969" y="8349223"/>
              <a:ext cx="196529" cy="168161"/>
            </a:xfrm>
            <a:prstGeom prst="straightConnector1">
              <a:avLst/>
            </a:prstGeom>
            <a:ln w="28575">
              <a:tailEnd type="triangle"/>
            </a:ln>
          </p:spPr>
          <p:style>
            <a:lnRef idx="1">
              <a:schemeClr val="accent1"/>
            </a:lnRef>
            <a:fillRef idx="0">
              <a:schemeClr val="accent1"/>
            </a:fillRef>
            <a:effectRef idx="0">
              <a:schemeClr val="accent1"/>
            </a:effectRef>
            <a:fontRef idx="minor">
              <a:schemeClr val="tx1"/>
            </a:fontRef>
          </p:style>
        </p:cxnSp>
        <p:sp>
          <p:nvSpPr>
            <p:cNvPr id="15" name="Rectangle: Rounded Corners 14">
              <a:extLst>
                <a:ext uri="{FF2B5EF4-FFF2-40B4-BE49-F238E27FC236}">
                  <a16:creationId xmlns:a16="http://schemas.microsoft.com/office/drawing/2014/main" id="{8949D42A-7D16-470E-824C-D6889121EFB1}"/>
                </a:ext>
              </a:extLst>
            </p:cNvPr>
            <p:cNvSpPr/>
            <p:nvPr/>
          </p:nvSpPr>
          <p:spPr>
            <a:xfrm>
              <a:off x="2359309" y="8127303"/>
              <a:ext cx="1008000" cy="612000"/>
            </a:xfrm>
            <a:prstGeom prst="roundRect">
              <a:avLst/>
            </a:prstGeom>
            <a:solidFill>
              <a:schemeClr val="bg1"/>
            </a:solidFill>
            <a:ln w="28575"/>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rgbClr val="FF0000"/>
                  </a:solidFill>
                  <a:latin typeface="Century Gothic" panose="020B0502020202020204" pitchFamily="34" charset="0"/>
                </a:rPr>
                <a:t>800</a:t>
              </a:r>
            </a:p>
          </p:txBody>
        </p:sp>
        <p:cxnSp>
          <p:nvCxnSpPr>
            <p:cNvPr id="16" name="Straight Arrow Connector 15">
              <a:extLst>
                <a:ext uri="{FF2B5EF4-FFF2-40B4-BE49-F238E27FC236}">
                  <a16:creationId xmlns:a16="http://schemas.microsoft.com/office/drawing/2014/main" id="{CF70D241-49C4-4459-B073-E2DB7A4BF9C5}"/>
                </a:ext>
              </a:extLst>
            </p:cNvPr>
            <p:cNvCxnSpPr>
              <a:cxnSpLocks/>
            </p:cNvCxnSpPr>
            <p:nvPr/>
          </p:nvCxnSpPr>
          <p:spPr>
            <a:xfrm>
              <a:off x="2144323" y="8349223"/>
              <a:ext cx="196529" cy="168161"/>
            </a:xfrm>
            <a:prstGeom prst="straightConnector1">
              <a:avLst/>
            </a:prstGeom>
            <a:ln w="28575">
              <a:tailEnd type="triangle"/>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26617346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1" name="Group 10">
            <a:extLst>
              <a:ext uri="{FF2B5EF4-FFF2-40B4-BE49-F238E27FC236}">
                <a16:creationId xmlns:a16="http://schemas.microsoft.com/office/drawing/2014/main" id="{2436BF99-F499-41E0-B527-09E6B7375D76}"/>
              </a:ext>
            </a:extLst>
          </p:cNvPr>
          <p:cNvGrpSpPr/>
          <p:nvPr/>
        </p:nvGrpSpPr>
        <p:grpSpPr>
          <a:xfrm>
            <a:off x="27814" y="6454317"/>
            <a:ext cx="1231337" cy="403587"/>
            <a:chOff x="27814" y="6454317"/>
            <a:chExt cx="1231337" cy="403587"/>
          </a:xfrm>
        </p:grpSpPr>
        <p:pic>
          <p:nvPicPr>
            <p:cNvPr id="12" name="Picture 11" descr="A close up of a sign&#10;&#10;Description generated with high confidence">
              <a:extLst>
                <a:ext uri="{FF2B5EF4-FFF2-40B4-BE49-F238E27FC236}">
                  <a16:creationId xmlns:a16="http://schemas.microsoft.com/office/drawing/2014/main" id="{A460A957-9873-4A43-A5E1-BE87562489D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3" name="TextBox 8">
              <a:extLst>
                <a:ext uri="{FF2B5EF4-FFF2-40B4-BE49-F238E27FC236}">
                  <a16:creationId xmlns:a16="http://schemas.microsoft.com/office/drawing/2014/main" id="{9AD4E767-9191-42E2-9513-4E82EDFE855C}"/>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grpSp>
      <p:pic>
        <p:nvPicPr>
          <p:cNvPr id="10" name="Picture 9">
            <a:extLst>
              <a:ext uri="{FF2B5EF4-FFF2-40B4-BE49-F238E27FC236}">
                <a16:creationId xmlns:a16="http://schemas.microsoft.com/office/drawing/2014/main" id="{36926790-9DF4-4712-AC24-BE4BE86A196E}"/>
              </a:ext>
            </a:extLst>
          </p:cNvPr>
          <p:cNvPicPr>
            <a:picLocks noChangeAspect="1"/>
          </p:cNvPicPr>
          <p:nvPr/>
        </p:nvPicPr>
        <p:blipFill>
          <a:blip r:embed="rId4"/>
          <a:stretch>
            <a:fillRect/>
          </a:stretch>
        </p:blipFill>
        <p:spPr>
          <a:xfrm>
            <a:off x="115438" y="133726"/>
            <a:ext cx="8913124" cy="6322100"/>
          </a:xfrm>
          <a:prstGeom prst="rect">
            <a:avLst/>
          </a:prstGeom>
        </p:spPr>
      </p:pic>
      <p:sp>
        <p:nvSpPr>
          <p:cNvPr id="14" name="Rectangle 13">
            <a:extLst>
              <a:ext uri="{FF2B5EF4-FFF2-40B4-BE49-F238E27FC236}">
                <a16:creationId xmlns:a16="http://schemas.microsoft.com/office/drawing/2014/main" id="{B995C526-D844-4F49-995E-E9C0E7610678}"/>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Problem Solving 1</a:t>
            </a:r>
          </a:p>
          <a:p>
            <a:pPr lvl="0" algn="ctr"/>
            <a:endParaRPr lang="en-GB" sz="2000" b="1" u="sng" dirty="0">
              <a:solidFill>
                <a:srgbClr val="E7E6E6">
                  <a:lumMod val="50000"/>
                </a:srgbClr>
              </a:solidFill>
              <a:latin typeface="Century Gothic" panose="020B0502020202020204" pitchFamily="34" charset="0"/>
            </a:endParaRPr>
          </a:p>
          <a:p>
            <a:pPr algn="ctr" fontAlgn="ctr"/>
            <a:r>
              <a:rPr lang="en-GB" sz="2000" b="1" dirty="0">
                <a:solidFill>
                  <a:schemeClr val="tx1"/>
                </a:solidFill>
                <a:latin typeface="Century Gothic" panose="020B0502020202020204" pitchFamily="34" charset="0"/>
              </a:rPr>
              <a:t>Mateus has represented a number using a bar model. </a:t>
            </a:r>
          </a:p>
          <a:p>
            <a:pPr algn="ctr" fontAlgn="ctr"/>
            <a:r>
              <a:rPr lang="en-GB" sz="2000" b="1" dirty="0">
                <a:solidFill>
                  <a:schemeClr val="tx1"/>
                </a:solidFill>
                <a:latin typeface="Century Gothic" panose="020B0502020202020204" pitchFamily="34" charset="0"/>
              </a:rPr>
              <a:t>When rounded to the nearest 100, the number</a:t>
            </a:r>
          </a:p>
          <a:p>
            <a:pPr algn="ctr" fontAlgn="ctr"/>
            <a:r>
              <a:rPr lang="en-GB" sz="2000" b="1" dirty="0">
                <a:solidFill>
                  <a:schemeClr val="tx1"/>
                </a:solidFill>
                <a:latin typeface="Century Gothic" panose="020B0502020202020204" pitchFamily="34" charset="0"/>
              </a:rPr>
              <a:t>rounds to 600. </a:t>
            </a:r>
          </a:p>
          <a:p>
            <a:pPr algn="ctr" fontAlgn="ctr"/>
            <a:endParaRPr lang="en-GB" sz="2000" b="1" dirty="0">
              <a:solidFill>
                <a:schemeClr val="tx1"/>
              </a:solidFill>
              <a:latin typeface="Century Gothic" panose="020B0502020202020204" pitchFamily="34" charset="0"/>
            </a:endParaRPr>
          </a:p>
          <a:p>
            <a:pPr algn="ctr" fontAlgn="ctr"/>
            <a:endParaRPr lang="en-GB" sz="2000" b="1" dirty="0">
              <a:solidFill>
                <a:schemeClr val="tx1"/>
              </a:solidFill>
              <a:latin typeface="Century Gothic" panose="020B0502020202020204" pitchFamily="34" charset="0"/>
            </a:endParaRPr>
          </a:p>
          <a:p>
            <a:pPr algn="ctr" fontAlgn="ctr"/>
            <a:endParaRPr lang="en-GB" sz="2000" b="1" dirty="0">
              <a:solidFill>
                <a:schemeClr val="tx1"/>
              </a:solidFill>
              <a:latin typeface="Century Gothic" panose="020B0502020202020204" pitchFamily="34" charset="0"/>
            </a:endParaRPr>
          </a:p>
          <a:p>
            <a:pPr algn="ctr" fontAlgn="ctr"/>
            <a:endParaRPr lang="en-GB" sz="2000" b="1" dirty="0">
              <a:solidFill>
                <a:schemeClr val="tx1"/>
              </a:solidFill>
              <a:latin typeface="Century Gothic" panose="020B0502020202020204" pitchFamily="34" charset="0"/>
            </a:endParaRPr>
          </a:p>
          <a:p>
            <a:pPr algn="ctr" fontAlgn="ctr"/>
            <a:endParaRPr lang="en-GB" sz="2000" b="1" dirty="0">
              <a:solidFill>
                <a:schemeClr val="tx1"/>
              </a:solidFill>
              <a:latin typeface="Century Gothic" panose="020B0502020202020204" pitchFamily="34" charset="0"/>
            </a:endParaRPr>
          </a:p>
          <a:p>
            <a:pPr algn="ctr" fontAlgn="ctr"/>
            <a:endParaRPr lang="en-GB" sz="2000" b="1" dirty="0">
              <a:solidFill>
                <a:schemeClr val="tx1"/>
              </a:solidFill>
              <a:latin typeface="Century Gothic" panose="020B0502020202020204" pitchFamily="34" charset="0"/>
            </a:endParaRPr>
          </a:p>
          <a:p>
            <a:pPr algn="ctr" fontAlgn="ctr"/>
            <a:endParaRPr lang="en-GB" sz="2000" b="1" dirty="0">
              <a:solidFill>
                <a:schemeClr val="tx1"/>
              </a:solidFill>
              <a:latin typeface="Century Gothic" panose="020B0502020202020204" pitchFamily="34" charset="0"/>
            </a:endParaRPr>
          </a:p>
          <a:p>
            <a:pPr algn="ctr" fontAlgn="ctr"/>
            <a:endParaRPr lang="en-GB" sz="2000" b="1" dirty="0">
              <a:solidFill>
                <a:schemeClr val="tx1"/>
              </a:solidFill>
              <a:latin typeface="Century Gothic" panose="020B0502020202020204" pitchFamily="34" charset="0"/>
            </a:endParaRPr>
          </a:p>
          <a:p>
            <a:pPr algn="ctr" fontAlgn="ctr"/>
            <a:endParaRPr lang="en-GB" sz="2000" b="1" dirty="0">
              <a:solidFill>
                <a:schemeClr val="tx1"/>
              </a:solidFill>
              <a:latin typeface="Century Gothic" panose="020B0502020202020204" pitchFamily="34" charset="0"/>
            </a:endParaRPr>
          </a:p>
          <a:p>
            <a:pPr algn="ctr" fontAlgn="ctr"/>
            <a:endParaRPr lang="en-GB" sz="2000" b="1" dirty="0">
              <a:solidFill>
                <a:schemeClr val="tx1"/>
              </a:solidFill>
              <a:latin typeface="Century Gothic" panose="020B0502020202020204" pitchFamily="34" charset="0"/>
            </a:endParaRPr>
          </a:p>
          <a:p>
            <a:pPr algn="ctr" fontAlgn="ctr"/>
            <a:r>
              <a:rPr lang="en-GB" sz="2000" b="1" dirty="0">
                <a:solidFill>
                  <a:schemeClr val="tx1"/>
                </a:solidFill>
                <a:latin typeface="Century Gothic" panose="020B0502020202020204" pitchFamily="34" charset="0"/>
              </a:rPr>
              <a:t>C is a multiple of 5. What could C be?</a:t>
            </a:r>
          </a:p>
          <a:p>
            <a:pPr algn="ctr" fontAlgn="ctr"/>
            <a:endParaRPr lang="en-GB" sz="2000" b="1" dirty="0">
              <a:solidFill>
                <a:schemeClr val="tx1"/>
              </a:solidFill>
              <a:latin typeface="Century Gothic" panose="020B0502020202020204" pitchFamily="34" charset="0"/>
            </a:endParaRPr>
          </a:p>
        </p:txBody>
      </p:sp>
    </p:spTree>
    <p:extLst>
      <p:ext uri="{BB962C8B-B14F-4D97-AF65-F5344CB8AC3E}">
        <p14:creationId xmlns:p14="http://schemas.microsoft.com/office/powerpoint/2010/main" val="156577230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1" name="Group 10">
            <a:extLst>
              <a:ext uri="{FF2B5EF4-FFF2-40B4-BE49-F238E27FC236}">
                <a16:creationId xmlns:a16="http://schemas.microsoft.com/office/drawing/2014/main" id="{2436BF99-F499-41E0-B527-09E6B7375D76}"/>
              </a:ext>
            </a:extLst>
          </p:cNvPr>
          <p:cNvGrpSpPr/>
          <p:nvPr/>
        </p:nvGrpSpPr>
        <p:grpSpPr>
          <a:xfrm>
            <a:off x="27814" y="6454317"/>
            <a:ext cx="1231337" cy="403587"/>
            <a:chOff x="27814" y="6454317"/>
            <a:chExt cx="1231337" cy="403587"/>
          </a:xfrm>
        </p:grpSpPr>
        <p:pic>
          <p:nvPicPr>
            <p:cNvPr id="12" name="Picture 11" descr="A close up of a sign&#10;&#10;Description generated with high confidence">
              <a:extLst>
                <a:ext uri="{FF2B5EF4-FFF2-40B4-BE49-F238E27FC236}">
                  <a16:creationId xmlns:a16="http://schemas.microsoft.com/office/drawing/2014/main" id="{A460A957-9873-4A43-A5E1-BE87562489D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3" name="TextBox 8">
              <a:extLst>
                <a:ext uri="{FF2B5EF4-FFF2-40B4-BE49-F238E27FC236}">
                  <a16:creationId xmlns:a16="http://schemas.microsoft.com/office/drawing/2014/main" id="{9AD4E767-9191-42E2-9513-4E82EDFE855C}"/>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grpSp>
      <p:pic>
        <p:nvPicPr>
          <p:cNvPr id="10" name="Picture 9">
            <a:extLst>
              <a:ext uri="{FF2B5EF4-FFF2-40B4-BE49-F238E27FC236}">
                <a16:creationId xmlns:a16="http://schemas.microsoft.com/office/drawing/2014/main" id="{36926790-9DF4-4712-AC24-BE4BE86A196E}"/>
              </a:ext>
            </a:extLst>
          </p:cNvPr>
          <p:cNvPicPr>
            <a:picLocks noChangeAspect="1"/>
          </p:cNvPicPr>
          <p:nvPr/>
        </p:nvPicPr>
        <p:blipFill>
          <a:blip r:embed="rId4"/>
          <a:stretch>
            <a:fillRect/>
          </a:stretch>
        </p:blipFill>
        <p:spPr>
          <a:xfrm>
            <a:off x="115438" y="133726"/>
            <a:ext cx="8913124" cy="6322100"/>
          </a:xfrm>
          <a:prstGeom prst="rect">
            <a:avLst/>
          </a:prstGeom>
        </p:spPr>
      </p:pic>
      <p:sp>
        <p:nvSpPr>
          <p:cNvPr id="14" name="Rectangle 13">
            <a:extLst>
              <a:ext uri="{FF2B5EF4-FFF2-40B4-BE49-F238E27FC236}">
                <a16:creationId xmlns:a16="http://schemas.microsoft.com/office/drawing/2014/main" id="{B995C526-D844-4F49-995E-E9C0E7610678}"/>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Problem Solving 1</a:t>
            </a:r>
          </a:p>
          <a:p>
            <a:pPr lvl="0" algn="ctr"/>
            <a:endParaRPr lang="en-GB" sz="2000" b="1" u="sng" dirty="0">
              <a:solidFill>
                <a:srgbClr val="E7E6E6">
                  <a:lumMod val="50000"/>
                </a:srgbClr>
              </a:solidFill>
              <a:latin typeface="Century Gothic" panose="020B0502020202020204" pitchFamily="34" charset="0"/>
            </a:endParaRPr>
          </a:p>
          <a:p>
            <a:pPr algn="ctr" fontAlgn="ctr"/>
            <a:r>
              <a:rPr lang="en-GB" sz="2000" b="1" dirty="0">
                <a:solidFill>
                  <a:schemeClr val="tx1"/>
                </a:solidFill>
                <a:latin typeface="Century Gothic" panose="020B0502020202020204" pitchFamily="34" charset="0"/>
              </a:rPr>
              <a:t>Mateus has represented a number using a bar model. </a:t>
            </a:r>
          </a:p>
          <a:p>
            <a:pPr algn="ctr" fontAlgn="ctr"/>
            <a:r>
              <a:rPr lang="en-GB" sz="2000" b="1" dirty="0">
                <a:solidFill>
                  <a:schemeClr val="tx1"/>
                </a:solidFill>
                <a:latin typeface="Century Gothic" panose="020B0502020202020204" pitchFamily="34" charset="0"/>
              </a:rPr>
              <a:t>When rounded to the nearest 100, the number</a:t>
            </a:r>
          </a:p>
          <a:p>
            <a:pPr algn="ctr" fontAlgn="ctr"/>
            <a:r>
              <a:rPr lang="en-GB" sz="2000" b="1" dirty="0">
                <a:solidFill>
                  <a:schemeClr val="tx1"/>
                </a:solidFill>
                <a:latin typeface="Century Gothic" panose="020B0502020202020204" pitchFamily="34" charset="0"/>
              </a:rPr>
              <a:t>rounds to 600. </a:t>
            </a:r>
          </a:p>
          <a:p>
            <a:pPr algn="ctr" fontAlgn="ctr"/>
            <a:endParaRPr lang="en-GB" sz="2000" b="1" dirty="0">
              <a:solidFill>
                <a:schemeClr val="tx1"/>
              </a:solidFill>
              <a:latin typeface="Century Gothic" panose="020B0502020202020204" pitchFamily="34" charset="0"/>
            </a:endParaRPr>
          </a:p>
          <a:p>
            <a:pPr algn="ctr" fontAlgn="ctr"/>
            <a:endParaRPr lang="en-GB" sz="2000" b="1" dirty="0">
              <a:solidFill>
                <a:schemeClr val="tx1"/>
              </a:solidFill>
              <a:latin typeface="Century Gothic" panose="020B0502020202020204" pitchFamily="34" charset="0"/>
            </a:endParaRPr>
          </a:p>
          <a:p>
            <a:pPr algn="ctr" fontAlgn="ctr"/>
            <a:endParaRPr lang="en-GB" sz="2000" b="1" dirty="0">
              <a:solidFill>
                <a:schemeClr val="tx1"/>
              </a:solidFill>
              <a:latin typeface="Century Gothic" panose="020B0502020202020204" pitchFamily="34" charset="0"/>
            </a:endParaRPr>
          </a:p>
          <a:p>
            <a:pPr algn="ctr" fontAlgn="ctr"/>
            <a:endParaRPr lang="en-GB" sz="2000" b="1" dirty="0">
              <a:solidFill>
                <a:schemeClr val="tx1"/>
              </a:solidFill>
              <a:latin typeface="Century Gothic" panose="020B0502020202020204" pitchFamily="34" charset="0"/>
            </a:endParaRPr>
          </a:p>
          <a:p>
            <a:pPr algn="ctr" fontAlgn="ctr"/>
            <a:endParaRPr lang="en-GB" sz="2000" b="1" dirty="0">
              <a:solidFill>
                <a:schemeClr val="tx1"/>
              </a:solidFill>
              <a:latin typeface="Century Gothic" panose="020B0502020202020204" pitchFamily="34" charset="0"/>
            </a:endParaRPr>
          </a:p>
          <a:p>
            <a:pPr algn="ctr" fontAlgn="ctr"/>
            <a:endParaRPr lang="en-GB" sz="2000" b="1" dirty="0">
              <a:solidFill>
                <a:schemeClr val="tx1"/>
              </a:solidFill>
              <a:latin typeface="Century Gothic" panose="020B0502020202020204" pitchFamily="34" charset="0"/>
            </a:endParaRPr>
          </a:p>
          <a:p>
            <a:pPr algn="ctr" fontAlgn="ctr"/>
            <a:endParaRPr lang="en-GB" sz="2000" b="1" dirty="0">
              <a:solidFill>
                <a:schemeClr val="tx1"/>
              </a:solidFill>
              <a:latin typeface="Century Gothic" panose="020B0502020202020204" pitchFamily="34" charset="0"/>
            </a:endParaRPr>
          </a:p>
          <a:p>
            <a:pPr algn="ctr" fontAlgn="ctr"/>
            <a:endParaRPr lang="en-GB" sz="2000" b="1" dirty="0">
              <a:solidFill>
                <a:schemeClr val="tx1"/>
              </a:solidFill>
              <a:latin typeface="Century Gothic" panose="020B0502020202020204" pitchFamily="34" charset="0"/>
            </a:endParaRPr>
          </a:p>
          <a:p>
            <a:pPr algn="ctr" fontAlgn="ctr"/>
            <a:endParaRPr lang="en-GB" sz="2000" b="1" dirty="0">
              <a:solidFill>
                <a:schemeClr val="tx1"/>
              </a:solidFill>
              <a:latin typeface="Century Gothic" panose="020B0502020202020204" pitchFamily="34" charset="0"/>
            </a:endParaRPr>
          </a:p>
          <a:p>
            <a:pPr algn="ctr" fontAlgn="ctr"/>
            <a:endParaRPr lang="en-GB" sz="2000" b="1" dirty="0">
              <a:solidFill>
                <a:schemeClr val="tx1"/>
              </a:solidFill>
              <a:latin typeface="Century Gothic" panose="020B0502020202020204" pitchFamily="34" charset="0"/>
            </a:endParaRPr>
          </a:p>
          <a:p>
            <a:pPr algn="ctr" fontAlgn="ctr"/>
            <a:r>
              <a:rPr lang="en-GB" sz="2000" b="1" dirty="0">
                <a:solidFill>
                  <a:schemeClr val="tx1"/>
                </a:solidFill>
                <a:latin typeface="Century Gothic" panose="020B0502020202020204" pitchFamily="34" charset="0"/>
              </a:rPr>
              <a:t>C is a multiple of 5. What could C be?</a:t>
            </a:r>
          </a:p>
          <a:p>
            <a:pPr algn="ctr" fontAlgn="ctr"/>
            <a:endParaRPr lang="en-GB" sz="2000" b="1" dirty="0">
              <a:solidFill>
                <a:schemeClr val="tx1"/>
              </a:solidFill>
              <a:latin typeface="Century Gothic" panose="020B0502020202020204" pitchFamily="34" charset="0"/>
            </a:endParaRPr>
          </a:p>
        </p:txBody>
      </p:sp>
      <p:sp>
        <p:nvSpPr>
          <p:cNvPr id="2" name="Rectangle 1">
            <a:extLst>
              <a:ext uri="{FF2B5EF4-FFF2-40B4-BE49-F238E27FC236}">
                <a16:creationId xmlns:a16="http://schemas.microsoft.com/office/drawing/2014/main" id="{382D2295-A182-4453-BDF2-529CD58EC8E0}"/>
              </a:ext>
            </a:extLst>
          </p:cNvPr>
          <p:cNvSpPr/>
          <p:nvPr/>
        </p:nvSpPr>
        <p:spPr>
          <a:xfrm>
            <a:off x="3758315" y="5401696"/>
            <a:ext cx="1627369" cy="400110"/>
          </a:xfrm>
          <a:prstGeom prst="rect">
            <a:avLst/>
          </a:prstGeom>
        </p:spPr>
        <p:txBody>
          <a:bodyPr wrap="none">
            <a:spAutoFit/>
          </a:bodyPr>
          <a:lstStyle/>
          <a:p>
            <a:pPr lvl="0" algn="ctr" fontAlgn="ctr"/>
            <a:r>
              <a:rPr lang="en-GB" sz="2000" b="1" dirty="0">
                <a:solidFill>
                  <a:srgbClr val="FF0000"/>
                </a:solidFill>
                <a:latin typeface="Century Gothic" panose="020B0502020202020204" pitchFamily="34" charset="0"/>
              </a:rPr>
              <a:t>5, 10, 15, 20</a:t>
            </a:r>
          </a:p>
        </p:txBody>
      </p:sp>
    </p:spTree>
    <p:extLst>
      <p:ext uri="{BB962C8B-B14F-4D97-AF65-F5344CB8AC3E}">
        <p14:creationId xmlns:p14="http://schemas.microsoft.com/office/powerpoint/2010/main" val="305340878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1" name="Group 10">
            <a:extLst>
              <a:ext uri="{FF2B5EF4-FFF2-40B4-BE49-F238E27FC236}">
                <a16:creationId xmlns:a16="http://schemas.microsoft.com/office/drawing/2014/main" id="{2436BF99-F499-41E0-B527-09E6B7375D76}"/>
              </a:ext>
            </a:extLst>
          </p:cNvPr>
          <p:cNvGrpSpPr/>
          <p:nvPr/>
        </p:nvGrpSpPr>
        <p:grpSpPr>
          <a:xfrm>
            <a:off x="27814" y="6454317"/>
            <a:ext cx="1231337" cy="403587"/>
            <a:chOff x="27814" y="6454317"/>
            <a:chExt cx="1231337" cy="403587"/>
          </a:xfrm>
        </p:grpSpPr>
        <p:pic>
          <p:nvPicPr>
            <p:cNvPr id="12" name="Picture 11" descr="A close up of a sign&#10;&#10;Description generated with high confidence">
              <a:extLst>
                <a:ext uri="{FF2B5EF4-FFF2-40B4-BE49-F238E27FC236}">
                  <a16:creationId xmlns:a16="http://schemas.microsoft.com/office/drawing/2014/main" id="{A460A957-9873-4A43-A5E1-BE87562489D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3" name="TextBox 8">
              <a:extLst>
                <a:ext uri="{FF2B5EF4-FFF2-40B4-BE49-F238E27FC236}">
                  <a16:creationId xmlns:a16="http://schemas.microsoft.com/office/drawing/2014/main" id="{9AD4E767-9191-42E2-9513-4E82EDFE855C}"/>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grpSp>
      <p:pic>
        <p:nvPicPr>
          <p:cNvPr id="14" name="Picture 13">
            <a:extLst>
              <a:ext uri="{FF2B5EF4-FFF2-40B4-BE49-F238E27FC236}">
                <a16:creationId xmlns:a16="http://schemas.microsoft.com/office/drawing/2014/main" id="{BFAE9AB8-5AA0-498D-B20B-6B006E2292A0}"/>
              </a:ext>
            </a:extLst>
          </p:cNvPr>
          <p:cNvPicPr>
            <a:picLocks noChangeAspect="1"/>
          </p:cNvPicPr>
          <p:nvPr/>
        </p:nvPicPr>
        <p:blipFill>
          <a:blip r:embed="rId4"/>
          <a:stretch>
            <a:fillRect/>
          </a:stretch>
        </p:blipFill>
        <p:spPr>
          <a:xfrm>
            <a:off x="115438" y="133726"/>
            <a:ext cx="8913124" cy="6322100"/>
          </a:xfrm>
          <a:prstGeom prst="rect">
            <a:avLst/>
          </a:prstGeom>
        </p:spPr>
      </p:pic>
      <p:sp>
        <p:nvSpPr>
          <p:cNvPr id="15" name="Rectangle 14">
            <a:extLst>
              <a:ext uri="{FF2B5EF4-FFF2-40B4-BE49-F238E27FC236}">
                <a16:creationId xmlns:a16="http://schemas.microsoft.com/office/drawing/2014/main" id="{A4B7CE0C-0861-4833-8EAD-4CB1DA1D0E47}"/>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Reasoning 2</a:t>
            </a:r>
          </a:p>
          <a:p>
            <a:pPr lvl="0" algn="ctr"/>
            <a:endParaRPr lang="en-GB" sz="2000" b="1" u="sng" dirty="0">
              <a:solidFill>
                <a:srgbClr val="E7E6E6">
                  <a:lumMod val="50000"/>
                </a:srgbClr>
              </a:solidFill>
              <a:latin typeface="Century Gothic" panose="020B0502020202020204" pitchFamily="34" charset="0"/>
            </a:endParaRPr>
          </a:p>
          <a:p>
            <a:pPr lvl="0" algn="ctr"/>
            <a:endParaRPr lang="en-GB" sz="2000" b="1" u="sng" dirty="0">
              <a:solidFill>
                <a:srgbClr val="E7E6E6">
                  <a:lumMod val="50000"/>
                </a:srgbClr>
              </a:solidFill>
              <a:latin typeface="Century Gothic" panose="020B0502020202020204" pitchFamily="34" charset="0"/>
            </a:endParaRPr>
          </a:p>
          <a:p>
            <a:pPr lvl="0"/>
            <a:r>
              <a:rPr lang="en-GB" sz="2000" b="1" dirty="0">
                <a:solidFill>
                  <a:schemeClr val="tx1"/>
                </a:solidFill>
                <a:latin typeface="Century Gothic" panose="020B0502020202020204" pitchFamily="34" charset="0"/>
              </a:rPr>
              <a:t>Christina says, </a:t>
            </a: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Do you agree with her? Explain why.</a:t>
            </a:r>
          </a:p>
          <a:p>
            <a:pPr lvl="0"/>
            <a:endParaRPr lang="en-GB" sz="2000" b="1" dirty="0">
              <a:solidFill>
                <a:schemeClr val="tx1"/>
              </a:solidFill>
              <a:latin typeface="Century Gothic" panose="020B0502020202020204" pitchFamily="34" charset="0"/>
            </a:endParaRPr>
          </a:p>
        </p:txBody>
      </p:sp>
      <p:sp>
        <p:nvSpPr>
          <p:cNvPr id="16" name="TextBox 15">
            <a:extLst>
              <a:ext uri="{FF2B5EF4-FFF2-40B4-BE49-F238E27FC236}">
                <a16:creationId xmlns:a16="http://schemas.microsoft.com/office/drawing/2014/main" id="{DC8287EB-CF5F-4BE3-A0C4-E58036D1EAC2}"/>
              </a:ext>
            </a:extLst>
          </p:cNvPr>
          <p:cNvSpPr txBox="1"/>
          <p:nvPr/>
        </p:nvSpPr>
        <p:spPr>
          <a:xfrm>
            <a:off x="3886894" y="2030202"/>
            <a:ext cx="4014528" cy="1804749"/>
          </a:xfrm>
          <a:prstGeom prst="wedgeRoundRectCallout">
            <a:avLst>
              <a:gd name="adj1" fmla="val -63712"/>
              <a:gd name="adj2" fmla="val 31007"/>
              <a:gd name="adj3" fmla="val 16667"/>
            </a:avLst>
          </a:prstGeom>
          <a:solidFill>
            <a:schemeClr val="bg1"/>
          </a:solidFill>
          <a:ln w="28575">
            <a:solidFill>
              <a:schemeClr val="tx1"/>
            </a:solidFill>
          </a:ln>
        </p:spPr>
        <p:txBody>
          <a:bodyPr wrap="square" rtlCol="0">
            <a:spAutoFit/>
          </a:bodyPr>
          <a:lstStyle/>
          <a:p>
            <a:pPr algn="ctr"/>
            <a:r>
              <a:rPr lang="en-GB" sz="2000" b="1" dirty="0">
                <a:latin typeface="Century Gothic" panose="020B0502020202020204" pitchFamily="34" charset="0"/>
              </a:rPr>
              <a:t>If I round 499 to the nearest 10, the answer must be 490 because 500 is not a ten. If I round 499 to the nearest 100, the answer is 500. </a:t>
            </a:r>
          </a:p>
        </p:txBody>
      </p:sp>
    </p:spTree>
    <p:extLst>
      <p:ext uri="{BB962C8B-B14F-4D97-AF65-F5344CB8AC3E}">
        <p14:creationId xmlns:p14="http://schemas.microsoft.com/office/powerpoint/2010/main" val="261801826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1" name="Group 10">
            <a:extLst>
              <a:ext uri="{FF2B5EF4-FFF2-40B4-BE49-F238E27FC236}">
                <a16:creationId xmlns:a16="http://schemas.microsoft.com/office/drawing/2014/main" id="{2436BF99-F499-41E0-B527-09E6B7375D76}"/>
              </a:ext>
            </a:extLst>
          </p:cNvPr>
          <p:cNvGrpSpPr/>
          <p:nvPr/>
        </p:nvGrpSpPr>
        <p:grpSpPr>
          <a:xfrm>
            <a:off x="27814" y="6454317"/>
            <a:ext cx="1231337" cy="403587"/>
            <a:chOff x="27814" y="6454317"/>
            <a:chExt cx="1231337" cy="403587"/>
          </a:xfrm>
        </p:grpSpPr>
        <p:pic>
          <p:nvPicPr>
            <p:cNvPr id="12" name="Picture 11" descr="A close up of a sign&#10;&#10;Description generated with high confidence">
              <a:extLst>
                <a:ext uri="{FF2B5EF4-FFF2-40B4-BE49-F238E27FC236}">
                  <a16:creationId xmlns:a16="http://schemas.microsoft.com/office/drawing/2014/main" id="{A460A957-9873-4A43-A5E1-BE87562489D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3" name="TextBox 8">
              <a:extLst>
                <a:ext uri="{FF2B5EF4-FFF2-40B4-BE49-F238E27FC236}">
                  <a16:creationId xmlns:a16="http://schemas.microsoft.com/office/drawing/2014/main" id="{9AD4E767-9191-42E2-9513-4E82EDFE855C}"/>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grpSp>
      <p:pic>
        <p:nvPicPr>
          <p:cNvPr id="14" name="Picture 13">
            <a:extLst>
              <a:ext uri="{FF2B5EF4-FFF2-40B4-BE49-F238E27FC236}">
                <a16:creationId xmlns:a16="http://schemas.microsoft.com/office/drawing/2014/main" id="{BFAE9AB8-5AA0-498D-B20B-6B006E2292A0}"/>
              </a:ext>
            </a:extLst>
          </p:cNvPr>
          <p:cNvPicPr>
            <a:picLocks noChangeAspect="1"/>
          </p:cNvPicPr>
          <p:nvPr/>
        </p:nvPicPr>
        <p:blipFill>
          <a:blip r:embed="rId4"/>
          <a:stretch>
            <a:fillRect/>
          </a:stretch>
        </p:blipFill>
        <p:spPr>
          <a:xfrm>
            <a:off x="115438" y="133726"/>
            <a:ext cx="8913124" cy="6322100"/>
          </a:xfrm>
          <a:prstGeom prst="rect">
            <a:avLst/>
          </a:prstGeom>
        </p:spPr>
      </p:pic>
      <p:sp>
        <p:nvSpPr>
          <p:cNvPr id="15" name="Rectangle 14">
            <a:extLst>
              <a:ext uri="{FF2B5EF4-FFF2-40B4-BE49-F238E27FC236}">
                <a16:creationId xmlns:a16="http://schemas.microsoft.com/office/drawing/2014/main" id="{A4B7CE0C-0861-4833-8EAD-4CB1DA1D0E47}"/>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Reasoning 2</a:t>
            </a:r>
          </a:p>
          <a:p>
            <a:pPr lvl="0" algn="ctr"/>
            <a:endParaRPr lang="en-GB" sz="2000" b="1" u="sng" dirty="0">
              <a:solidFill>
                <a:srgbClr val="E7E6E6">
                  <a:lumMod val="50000"/>
                </a:srgbClr>
              </a:solidFill>
              <a:latin typeface="Century Gothic" panose="020B0502020202020204" pitchFamily="34" charset="0"/>
            </a:endParaRPr>
          </a:p>
          <a:p>
            <a:pPr lvl="0" algn="ctr"/>
            <a:endParaRPr lang="en-GB" sz="2000" b="1" u="sng" dirty="0">
              <a:solidFill>
                <a:srgbClr val="E7E6E6">
                  <a:lumMod val="50000"/>
                </a:srgbClr>
              </a:solidFill>
              <a:latin typeface="Century Gothic" panose="020B0502020202020204" pitchFamily="34" charset="0"/>
            </a:endParaRPr>
          </a:p>
          <a:p>
            <a:pPr lvl="0"/>
            <a:r>
              <a:rPr lang="en-GB" sz="2000" b="1" dirty="0">
                <a:solidFill>
                  <a:schemeClr val="tx1"/>
                </a:solidFill>
                <a:latin typeface="Century Gothic" panose="020B0502020202020204" pitchFamily="34" charset="0"/>
              </a:rPr>
              <a:t>Christina says, </a:t>
            </a: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Do you agree with her? Explain why.</a:t>
            </a:r>
          </a:p>
          <a:p>
            <a:r>
              <a:rPr lang="en-GB" sz="2000" b="1" dirty="0">
                <a:solidFill>
                  <a:schemeClr val="tx1"/>
                </a:solidFill>
                <a:latin typeface="Century Gothic" panose="020B0502020202020204" pitchFamily="34" charset="0"/>
              </a:rPr>
              <a:t>Christina is incorrect because…</a:t>
            </a:r>
          </a:p>
          <a:p>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p:txBody>
      </p:sp>
      <p:sp>
        <p:nvSpPr>
          <p:cNvPr id="16" name="TextBox 15">
            <a:extLst>
              <a:ext uri="{FF2B5EF4-FFF2-40B4-BE49-F238E27FC236}">
                <a16:creationId xmlns:a16="http://schemas.microsoft.com/office/drawing/2014/main" id="{DC8287EB-CF5F-4BE3-A0C4-E58036D1EAC2}"/>
              </a:ext>
            </a:extLst>
          </p:cNvPr>
          <p:cNvSpPr txBox="1"/>
          <p:nvPr/>
        </p:nvSpPr>
        <p:spPr>
          <a:xfrm>
            <a:off x="3886894" y="2030202"/>
            <a:ext cx="4014528" cy="1804749"/>
          </a:xfrm>
          <a:prstGeom prst="wedgeRoundRectCallout">
            <a:avLst>
              <a:gd name="adj1" fmla="val -63712"/>
              <a:gd name="adj2" fmla="val 31007"/>
              <a:gd name="adj3" fmla="val 16667"/>
            </a:avLst>
          </a:prstGeom>
          <a:solidFill>
            <a:schemeClr val="bg1"/>
          </a:solidFill>
          <a:ln w="28575">
            <a:solidFill>
              <a:schemeClr val="tx1"/>
            </a:solidFill>
          </a:ln>
        </p:spPr>
        <p:txBody>
          <a:bodyPr wrap="square" rtlCol="0">
            <a:spAutoFit/>
          </a:bodyPr>
          <a:lstStyle/>
          <a:p>
            <a:pPr algn="ctr"/>
            <a:r>
              <a:rPr lang="en-GB" sz="2000" b="1" dirty="0">
                <a:latin typeface="Century Gothic" panose="020B0502020202020204" pitchFamily="34" charset="0"/>
              </a:rPr>
              <a:t>If I round 499 to the nearest 10, the answer must be 490 because 500 is not a ten. If I round 499 to the nearest 100, the answer is 500. </a:t>
            </a:r>
          </a:p>
        </p:txBody>
      </p:sp>
    </p:spTree>
    <p:extLst>
      <p:ext uri="{BB962C8B-B14F-4D97-AF65-F5344CB8AC3E}">
        <p14:creationId xmlns:p14="http://schemas.microsoft.com/office/powerpoint/2010/main" val="123702760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1" name="Group 10">
            <a:extLst>
              <a:ext uri="{FF2B5EF4-FFF2-40B4-BE49-F238E27FC236}">
                <a16:creationId xmlns:a16="http://schemas.microsoft.com/office/drawing/2014/main" id="{2436BF99-F499-41E0-B527-09E6B7375D76}"/>
              </a:ext>
            </a:extLst>
          </p:cNvPr>
          <p:cNvGrpSpPr/>
          <p:nvPr/>
        </p:nvGrpSpPr>
        <p:grpSpPr>
          <a:xfrm>
            <a:off x="27814" y="6454317"/>
            <a:ext cx="1231337" cy="403587"/>
            <a:chOff x="27814" y="6454317"/>
            <a:chExt cx="1231337" cy="403587"/>
          </a:xfrm>
        </p:grpSpPr>
        <p:pic>
          <p:nvPicPr>
            <p:cNvPr id="12" name="Picture 11" descr="A close up of a sign&#10;&#10;Description generated with high confidence">
              <a:extLst>
                <a:ext uri="{FF2B5EF4-FFF2-40B4-BE49-F238E27FC236}">
                  <a16:creationId xmlns:a16="http://schemas.microsoft.com/office/drawing/2014/main" id="{A460A957-9873-4A43-A5E1-BE87562489D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3" name="TextBox 8">
              <a:extLst>
                <a:ext uri="{FF2B5EF4-FFF2-40B4-BE49-F238E27FC236}">
                  <a16:creationId xmlns:a16="http://schemas.microsoft.com/office/drawing/2014/main" id="{9AD4E767-9191-42E2-9513-4E82EDFE855C}"/>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grpSp>
      <p:pic>
        <p:nvPicPr>
          <p:cNvPr id="14" name="Picture 13">
            <a:extLst>
              <a:ext uri="{FF2B5EF4-FFF2-40B4-BE49-F238E27FC236}">
                <a16:creationId xmlns:a16="http://schemas.microsoft.com/office/drawing/2014/main" id="{BFAE9AB8-5AA0-498D-B20B-6B006E2292A0}"/>
              </a:ext>
            </a:extLst>
          </p:cNvPr>
          <p:cNvPicPr>
            <a:picLocks noChangeAspect="1"/>
          </p:cNvPicPr>
          <p:nvPr/>
        </p:nvPicPr>
        <p:blipFill>
          <a:blip r:embed="rId4"/>
          <a:stretch>
            <a:fillRect/>
          </a:stretch>
        </p:blipFill>
        <p:spPr>
          <a:xfrm>
            <a:off x="115438" y="133726"/>
            <a:ext cx="8913124" cy="6322100"/>
          </a:xfrm>
          <a:prstGeom prst="rect">
            <a:avLst/>
          </a:prstGeom>
        </p:spPr>
      </p:pic>
      <p:sp>
        <p:nvSpPr>
          <p:cNvPr id="15" name="Rectangle 14">
            <a:extLst>
              <a:ext uri="{FF2B5EF4-FFF2-40B4-BE49-F238E27FC236}">
                <a16:creationId xmlns:a16="http://schemas.microsoft.com/office/drawing/2014/main" id="{A4B7CE0C-0861-4833-8EAD-4CB1DA1D0E47}"/>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Reasoning 2</a:t>
            </a:r>
          </a:p>
          <a:p>
            <a:pPr lvl="0" algn="ctr"/>
            <a:endParaRPr lang="en-GB" sz="2000" b="1" u="sng" dirty="0">
              <a:solidFill>
                <a:srgbClr val="E7E6E6">
                  <a:lumMod val="50000"/>
                </a:srgbClr>
              </a:solidFill>
              <a:latin typeface="Century Gothic" panose="020B0502020202020204" pitchFamily="34" charset="0"/>
            </a:endParaRPr>
          </a:p>
          <a:p>
            <a:pPr lvl="0" algn="ctr"/>
            <a:endParaRPr lang="en-GB" sz="2000" b="1" u="sng" dirty="0">
              <a:solidFill>
                <a:srgbClr val="E7E6E6">
                  <a:lumMod val="50000"/>
                </a:srgbClr>
              </a:solidFill>
              <a:latin typeface="Century Gothic" panose="020B0502020202020204" pitchFamily="34" charset="0"/>
            </a:endParaRPr>
          </a:p>
          <a:p>
            <a:pPr lvl="0"/>
            <a:r>
              <a:rPr lang="en-GB" sz="2000" b="1" dirty="0">
                <a:solidFill>
                  <a:schemeClr val="tx1"/>
                </a:solidFill>
                <a:latin typeface="Century Gothic" panose="020B0502020202020204" pitchFamily="34" charset="0"/>
              </a:rPr>
              <a:t>Christina says, </a:t>
            </a: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Do you agree with her? Explain why.</a:t>
            </a:r>
          </a:p>
          <a:p>
            <a:r>
              <a:rPr lang="en-GB" sz="2000" b="1" dirty="0">
                <a:solidFill>
                  <a:srgbClr val="FF0000"/>
                </a:solidFill>
                <a:latin typeface="Century Gothic" panose="020B0502020202020204" pitchFamily="34" charset="0"/>
              </a:rPr>
              <a:t>Christina is incorrect because 499 to the nearest 10 rounds up to 500 as the ones column is greater than 5. (500 is still a multiple of 10).</a:t>
            </a:r>
          </a:p>
          <a:p>
            <a:r>
              <a:rPr lang="en-GB" sz="2000" b="1" dirty="0">
                <a:solidFill>
                  <a:srgbClr val="FF0000"/>
                </a:solidFill>
                <a:latin typeface="Century Gothic" panose="020B0502020202020204" pitchFamily="34" charset="0"/>
              </a:rPr>
              <a:t>Christina is correct that 499 to the nearest 100 is 500.</a:t>
            </a:r>
            <a:endParaRPr lang="en-GB" sz="2400" b="1" dirty="0">
              <a:solidFill>
                <a:srgbClr val="FF0000"/>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p:txBody>
      </p:sp>
      <p:sp>
        <p:nvSpPr>
          <p:cNvPr id="16" name="TextBox 15">
            <a:extLst>
              <a:ext uri="{FF2B5EF4-FFF2-40B4-BE49-F238E27FC236}">
                <a16:creationId xmlns:a16="http://schemas.microsoft.com/office/drawing/2014/main" id="{DC8287EB-CF5F-4BE3-A0C4-E58036D1EAC2}"/>
              </a:ext>
            </a:extLst>
          </p:cNvPr>
          <p:cNvSpPr txBox="1"/>
          <p:nvPr/>
        </p:nvSpPr>
        <p:spPr>
          <a:xfrm>
            <a:off x="3886894" y="2030202"/>
            <a:ext cx="4014528" cy="1804749"/>
          </a:xfrm>
          <a:prstGeom prst="wedgeRoundRectCallout">
            <a:avLst>
              <a:gd name="adj1" fmla="val -63712"/>
              <a:gd name="adj2" fmla="val 31007"/>
              <a:gd name="adj3" fmla="val 16667"/>
            </a:avLst>
          </a:prstGeom>
          <a:solidFill>
            <a:schemeClr val="bg1"/>
          </a:solidFill>
          <a:ln w="28575">
            <a:solidFill>
              <a:schemeClr val="tx1"/>
            </a:solidFill>
          </a:ln>
        </p:spPr>
        <p:txBody>
          <a:bodyPr wrap="square" rtlCol="0">
            <a:spAutoFit/>
          </a:bodyPr>
          <a:lstStyle/>
          <a:p>
            <a:pPr algn="ctr"/>
            <a:r>
              <a:rPr lang="en-GB" sz="2000" b="1" dirty="0">
                <a:latin typeface="Century Gothic" panose="020B0502020202020204" pitchFamily="34" charset="0"/>
              </a:rPr>
              <a:t>If I round 499 to the nearest 10, the answer must be 490 because 500 is not a ten. If I round 499 to the nearest 100, the answer is 500. </a:t>
            </a:r>
          </a:p>
        </p:txBody>
      </p:sp>
    </p:spTree>
    <p:extLst>
      <p:ext uri="{BB962C8B-B14F-4D97-AF65-F5344CB8AC3E}">
        <p14:creationId xmlns:p14="http://schemas.microsoft.com/office/powerpoint/2010/main" val="317997283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Problem Solving 3</a:t>
            </a:r>
          </a:p>
          <a:p>
            <a:pPr lvl="0" algn="ctr"/>
            <a:endParaRPr lang="en-GB" sz="2000" b="1" u="sng" dirty="0">
              <a:solidFill>
                <a:srgbClr val="E7E6E6">
                  <a:lumMod val="50000"/>
                </a:srgbClr>
              </a:solidFill>
              <a:latin typeface="Century Gothic" panose="020B0502020202020204" pitchFamily="34" charset="0"/>
            </a:endParaRPr>
          </a:p>
          <a:p>
            <a:pPr lvl="0" algn="ctr" defTabSz="514350">
              <a:defRPr/>
            </a:pPr>
            <a:r>
              <a:rPr lang="en-US" sz="2000" b="1" dirty="0">
                <a:solidFill>
                  <a:schemeClr val="tx1"/>
                </a:solidFill>
                <a:latin typeface="Century Gothic" panose="020B0502020202020204" pitchFamily="34" charset="0"/>
              </a:rPr>
              <a:t>This part whole model has the whole rounded to the nearest hundred. What could the two missing numbers be?</a:t>
            </a:r>
          </a:p>
        </p:txBody>
      </p:sp>
      <p:grpSp>
        <p:nvGrpSpPr>
          <p:cNvPr id="11" name="Group 10">
            <a:extLst>
              <a:ext uri="{FF2B5EF4-FFF2-40B4-BE49-F238E27FC236}">
                <a16:creationId xmlns:a16="http://schemas.microsoft.com/office/drawing/2014/main" id="{2436BF99-F499-41E0-B527-09E6B7375D76}"/>
              </a:ext>
            </a:extLst>
          </p:cNvPr>
          <p:cNvGrpSpPr/>
          <p:nvPr/>
        </p:nvGrpSpPr>
        <p:grpSpPr>
          <a:xfrm>
            <a:off x="27814" y="6454317"/>
            <a:ext cx="1231337" cy="403587"/>
            <a:chOff x="27814" y="6454317"/>
            <a:chExt cx="1231337" cy="403587"/>
          </a:xfrm>
        </p:grpSpPr>
        <p:pic>
          <p:nvPicPr>
            <p:cNvPr id="12" name="Picture 11" descr="A close up of a sign&#10;&#10;Description generated with high confidence">
              <a:extLst>
                <a:ext uri="{FF2B5EF4-FFF2-40B4-BE49-F238E27FC236}">
                  <a16:creationId xmlns:a16="http://schemas.microsoft.com/office/drawing/2014/main" id="{A460A957-9873-4A43-A5E1-BE87562489D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3" name="TextBox 8">
              <a:extLst>
                <a:ext uri="{FF2B5EF4-FFF2-40B4-BE49-F238E27FC236}">
                  <a16:creationId xmlns:a16="http://schemas.microsoft.com/office/drawing/2014/main" id="{9AD4E767-9191-42E2-9513-4E82EDFE855C}"/>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grpSp>
      <p:sp>
        <p:nvSpPr>
          <p:cNvPr id="9" name="TextBox 8">
            <a:extLst>
              <a:ext uri="{FF2B5EF4-FFF2-40B4-BE49-F238E27FC236}">
                <a16:creationId xmlns:a16="http://schemas.microsoft.com/office/drawing/2014/main" id="{5890D878-3CF6-493F-AEFE-814804E725D4}"/>
              </a:ext>
            </a:extLst>
          </p:cNvPr>
          <p:cNvSpPr txBox="1"/>
          <p:nvPr/>
        </p:nvSpPr>
        <p:spPr>
          <a:xfrm>
            <a:off x="3990846" y="1870606"/>
            <a:ext cx="1156312" cy="1156311"/>
          </a:xfrm>
          <a:prstGeom prst="ellipse">
            <a:avLst/>
          </a:prstGeom>
          <a:solidFill>
            <a:schemeClr val="bg1"/>
          </a:solidFill>
          <a:ln w="28575">
            <a:solidFill>
              <a:schemeClr val="accent6"/>
            </a:solidFill>
          </a:ln>
        </p:spPr>
        <p:txBody>
          <a:bodyPr wrap="square" lIns="0" tIns="0" rIns="0" bIns="0" rtlCol="0" anchor="ctr" anchorCtr="0">
            <a:noAutofit/>
          </a:bodyPr>
          <a:lstStyle/>
          <a:p>
            <a:pPr algn="ctr"/>
            <a:r>
              <a:rPr lang="en-GB" sz="3200" b="1" dirty="0">
                <a:latin typeface="Century Gothic" panose="020B0502020202020204" pitchFamily="34" charset="0"/>
              </a:rPr>
              <a:t>?</a:t>
            </a:r>
            <a:endParaRPr lang="en-GB" sz="2800" b="1" dirty="0">
              <a:latin typeface="Century Gothic" panose="020B0502020202020204" pitchFamily="34" charset="0"/>
            </a:endParaRPr>
          </a:p>
        </p:txBody>
      </p:sp>
      <p:sp>
        <p:nvSpPr>
          <p:cNvPr id="10" name="TextBox 9">
            <a:extLst>
              <a:ext uri="{FF2B5EF4-FFF2-40B4-BE49-F238E27FC236}">
                <a16:creationId xmlns:a16="http://schemas.microsoft.com/office/drawing/2014/main" id="{A6E80648-08FF-48D9-8352-9BBA43D01A9E}"/>
              </a:ext>
            </a:extLst>
          </p:cNvPr>
          <p:cNvSpPr txBox="1"/>
          <p:nvPr/>
        </p:nvSpPr>
        <p:spPr>
          <a:xfrm>
            <a:off x="3990846" y="3575102"/>
            <a:ext cx="1156312" cy="1156311"/>
          </a:xfrm>
          <a:prstGeom prst="ellipse">
            <a:avLst/>
          </a:prstGeom>
          <a:solidFill>
            <a:schemeClr val="bg1"/>
          </a:solidFill>
          <a:ln w="28575">
            <a:solidFill>
              <a:schemeClr val="accent6"/>
            </a:solidFill>
          </a:ln>
        </p:spPr>
        <p:txBody>
          <a:bodyPr wrap="square" lIns="0" tIns="0" rIns="0" bIns="0" rtlCol="0" anchor="ctr" anchorCtr="0">
            <a:noAutofit/>
          </a:bodyPr>
          <a:lstStyle/>
          <a:p>
            <a:pPr algn="ctr"/>
            <a:r>
              <a:rPr lang="en-GB" sz="3200" b="1" dirty="0">
                <a:latin typeface="Century Gothic" panose="020B0502020202020204" pitchFamily="34" charset="0"/>
              </a:rPr>
              <a:t>?</a:t>
            </a:r>
          </a:p>
        </p:txBody>
      </p:sp>
      <p:cxnSp>
        <p:nvCxnSpPr>
          <p:cNvPr id="14" name="Straight Connector 13">
            <a:extLst>
              <a:ext uri="{FF2B5EF4-FFF2-40B4-BE49-F238E27FC236}">
                <a16:creationId xmlns:a16="http://schemas.microsoft.com/office/drawing/2014/main" id="{DFA03DCC-306B-46E6-8F9A-26F654DBCEBC}"/>
              </a:ext>
            </a:extLst>
          </p:cNvPr>
          <p:cNvCxnSpPr>
            <a:cxnSpLocks/>
            <a:stCxn id="9" idx="4"/>
            <a:endCxn id="10" idx="0"/>
          </p:cNvCxnSpPr>
          <p:nvPr/>
        </p:nvCxnSpPr>
        <p:spPr>
          <a:xfrm>
            <a:off x="4569002" y="3026917"/>
            <a:ext cx="0" cy="548184"/>
          </a:xfrm>
          <a:prstGeom prst="line">
            <a:avLst/>
          </a:prstGeom>
          <a:ln w="28575">
            <a:solidFill>
              <a:schemeClr val="accent6"/>
            </a:solidFill>
          </a:ln>
        </p:spPr>
        <p:style>
          <a:lnRef idx="1">
            <a:schemeClr val="accent1"/>
          </a:lnRef>
          <a:fillRef idx="0">
            <a:schemeClr val="accent1"/>
          </a:fillRef>
          <a:effectRef idx="0">
            <a:schemeClr val="accent1"/>
          </a:effectRef>
          <a:fontRef idx="minor">
            <a:schemeClr val="tx1"/>
          </a:fontRef>
        </p:style>
      </p:cxnSp>
      <p:sp>
        <p:nvSpPr>
          <p:cNvPr id="15" name="TextBox 14">
            <a:extLst>
              <a:ext uri="{FF2B5EF4-FFF2-40B4-BE49-F238E27FC236}">
                <a16:creationId xmlns:a16="http://schemas.microsoft.com/office/drawing/2014/main" id="{149AE1E1-A226-4216-9ADE-DC9144DF5124}"/>
              </a:ext>
            </a:extLst>
          </p:cNvPr>
          <p:cNvSpPr txBox="1"/>
          <p:nvPr/>
        </p:nvSpPr>
        <p:spPr>
          <a:xfrm>
            <a:off x="5600201" y="3575102"/>
            <a:ext cx="1156312" cy="1156311"/>
          </a:xfrm>
          <a:prstGeom prst="ellipse">
            <a:avLst/>
          </a:prstGeom>
          <a:solidFill>
            <a:schemeClr val="bg1"/>
          </a:solidFill>
          <a:ln w="28575">
            <a:solidFill>
              <a:schemeClr val="accent6"/>
            </a:solidFill>
          </a:ln>
        </p:spPr>
        <p:txBody>
          <a:bodyPr wrap="square" lIns="0" tIns="0" rIns="0" bIns="0" rtlCol="0" anchor="ctr" anchorCtr="0">
            <a:noAutofit/>
          </a:bodyPr>
          <a:lstStyle/>
          <a:p>
            <a:pPr algn="ctr"/>
            <a:r>
              <a:rPr lang="en-GB" sz="1600" b="1" dirty="0">
                <a:latin typeface="Century Gothic" panose="020B0502020202020204" pitchFamily="34" charset="0"/>
              </a:rPr>
              <a:t>seven</a:t>
            </a:r>
          </a:p>
        </p:txBody>
      </p:sp>
      <p:sp>
        <p:nvSpPr>
          <p:cNvPr id="16" name="TextBox 15">
            <a:extLst>
              <a:ext uri="{FF2B5EF4-FFF2-40B4-BE49-F238E27FC236}">
                <a16:creationId xmlns:a16="http://schemas.microsoft.com/office/drawing/2014/main" id="{8F212AA2-8F4F-4594-A744-742C87213DF1}"/>
              </a:ext>
            </a:extLst>
          </p:cNvPr>
          <p:cNvSpPr txBox="1"/>
          <p:nvPr/>
        </p:nvSpPr>
        <p:spPr>
          <a:xfrm>
            <a:off x="2387488" y="3575102"/>
            <a:ext cx="1156312" cy="1156311"/>
          </a:xfrm>
          <a:prstGeom prst="ellipse">
            <a:avLst/>
          </a:prstGeom>
          <a:solidFill>
            <a:schemeClr val="bg1"/>
          </a:solidFill>
          <a:ln w="28575">
            <a:solidFill>
              <a:schemeClr val="accent6"/>
            </a:solidFill>
          </a:ln>
        </p:spPr>
        <p:txBody>
          <a:bodyPr wrap="square" lIns="0" tIns="0" rIns="0" bIns="0" rtlCol="0" anchor="ctr" anchorCtr="0">
            <a:noAutofit/>
          </a:bodyPr>
          <a:lstStyle/>
          <a:p>
            <a:pPr algn="ctr"/>
            <a:r>
              <a:rPr lang="en-GB" sz="1500" b="1" dirty="0">
                <a:latin typeface="Century Gothic" panose="020B0502020202020204" pitchFamily="34" charset="0"/>
              </a:rPr>
              <a:t>three hundred</a:t>
            </a:r>
          </a:p>
        </p:txBody>
      </p:sp>
      <p:cxnSp>
        <p:nvCxnSpPr>
          <p:cNvPr id="17" name="Straight Connector 16">
            <a:extLst>
              <a:ext uri="{FF2B5EF4-FFF2-40B4-BE49-F238E27FC236}">
                <a16:creationId xmlns:a16="http://schemas.microsoft.com/office/drawing/2014/main" id="{1C2EB126-FE46-45DD-92B0-B5E2A6AF2231}"/>
              </a:ext>
            </a:extLst>
          </p:cNvPr>
          <p:cNvCxnSpPr>
            <a:cxnSpLocks/>
            <a:stCxn id="9" idx="3"/>
            <a:endCxn id="16" idx="7"/>
          </p:cNvCxnSpPr>
          <p:nvPr/>
        </p:nvCxnSpPr>
        <p:spPr>
          <a:xfrm flipH="1">
            <a:off x="3374462" y="2857580"/>
            <a:ext cx="785721" cy="886859"/>
          </a:xfrm>
          <a:prstGeom prst="line">
            <a:avLst/>
          </a:prstGeom>
          <a:ln w="28575">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58977835-D8EC-47CB-8ED3-328839559379}"/>
              </a:ext>
            </a:extLst>
          </p:cNvPr>
          <p:cNvCxnSpPr>
            <a:cxnSpLocks/>
            <a:stCxn id="9" idx="5"/>
            <a:endCxn id="15" idx="1"/>
          </p:cNvCxnSpPr>
          <p:nvPr/>
        </p:nvCxnSpPr>
        <p:spPr>
          <a:xfrm>
            <a:off x="4977821" y="2857580"/>
            <a:ext cx="791718" cy="886859"/>
          </a:xfrm>
          <a:prstGeom prst="line">
            <a:avLst/>
          </a:prstGeom>
          <a:ln w="28575">
            <a:solidFill>
              <a:schemeClr val="accent6"/>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4607337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Problem Solving 3</a:t>
            </a:r>
          </a:p>
          <a:p>
            <a:pPr lvl="0" algn="ctr"/>
            <a:endParaRPr lang="en-GB" sz="2000" b="1" u="sng" dirty="0">
              <a:solidFill>
                <a:srgbClr val="E7E6E6">
                  <a:lumMod val="50000"/>
                </a:srgbClr>
              </a:solidFill>
              <a:latin typeface="Century Gothic" panose="020B0502020202020204" pitchFamily="34" charset="0"/>
            </a:endParaRPr>
          </a:p>
          <a:p>
            <a:pPr lvl="0" algn="ctr" defTabSz="514350">
              <a:defRPr/>
            </a:pPr>
            <a:r>
              <a:rPr lang="en-US" sz="2000" b="1" dirty="0">
                <a:solidFill>
                  <a:schemeClr val="tx1"/>
                </a:solidFill>
                <a:latin typeface="Century Gothic" panose="020B0502020202020204" pitchFamily="34" charset="0"/>
              </a:rPr>
              <a:t>This part whole model has the whole rounded to the nearest hundred. What could the two missing numbers be?</a:t>
            </a:r>
          </a:p>
          <a:p>
            <a:pPr algn="ctr"/>
            <a:endParaRPr lang="en-GB" sz="2000" b="1" u="sng" dirty="0">
              <a:solidFill>
                <a:schemeClr val="tx1"/>
              </a:solidFill>
              <a:latin typeface="Century Gothic" panose="020B0502020202020204" pitchFamily="34" charset="0"/>
            </a:endParaRPr>
          </a:p>
          <a:p>
            <a:pPr algn="ctr"/>
            <a:endParaRPr lang="en-GB" sz="2000" b="1" u="sng" dirty="0">
              <a:solidFill>
                <a:schemeClr val="tx1"/>
              </a:solidFill>
              <a:latin typeface="Century Gothic" panose="020B0502020202020204" pitchFamily="34" charset="0"/>
            </a:endParaRPr>
          </a:p>
          <a:p>
            <a:pPr algn="ctr"/>
            <a:endParaRPr lang="en-GB" sz="2000" b="1" u="sng" dirty="0">
              <a:solidFill>
                <a:schemeClr val="tx1"/>
              </a:solidFill>
              <a:latin typeface="Century Gothic" panose="020B0502020202020204" pitchFamily="34" charset="0"/>
            </a:endParaRPr>
          </a:p>
          <a:p>
            <a:pPr algn="ctr"/>
            <a:endParaRPr lang="en-GB" sz="2000" b="1" u="sng" dirty="0">
              <a:solidFill>
                <a:schemeClr val="tx1"/>
              </a:solidFill>
              <a:latin typeface="Century Gothic" panose="020B0502020202020204" pitchFamily="34" charset="0"/>
            </a:endParaRPr>
          </a:p>
          <a:p>
            <a:pPr algn="ctr"/>
            <a:endParaRPr lang="en-GB" sz="2000" b="1" u="sng" dirty="0">
              <a:solidFill>
                <a:schemeClr val="tx1"/>
              </a:solidFill>
              <a:latin typeface="Century Gothic" panose="020B0502020202020204" pitchFamily="34" charset="0"/>
            </a:endParaRPr>
          </a:p>
          <a:p>
            <a:pPr algn="ctr"/>
            <a:endParaRPr lang="en-GB" sz="2000" b="1" u="sng" dirty="0">
              <a:solidFill>
                <a:schemeClr val="tx1"/>
              </a:solidFill>
              <a:latin typeface="Century Gothic" panose="020B0502020202020204" pitchFamily="34" charset="0"/>
            </a:endParaRPr>
          </a:p>
          <a:p>
            <a:pPr algn="ctr"/>
            <a:endParaRPr lang="en-GB" sz="2000" b="1" u="sng" dirty="0">
              <a:solidFill>
                <a:schemeClr val="tx1"/>
              </a:solidFill>
              <a:latin typeface="Century Gothic" panose="020B0502020202020204" pitchFamily="34" charset="0"/>
            </a:endParaRPr>
          </a:p>
          <a:p>
            <a:pPr algn="ctr"/>
            <a:endParaRPr lang="en-GB" sz="2000" b="1" u="sng" dirty="0">
              <a:solidFill>
                <a:schemeClr val="tx1"/>
              </a:solidFill>
              <a:latin typeface="Century Gothic" panose="020B0502020202020204" pitchFamily="34" charset="0"/>
            </a:endParaRPr>
          </a:p>
          <a:p>
            <a:pPr algn="ctr"/>
            <a:endParaRPr lang="en-GB" sz="2000" b="1" u="sng" dirty="0">
              <a:solidFill>
                <a:schemeClr val="tx1"/>
              </a:solidFill>
              <a:latin typeface="Century Gothic" panose="020B0502020202020204" pitchFamily="34" charset="0"/>
            </a:endParaRPr>
          </a:p>
          <a:p>
            <a:pPr algn="ctr"/>
            <a:endParaRPr lang="en-GB" sz="2000" b="1" u="sng" dirty="0">
              <a:solidFill>
                <a:schemeClr val="tx1"/>
              </a:solidFill>
              <a:latin typeface="Century Gothic" panose="020B0502020202020204" pitchFamily="34" charset="0"/>
            </a:endParaRPr>
          </a:p>
          <a:p>
            <a:pPr algn="ctr"/>
            <a:endParaRPr lang="en-GB" sz="2000" b="1" u="sng" dirty="0">
              <a:solidFill>
                <a:schemeClr val="tx1"/>
              </a:solidFill>
              <a:latin typeface="Century Gothic" panose="020B0502020202020204" pitchFamily="34" charset="0"/>
            </a:endParaRPr>
          </a:p>
          <a:p>
            <a:pPr algn="ctr"/>
            <a:endParaRPr lang="en-GB" sz="2000" b="1" u="sng" dirty="0">
              <a:solidFill>
                <a:schemeClr val="tx1"/>
              </a:solidFill>
              <a:latin typeface="Century Gothic" panose="020B0502020202020204" pitchFamily="34" charset="0"/>
            </a:endParaRPr>
          </a:p>
          <a:p>
            <a:r>
              <a:rPr lang="en-GB" sz="2000" b="1" dirty="0">
                <a:solidFill>
                  <a:srgbClr val="FF0000"/>
                </a:solidFill>
                <a:latin typeface="Century Gothic" panose="020B0502020202020204" pitchFamily="34" charset="0"/>
              </a:rPr>
              <a:t>Various answers, for example: If the tens are between 0 and 4, the whole number will be 300. If the tens are between 5 and 9, the whole number will be 400. </a:t>
            </a:r>
          </a:p>
          <a:p>
            <a:pPr algn="ctr"/>
            <a:endParaRPr lang="en-GB" sz="2000" b="1" u="sng" dirty="0">
              <a:solidFill>
                <a:schemeClr val="tx1"/>
              </a:solidFill>
              <a:latin typeface="Century Gothic" panose="020B0502020202020204" pitchFamily="34" charset="0"/>
            </a:endParaRPr>
          </a:p>
        </p:txBody>
      </p:sp>
      <p:grpSp>
        <p:nvGrpSpPr>
          <p:cNvPr id="11" name="Group 10">
            <a:extLst>
              <a:ext uri="{FF2B5EF4-FFF2-40B4-BE49-F238E27FC236}">
                <a16:creationId xmlns:a16="http://schemas.microsoft.com/office/drawing/2014/main" id="{2436BF99-F499-41E0-B527-09E6B7375D76}"/>
              </a:ext>
            </a:extLst>
          </p:cNvPr>
          <p:cNvGrpSpPr/>
          <p:nvPr/>
        </p:nvGrpSpPr>
        <p:grpSpPr>
          <a:xfrm>
            <a:off x="27814" y="6454317"/>
            <a:ext cx="1231337" cy="403587"/>
            <a:chOff x="27814" y="6454317"/>
            <a:chExt cx="1231337" cy="403587"/>
          </a:xfrm>
        </p:grpSpPr>
        <p:pic>
          <p:nvPicPr>
            <p:cNvPr id="12" name="Picture 11" descr="A close up of a sign&#10;&#10;Description generated with high confidence">
              <a:extLst>
                <a:ext uri="{FF2B5EF4-FFF2-40B4-BE49-F238E27FC236}">
                  <a16:creationId xmlns:a16="http://schemas.microsoft.com/office/drawing/2014/main" id="{A460A957-9873-4A43-A5E1-BE87562489D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3" name="TextBox 8">
              <a:extLst>
                <a:ext uri="{FF2B5EF4-FFF2-40B4-BE49-F238E27FC236}">
                  <a16:creationId xmlns:a16="http://schemas.microsoft.com/office/drawing/2014/main" id="{9AD4E767-9191-42E2-9513-4E82EDFE855C}"/>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2018</a:t>
              </a:r>
            </a:p>
          </p:txBody>
        </p:sp>
      </p:grpSp>
      <p:sp>
        <p:nvSpPr>
          <p:cNvPr id="20" name="TextBox 19">
            <a:extLst>
              <a:ext uri="{FF2B5EF4-FFF2-40B4-BE49-F238E27FC236}">
                <a16:creationId xmlns:a16="http://schemas.microsoft.com/office/drawing/2014/main" id="{FE554770-94AB-4FED-86E5-1EE24471C64D}"/>
              </a:ext>
            </a:extLst>
          </p:cNvPr>
          <p:cNvSpPr txBox="1"/>
          <p:nvPr/>
        </p:nvSpPr>
        <p:spPr>
          <a:xfrm>
            <a:off x="3990846" y="1870606"/>
            <a:ext cx="1156312" cy="1156311"/>
          </a:xfrm>
          <a:prstGeom prst="ellipse">
            <a:avLst/>
          </a:prstGeom>
          <a:solidFill>
            <a:schemeClr val="bg1"/>
          </a:solidFill>
          <a:ln w="28575">
            <a:solidFill>
              <a:schemeClr val="accent6"/>
            </a:solidFill>
          </a:ln>
        </p:spPr>
        <p:txBody>
          <a:bodyPr wrap="square" lIns="0" tIns="0" rIns="0" bIns="0" rtlCol="0" anchor="ctr" anchorCtr="0">
            <a:noAutofit/>
          </a:bodyPr>
          <a:lstStyle/>
          <a:p>
            <a:pPr algn="ctr"/>
            <a:r>
              <a:rPr lang="en-GB" sz="3200" b="1" dirty="0">
                <a:latin typeface="Century Gothic" panose="020B0502020202020204" pitchFamily="34" charset="0"/>
              </a:rPr>
              <a:t>?</a:t>
            </a:r>
            <a:endParaRPr lang="en-GB" sz="2800" b="1" dirty="0">
              <a:latin typeface="Century Gothic" panose="020B0502020202020204" pitchFamily="34" charset="0"/>
            </a:endParaRPr>
          </a:p>
        </p:txBody>
      </p:sp>
      <p:sp>
        <p:nvSpPr>
          <p:cNvPr id="21" name="TextBox 20">
            <a:extLst>
              <a:ext uri="{FF2B5EF4-FFF2-40B4-BE49-F238E27FC236}">
                <a16:creationId xmlns:a16="http://schemas.microsoft.com/office/drawing/2014/main" id="{87308D81-94CD-469A-8CC6-0908251C22FB}"/>
              </a:ext>
            </a:extLst>
          </p:cNvPr>
          <p:cNvSpPr txBox="1"/>
          <p:nvPr/>
        </p:nvSpPr>
        <p:spPr>
          <a:xfrm>
            <a:off x="3990846" y="3575102"/>
            <a:ext cx="1156312" cy="1156311"/>
          </a:xfrm>
          <a:prstGeom prst="ellipse">
            <a:avLst/>
          </a:prstGeom>
          <a:solidFill>
            <a:schemeClr val="bg1"/>
          </a:solidFill>
          <a:ln w="28575">
            <a:solidFill>
              <a:schemeClr val="accent6"/>
            </a:solidFill>
          </a:ln>
        </p:spPr>
        <p:txBody>
          <a:bodyPr wrap="square" lIns="0" tIns="0" rIns="0" bIns="0" rtlCol="0" anchor="ctr" anchorCtr="0">
            <a:noAutofit/>
          </a:bodyPr>
          <a:lstStyle/>
          <a:p>
            <a:pPr algn="ctr"/>
            <a:r>
              <a:rPr lang="en-GB" sz="3200" b="1" dirty="0">
                <a:latin typeface="Century Gothic" panose="020B0502020202020204" pitchFamily="34" charset="0"/>
              </a:rPr>
              <a:t>?</a:t>
            </a:r>
          </a:p>
        </p:txBody>
      </p:sp>
      <p:cxnSp>
        <p:nvCxnSpPr>
          <p:cNvPr id="22" name="Straight Connector 21">
            <a:extLst>
              <a:ext uri="{FF2B5EF4-FFF2-40B4-BE49-F238E27FC236}">
                <a16:creationId xmlns:a16="http://schemas.microsoft.com/office/drawing/2014/main" id="{325E7906-CAF9-4F7E-8186-8E70213A1FB3}"/>
              </a:ext>
            </a:extLst>
          </p:cNvPr>
          <p:cNvCxnSpPr>
            <a:cxnSpLocks/>
            <a:stCxn id="20" idx="4"/>
            <a:endCxn id="21" idx="0"/>
          </p:cNvCxnSpPr>
          <p:nvPr/>
        </p:nvCxnSpPr>
        <p:spPr>
          <a:xfrm>
            <a:off x="4569002" y="3026917"/>
            <a:ext cx="0" cy="548184"/>
          </a:xfrm>
          <a:prstGeom prst="line">
            <a:avLst/>
          </a:prstGeom>
          <a:ln w="28575">
            <a:solidFill>
              <a:schemeClr val="accent6"/>
            </a:solidFill>
          </a:ln>
        </p:spPr>
        <p:style>
          <a:lnRef idx="1">
            <a:schemeClr val="accent1"/>
          </a:lnRef>
          <a:fillRef idx="0">
            <a:schemeClr val="accent1"/>
          </a:fillRef>
          <a:effectRef idx="0">
            <a:schemeClr val="accent1"/>
          </a:effectRef>
          <a:fontRef idx="minor">
            <a:schemeClr val="tx1"/>
          </a:fontRef>
        </p:style>
      </p:cxnSp>
      <p:sp>
        <p:nvSpPr>
          <p:cNvPr id="23" name="TextBox 22">
            <a:extLst>
              <a:ext uri="{FF2B5EF4-FFF2-40B4-BE49-F238E27FC236}">
                <a16:creationId xmlns:a16="http://schemas.microsoft.com/office/drawing/2014/main" id="{069933DD-9C1C-4999-918F-CA68BEAF188D}"/>
              </a:ext>
            </a:extLst>
          </p:cNvPr>
          <p:cNvSpPr txBox="1"/>
          <p:nvPr/>
        </p:nvSpPr>
        <p:spPr>
          <a:xfrm>
            <a:off x="5600201" y="3575102"/>
            <a:ext cx="1156312" cy="1156311"/>
          </a:xfrm>
          <a:prstGeom prst="ellipse">
            <a:avLst/>
          </a:prstGeom>
          <a:solidFill>
            <a:schemeClr val="bg1"/>
          </a:solidFill>
          <a:ln w="28575">
            <a:solidFill>
              <a:schemeClr val="accent6"/>
            </a:solidFill>
          </a:ln>
        </p:spPr>
        <p:txBody>
          <a:bodyPr wrap="square" lIns="0" tIns="0" rIns="0" bIns="0" rtlCol="0" anchor="ctr" anchorCtr="0">
            <a:noAutofit/>
          </a:bodyPr>
          <a:lstStyle/>
          <a:p>
            <a:pPr algn="ctr"/>
            <a:r>
              <a:rPr lang="en-GB" sz="1600" b="1" dirty="0">
                <a:latin typeface="Century Gothic" panose="020B0502020202020204" pitchFamily="34" charset="0"/>
              </a:rPr>
              <a:t>seven</a:t>
            </a:r>
          </a:p>
        </p:txBody>
      </p:sp>
      <p:sp>
        <p:nvSpPr>
          <p:cNvPr id="24" name="TextBox 23">
            <a:extLst>
              <a:ext uri="{FF2B5EF4-FFF2-40B4-BE49-F238E27FC236}">
                <a16:creationId xmlns:a16="http://schemas.microsoft.com/office/drawing/2014/main" id="{946E55B6-CD99-476F-950E-EC7DD56BCE1A}"/>
              </a:ext>
            </a:extLst>
          </p:cNvPr>
          <p:cNvSpPr txBox="1"/>
          <p:nvPr/>
        </p:nvSpPr>
        <p:spPr>
          <a:xfrm>
            <a:off x="2387488" y="3575102"/>
            <a:ext cx="1156312" cy="1156311"/>
          </a:xfrm>
          <a:prstGeom prst="ellipse">
            <a:avLst/>
          </a:prstGeom>
          <a:solidFill>
            <a:schemeClr val="bg1"/>
          </a:solidFill>
          <a:ln w="28575">
            <a:solidFill>
              <a:schemeClr val="accent6"/>
            </a:solidFill>
          </a:ln>
        </p:spPr>
        <p:txBody>
          <a:bodyPr wrap="square" lIns="0" tIns="0" rIns="0" bIns="0" rtlCol="0" anchor="ctr" anchorCtr="0">
            <a:noAutofit/>
          </a:bodyPr>
          <a:lstStyle/>
          <a:p>
            <a:pPr algn="ctr"/>
            <a:r>
              <a:rPr lang="en-GB" sz="1500" b="1" dirty="0">
                <a:latin typeface="Century Gothic" panose="020B0502020202020204" pitchFamily="34" charset="0"/>
              </a:rPr>
              <a:t>three hundred</a:t>
            </a:r>
          </a:p>
        </p:txBody>
      </p:sp>
      <p:cxnSp>
        <p:nvCxnSpPr>
          <p:cNvPr id="25" name="Straight Connector 24">
            <a:extLst>
              <a:ext uri="{FF2B5EF4-FFF2-40B4-BE49-F238E27FC236}">
                <a16:creationId xmlns:a16="http://schemas.microsoft.com/office/drawing/2014/main" id="{26AFFD69-2B96-4A7A-992F-1C730B3AAB4B}"/>
              </a:ext>
            </a:extLst>
          </p:cNvPr>
          <p:cNvCxnSpPr>
            <a:cxnSpLocks/>
            <a:stCxn id="20" idx="3"/>
            <a:endCxn id="24" idx="7"/>
          </p:cNvCxnSpPr>
          <p:nvPr/>
        </p:nvCxnSpPr>
        <p:spPr>
          <a:xfrm flipH="1">
            <a:off x="3374462" y="2857580"/>
            <a:ext cx="785721" cy="886859"/>
          </a:xfrm>
          <a:prstGeom prst="line">
            <a:avLst/>
          </a:prstGeom>
          <a:ln w="28575">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512BD26E-A92B-4755-9C17-0152EEB2D1C4}"/>
              </a:ext>
            </a:extLst>
          </p:cNvPr>
          <p:cNvCxnSpPr>
            <a:cxnSpLocks/>
            <a:stCxn id="20" idx="5"/>
            <a:endCxn id="23" idx="1"/>
          </p:cNvCxnSpPr>
          <p:nvPr/>
        </p:nvCxnSpPr>
        <p:spPr>
          <a:xfrm>
            <a:off x="4977821" y="2857580"/>
            <a:ext cx="791718" cy="886859"/>
          </a:xfrm>
          <a:prstGeom prst="line">
            <a:avLst/>
          </a:prstGeom>
          <a:ln w="28575">
            <a:solidFill>
              <a:schemeClr val="accent6"/>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8517630"/>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2E2B28500E97074E9232E002F87A0DA8" ma:contentTypeVersion="9" ma:contentTypeDescription="Create a new document." ma:contentTypeScope="" ma:versionID="066ddb0580c6cb957c158bf950613a88">
  <xsd:schema xmlns:xsd="http://www.w3.org/2001/XMLSchema" xmlns:xs="http://www.w3.org/2001/XMLSchema" xmlns:p="http://schemas.microsoft.com/office/2006/metadata/properties" xmlns:ns2="86144f90-c7b6-48d0-aae5-f5e9e48cc3df" xmlns:ns3="5c7a0828-c5e4-45f8-a074-18a8fdc88ec6" targetNamespace="http://schemas.microsoft.com/office/2006/metadata/properties" ma:root="true" ma:fieldsID="b6edf0ecd0c2312d28fd762618f18263" ns2:_="" ns3:_="">
    <xsd:import namespace="86144f90-c7b6-48d0-aae5-f5e9e48cc3df"/>
    <xsd:import namespace="5c7a0828-c5e4-45f8-a074-18a8fdc88ec6"/>
    <xsd:element name="properties">
      <xsd:complexType>
        <xsd:sequence>
          <xsd:element name="documentManagement">
            <xsd:complexType>
              <xsd:all>
                <xsd:element ref="ns2:SharedWithUsers" minOccurs="0"/>
                <xsd:element ref="ns2:SharedWithDetails" minOccurs="0"/>
                <xsd:element ref="ns3:MediaServiceMetadata" minOccurs="0"/>
                <xsd:element ref="ns3:MediaServiceFastMetadata" minOccurs="0"/>
                <xsd:element ref="ns3:MediaServiceAutoTags" minOccurs="0"/>
                <xsd:element ref="ns3:MediaServiceOCR" minOccurs="0"/>
                <xsd:element ref="ns3:MediaServiceEventHashCode" minOccurs="0"/>
                <xsd:element ref="ns3:MediaServiceGenerationTime" minOccurs="0"/>
                <xsd:element ref="ns3:MediaServiceDateTake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86144f90-c7b6-48d0-aae5-f5e9e48cc3df"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5c7a0828-c5e4-45f8-a074-18a8fdc88ec6" elementFormDefault="qualified">
    <xsd:import namespace="http://schemas.microsoft.com/office/2006/documentManagement/types"/>
    <xsd:import namespace="http://schemas.microsoft.com/office/infopath/2007/PartnerControls"/>
    <xsd:element name="MediaServiceMetadata" ma:index="10" nillable="true" ma:displayName="MediaServiceMetadata" ma:description="" ma:hidden="true" ma:internalName="MediaServiceMetadata" ma:readOnly="true">
      <xsd:simpleType>
        <xsd:restriction base="dms:Note"/>
      </xsd:simpleType>
    </xsd:element>
    <xsd:element name="MediaServiceFastMetadata" ma:index="11" nillable="true" ma:displayName="MediaServiceFastMetadata" ma:description="" ma:hidden="true" ma:internalName="MediaServiceFastMetadata" ma:readOnly="true">
      <xsd:simpleType>
        <xsd:restriction base="dms:Note"/>
      </xsd:simpleType>
    </xsd:element>
    <xsd:element name="MediaServiceAutoTags" ma:index="12" nillable="true" ma:displayName="MediaServiceAutoTags" ma:description="" ma:internalName="MediaServiceAutoTags" ma:readOnly="true">
      <xsd:simpleType>
        <xsd:restriction base="dms:Text"/>
      </xsd:simpleType>
    </xsd:element>
    <xsd:element name="MediaServiceOCR" ma:index="13" nillable="true" ma:displayName="MediaServiceOCR" ma:internalName="MediaServiceOCR" ma:readOnly="true">
      <xsd:simpleType>
        <xsd:restriction base="dms:Note">
          <xsd:maxLength value="255"/>
        </xsd:restriction>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DateTaken" ma:index="16" nillable="true" ma:displayName="MediaServiceDateTaken" ma:hidden="true" ma:internalName="MediaServiceDateTaken"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0EF8F11D-A449-4684-B8E0-461263A2E192}">
  <ds:schemaRefs>
    <ds:schemaRef ds:uri="http://purl.org/dc/dcmitype/"/>
    <ds:schemaRef ds:uri="http://schemas.microsoft.com/office/2006/documentManagement/types"/>
    <ds:schemaRef ds:uri="http://schemas.microsoft.com/office/infopath/2007/PartnerControls"/>
    <ds:schemaRef ds:uri="http://purl.org/dc/elements/1.1/"/>
    <ds:schemaRef ds:uri="http://schemas.microsoft.com/office/2006/metadata/properties"/>
    <ds:schemaRef ds:uri="http://schemas.openxmlformats.org/package/2006/metadata/core-properties"/>
    <ds:schemaRef ds:uri="http://purl.org/dc/terms/"/>
    <ds:schemaRef ds:uri="5c7a0828-c5e4-45f8-a074-18a8fdc88ec6"/>
    <ds:schemaRef ds:uri="86144f90-c7b6-48d0-aae5-f5e9e48cc3df"/>
    <ds:schemaRef ds:uri="http://www.w3.org/XML/1998/namespace"/>
  </ds:schemaRefs>
</ds:datastoreItem>
</file>

<file path=customXml/itemProps2.xml><?xml version="1.0" encoding="utf-8"?>
<ds:datastoreItem xmlns:ds="http://schemas.openxmlformats.org/officeDocument/2006/customXml" ds:itemID="{8BE7001C-4FE1-4FF1-8D32-419BDEA7C0F6}">
  <ds:schemaRefs>
    <ds:schemaRef ds:uri="http://schemas.microsoft.com/sharepoint/v3/contenttype/forms"/>
  </ds:schemaRefs>
</ds:datastoreItem>
</file>

<file path=customXml/itemProps3.xml><?xml version="1.0" encoding="utf-8"?>
<ds:datastoreItem xmlns:ds="http://schemas.openxmlformats.org/officeDocument/2006/customXml" ds:itemID="{20231150-BBB5-465E-A150-16C3F8FE387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86144f90-c7b6-48d0-aae5-f5e9e48cc3df"/>
    <ds:schemaRef ds:uri="5c7a0828-c5e4-45f8-a074-18a8fdc88ec6"/>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Office Theme</Template>
  <TotalTime>1534</TotalTime>
  <Words>911</Words>
  <Application>Microsoft Office PowerPoint</Application>
  <PresentationFormat>On-screen Show (4:3)</PresentationFormat>
  <Paragraphs>304</Paragraphs>
  <Slides>20</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20</vt:i4>
      </vt:variant>
    </vt:vector>
  </HeadingPairs>
  <TitlesOfParts>
    <vt:vector size="25" baseType="lpstr">
      <vt:lpstr>Arial</vt:lpstr>
      <vt:lpstr>Calibri</vt:lpstr>
      <vt:lpstr>Calibri Light</vt:lpstr>
      <vt:lpstr>Century Gothic</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Ashleigh Sobol</dc:creator>
  <cp:lastModifiedBy>Samantha Mawson</cp:lastModifiedBy>
  <cp:revision>68</cp:revision>
  <dcterms:created xsi:type="dcterms:W3CDTF">2018-03-17T10:08:43Z</dcterms:created>
  <dcterms:modified xsi:type="dcterms:W3CDTF">2019-06-17T12:50:07Z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0x0101002E2B28500E97074E9232E002F87A0DA8</vt:lpwstr>
  </property>
  <property fmtid="{D5CDD505-2E9C-101B-9397-08002B2CF9AE}" pid="3" name="TaxKeyword">
    <vt:lpwstr/>
  </property>
</Properties>
</file>