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08" r:id="rId7"/>
    <p:sldId id="361" r:id="rId8"/>
    <p:sldId id="360" r:id="rId9"/>
    <p:sldId id="365" r:id="rId10"/>
    <p:sldId id="366" r:id="rId11"/>
    <p:sldId id="367" r:id="rId12"/>
    <p:sldId id="363" r:id="rId13"/>
    <p:sldId id="368" r:id="rId14"/>
    <p:sldId id="364" r:id="rId15"/>
    <p:sldId id="370" r:id="rId16"/>
    <p:sldId id="377" r:id="rId17"/>
    <p:sldId id="378" r:id="rId18"/>
    <p:sldId id="379" r:id="rId19"/>
    <p:sldId id="314" r:id="rId20"/>
    <p:sldId id="374" r:id="rId21"/>
    <p:sldId id="375" r:id="rId22"/>
    <p:sldId id="355" r:id="rId23"/>
    <p:sldId id="37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E4C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8694C4-5BBE-496E-92CD-A10110D0673B}" v="81" dt="2018-09-29T12:51:37.8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64" d="100"/>
          <a:sy n="64" d="100"/>
        </p:scale>
        <p:origin x="126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àn Stebbings" userId="e14ea2a2-07d0-4302-97b9-16dc822a37cc" providerId="ADAL" clId="{068694C4-5BBE-496E-92CD-A10110D0673B}"/>
    <pc:docChg chg="custSel modSld">
      <pc:chgData name="Siàn Stebbings" userId="e14ea2a2-07d0-4302-97b9-16dc822a37cc" providerId="ADAL" clId="{068694C4-5BBE-496E-92CD-A10110D0673B}" dt="2018-09-29T12:51:37.853" v="89" actId="207"/>
      <pc:docMkLst>
        <pc:docMk/>
      </pc:docMkLst>
      <pc:sldChg chg="modSp">
        <pc:chgData name="Siàn Stebbings" userId="e14ea2a2-07d0-4302-97b9-16dc822a37cc" providerId="ADAL" clId="{068694C4-5BBE-496E-92CD-A10110D0673B}" dt="2018-09-29T12:51:37.853" v="89" actId="207"/>
        <pc:sldMkLst>
          <pc:docMk/>
          <pc:sldMk cId="1071900124" sldId="355"/>
        </pc:sldMkLst>
        <pc:spChg chg="mod">
          <ac:chgData name="Siàn Stebbings" userId="e14ea2a2-07d0-4302-97b9-16dc822a37cc" providerId="ADAL" clId="{068694C4-5BBE-496E-92CD-A10110D0673B}" dt="2018-09-29T12:51:37.853" v="89" actId="207"/>
          <ac:spMkLst>
            <pc:docMk/>
            <pc:sldMk cId="1071900124" sldId="355"/>
            <ac:spMk id="19" creationId="{5252A847-DE45-4FA3-A1F8-EEBEB845FF8E}"/>
          </ac:spMkLst>
        </pc:spChg>
      </pc:sldChg>
      <pc:sldChg chg="modSp">
        <pc:chgData name="Siàn Stebbings" userId="e14ea2a2-07d0-4302-97b9-16dc822a37cc" providerId="ADAL" clId="{068694C4-5BBE-496E-92CD-A10110D0673B}" dt="2018-09-29T12:49:49.324" v="88" actId="207"/>
        <pc:sldMkLst>
          <pc:docMk/>
          <pc:sldMk cId="65760450" sldId="363"/>
        </pc:sldMkLst>
        <pc:graphicFrameChg chg="mod modGraphic">
          <ac:chgData name="Siàn Stebbings" userId="e14ea2a2-07d0-4302-97b9-16dc822a37cc" providerId="ADAL" clId="{068694C4-5BBE-496E-92CD-A10110D0673B}" dt="2018-09-29T12:49:49.324" v="88" actId="207"/>
          <ac:graphicFrameMkLst>
            <pc:docMk/>
            <pc:sldMk cId="65760450" sldId="363"/>
            <ac:graphicFrameMk id="7" creationId="{47098AF3-26A8-48DB-9920-54D1A11D15CE}"/>
          </ac:graphicFrameMkLst>
        </pc:graphicFrameChg>
        <pc:graphicFrameChg chg="mod modGraphic">
          <ac:chgData name="Siàn Stebbings" userId="e14ea2a2-07d0-4302-97b9-16dc822a37cc" providerId="ADAL" clId="{068694C4-5BBE-496E-92CD-A10110D0673B}" dt="2018-09-29T12:49:37.084" v="83" actId="207"/>
          <ac:graphicFrameMkLst>
            <pc:docMk/>
            <pc:sldMk cId="65760450" sldId="363"/>
            <ac:graphicFrameMk id="9" creationId="{A737B2E1-6ECD-44A9-B1B6-8ACBEE30322E}"/>
          </ac:graphicFrameMkLst>
        </pc:graphicFrameChg>
      </pc:sldChg>
      <pc:sldChg chg="modSp">
        <pc:chgData name="Siàn Stebbings" userId="e14ea2a2-07d0-4302-97b9-16dc822a37cc" providerId="ADAL" clId="{068694C4-5BBE-496E-92CD-A10110D0673B}" dt="2018-09-29T12:49:46.530" v="87" actId="207"/>
        <pc:sldMkLst>
          <pc:docMk/>
          <pc:sldMk cId="3087631799" sldId="368"/>
        </pc:sldMkLst>
        <pc:graphicFrameChg chg="mod modGraphic">
          <ac:chgData name="Siàn Stebbings" userId="e14ea2a2-07d0-4302-97b9-16dc822a37cc" providerId="ADAL" clId="{068694C4-5BBE-496E-92CD-A10110D0673B}" dt="2018-09-29T12:49:46.530" v="87" actId="207"/>
          <ac:graphicFrameMkLst>
            <pc:docMk/>
            <pc:sldMk cId="3087631799" sldId="368"/>
            <ac:graphicFrameMk id="7" creationId="{47098AF3-26A8-48DB-9920-54D1A11D15CE}"/>
          </ac:graphicFrameMkLst>
        </pc:graphicFrameChg>
        <pc:graphicFrameChg chg="mod modGraphic">
          <ac:chgData name="Siàn Stebbings" userId="e14ea2a2-07d0-4302-97b9-16dc822a37cc" providerId="ADAL" clId="{068694C4-5BBE-496E-92CD-A10110D0673B}" dt="2018-09-29T12:49:44.792" v="86" actId="207"/>
          <ac:graphicFrameMkLst>
            <pc:docMk/>
            <pc:sldMk cId="3087631799" sldId="368"/>
            <ac:graphicFrameMk id="9" creationId="{A737B2E1-6ECD-44A9-B1B6-8ACBEE30322E}"/>
          </ac:graphicFrameMkLst>
        </pc:graphicFrameChg>
      </pc:sldChg>
    </pc:docChg>
  </pc:docChgLst>
  <pc:docChgLst>
    <pc:chgData name="Siàn Stebbings" userId="e14ea2a2-07d0-4302-97b9-16dc822a37cc" providerId="ADAL" clId="{0CB6BE6C-CBB4-418B-8B58-0C1EDFC296F4}"/>
    <pc:docChg chg="custSel modSld sldOrd">
      <pc:chgData name="Siàn Stebbings" userId="e14ea2a2-07d0-4302-97b9-16dc822a37cc" providerId="ADAL" clId="{0CB6BE6C-CBB4-418B-8B58-0C1EDFC296F4}" dt="2018-09-03T10:58:43.868" v="7"/>
      <pc:docMkLst>
        <pc:docMk/>
      </pc:docMkLst>
      <pc:sldChg chg="ord">
        <pc:chgData name="Siàn Stebbings" userId="e14ea2a2-07d0-4302-97b9-16dc822a37cc" providerId="ADAL" clId="{0CB6BE6C-CBB4-418B-8B58-0C1EDFC296F4}" dt="2018-09-03T10:57:12.536" v="0"/>
        <pc:sldMkLst>
          <pc:docMk/>
          <pc:sldMk cId="273723392" sldId="308"/>
        </pc:sldMkLst>
      </pc:sldChg>
      <pc:sldChg chg="modSp">
        <pc:chgData name="Siàn Stebbings" userId="e14ea2a2-07d0-4302-97b9-16dc822a37cc" providerId="ADAL" clId="{0CB6BE6C-CBB4-418B-8B58-0C1EDFC296F4}" dt="2018-09-03T10:58:28.052" v="3" actId="14100"/>
        <pc:sldMkLst>
          <pc:docMk/>
          <pc:sldMk cId="636014570" sldId="314"/>
        </pc:sldMkLst>
        <pc:cxnChg chg="mod">
          <ac:chgData name="Siàn Stebbings" userId="e14ea2a2-07d0-4302-97b9-16dc822a37cc" providerId="ADAL" clId="{0CB6BE6C-CBB4-418B-8B58-0C1EDFC296F4}" dt="2018-09-03T10:58:28.052" v="3" actId="14100"/>
          <ac:cxnSpMkLst>
            <pc:docMk/>
            <pc:sldMk cId="636014570" sldId="314"/>
            <ac:cxnSpMk id="13" creationId="{D37D008C-85EC-4BF9-BBA3-94944E7B7AD7}"/>
          </ac:cxnSpMkLst>
        </pc:cxnChg>
      </pc:sldChg>
      <pc:sldChg chg="modSp">
        <pc:chgData name="Siàn Stebbings" userId="e14ea2a2-07d0-4302-97b9-16dc822a37cc" providerId="ADAL" clId="{0CB6BE6C-CBB4-418B-8B58-0C1EDFC296F4}" dt="2018-09-03T10:57:29.623" v="1" actId="115"/>
        <pc:sldMkLst>
          <pc:docMk/>
          <pc:sldMk cId="4248064695" sldId="361"/>
        </pc:sldMkLst>
        <pc:spChg chg="mod">
          <ac:chgData name="Siàn Stebbings" userId="e14ea2a2-07d0-4302-97b9-16dc822a37cc" providerId="ADAL" clId="{0CB6BE6C-CBB4-418B-8B58-0C1EDFC296F4}" dt="2018-09-03T10:57:29.623" v="1" actId="115"/>
          <ac:spMkLst>
            <pc:docMk/>
            <pc:sldMk cId="4248064695" sldId="361"/>
            <ac:spMk id="19" creationId="{5252A847-DE45-4FA3-A1F8-EEBEB845FF8E}"/>
          </ac:spMkLst>
        </pc:spChg>
      </pc:sldChg>
      <pc:sldChg chg="addSp delSp modSp">
        <pc:chgData name="Siàn Stebbings" userId="e14ea2a2-07d0-4302-97b9-16dc822a37cc" providerId="ADAL" clId="{0CB6BE6C-CBB4-418B-8B58-0C1EDFC296F4}" dt="2018-09-03T10:58:35.832" v="5"/>
        <pc:sldMkLst>
          <pc:docMk/>
          <pc:sldMk cId="1180317495" sldId="374"/>
        </pc:sldMkLst>
        <pc:grpChg chg="del">
          <ac:chgData name="Siàn Stebbings" userId="e14ea2a2-07d0-4302-97b9-16dc822a37cc" providerId="ADAL" clId="{0CB6BE6C-CBB4-418B-8B58-0C1EDFC296F4}" dt="2018-09-03T10:58:35.617" v="4" actId="478"/>
          <ac:grpSpMkLst>
            <pc:docMk/>
            <pc:sldMk cId="1180317495" sldId="374"/>
            <ac:grpSpMk id="9" creationId="{C0F76871-5475-4B3C-996D-D8485035BA77}"/>
          </ac:grpSpMkLst>
        </pc:grpChg>
        <pc:grpChg chg="add">
          <ac:chgData name="Siàn Stebbings" userId="e14ea2a2-07d0-4302-97b9-16dc822a37cc" providerId="ADAL" clId="{0CB6BE6C-CBB4-418B-8B58-0C1EDFC296F4}" dt="2018-09-03T10:58:35.832" v="5"/>
          <ac:grpSpMkLst>
            <pc:docMk/>
            <pc:sldMk cId="1180317495" sldId="374"/>
            <ac:grpSpMk id="22" creationId="{A6CE3C93-A10F-4D5E-8A81-0CDABCEE8EDB}"/>
          </ac:grpSpMkLst>
        </pc:grpChg>
        <pc:cxnChg chg="mod">
          <ac:chgData name="Siàn Stebbings" userId="e14ea2a2-07d0-4302-97b9-16dc822a37cc" providerId="ADAL" clId="{0CB6BE6C-CBB4-418B-8B58-0C1EDFC296F4}" dt="2018-09-03T10:58:35.617" v="4" actId="478"/>
          <ac:cxnSpMkLst>
            <pc:docMk/>
            <pc:sldMk cId="1180317495" sldId="374"/>
            <ac:cxnSpMk id="13" creationId="{D37D008C-85EC-4BF9-BBA3-94944E7B7AD7}"/>
          </ac:cxnSpMkLst>
        </pc:cxnChg>
        <pc:cxnChg chg="mod">
          <ac:chgData name="Siàn Stebbings" userId="e14ea2a2-07d0-4302-97b9-16dc822a37cc" providerId="ADAL" clId="{0CB6BE6C-CBB4-418B-8B58-0C1EDFC296F4}" dt="2018-09-03T10:58:35.617" v="4" actId="478"/>
          <ac:cxnSpMkLst>
            <pc:docMk/>
            <pc:sldMk cId="1180317495" sldId="374"/>
            <ac:cxnSpMk id="14" creationId="{E8B6C836-42F7-4F67-A196-76ACECF58BB4}"/>
          </ac:cxnSpMkLst>
        </pc:cxnChg>
      </pc:sldChg>
      <pc:sldChg chg="addSp delSp modSp">
        <pc:chgData name="Siàn Stebbings" userId="e14ea2a2-07d0-4302-97b9-16dc822a37cc" providerId="ADAL" clId="{0CB6BE6C-CBB4-418B-8B58-0C1EDFC296F4}" dt="2018-09-03T10:58:43.868" v="7"/>
        <pc:sldMkLst>
          <pc:docMk/>
          <pc:sldMk cId="1105904947" sldId="375"/>
        </pc:sldMkLst>
        <pc:grpChg chg="del">
          <ac:chgData name="Siàn Stebbings" userId="e14ea2a2-07d0-4302-97b9-16dc822a37cc" providerId="ADAL" clId="{0CB6BE6C-CBB4-418B-8B58-0C1EDFC296F4}" dt="2018-09-03T10:58:43.634" v="6" actId="478"/>
          <ac:grpSpMkLst>
            <pc:docMk/>
            <pc:sldMk cId="1105904947" sldId="375"/>
            <ac:grpSpMk id="9" creationId="{C0F76871-5475-4B3C-996D-D8485035BA77}"/>
          </ac:grpSpMkLst>
        </pc:grpChg>
        <pc:grpChg chg="add">
          <ac:chgData name="Siàn Stebbings" userId="e14ea2a2-07d0-4302-97b9-16dc822a37cc" providerId="ADAL" clId="{0CB6BE6C-CBB4-418B-8B58-0C1EDFC296F4}" dt="2018-09-03T10:58:43.868" v="7"/>
          <ac:grpSpMkLst>
            <pc:docMk/>
            <pc:sldMk cId="1105904947" sldId="375"/>
            <ac:grpSpMk id="22" creationId="{31449339-058D-404A-8305-A04651F18D74}"/>
          </ac:grpSpMkLst>
        </pc:grpChg>
        <pc:cxnChg chg="mod">
          <ac:chgData name="Siàn Stebbings" userId="e14ea2a2-07d0-4302-97b9-16dc822a37cc" providerId="ADAL" clId="{0CB6BE6C-CBB4-418B-8B58-0C1EDFC296F4}" dt="2018-09-03T10:58:43.634" v="6" actId="478"/>
          <ac:cxnSpMkLst>
            <pc:docMk/>
            <pc:sldMk cId="1105904947" sldId="375"/>
            <ac:cxnSpMk id="13" creationId="{D37D008C-85EC-4BF9-BBA3-94944E7B7AD7}"/>
          </ac:cxnSpMkLst>
        </pc:cxnChg>
        <pc:cxnChg chg="mod">
          <ac:chgData name="Siàn Stebbings" userId="e14ea2a2-07d0-4302-97b9-16dc822a37cc" providerId="ADAL" clId="{0CB6BE6C-CBB4-418B-8B58-0C1EDFC296F4}" dt="2018-09-03T10:58:43.634" v="6" actId="478"/>
          <ac:cxnSpMkLst>
            <pc:docMk/>
            <pc:sldMk cId="1105904947" sldId="375"/>
            <ac:cxnSpMk id="14" creationId="{E8B6C836-42F7-4F67-A196-76ACECF58BB4}"/>
          </ac:cxnSpMkLst>
        </pc:cxnChg>
      </pc:sldChg>
    </pc:docChg>
  </pc:docChgLst>
  <pc:docChgLst>
    <pc:chgData name="Kyle Tidswell-Brown" userId="3518c4a0-5c99-4880-b127-cb60ccf11a39" providerId="ADAL" clId="{C3756A08-22C1-4091-9593-F3869DB1603E}"/>
    <pc:docChg chg="undo redo custSel addSld delSld modSld sldOrd">
      <pc:chgData name="Kyle Tidswell-Brown" userId="3518c4a0-5c99-4880-b127-cb60ccf11a39" providerId="ADAL" clId="{C3756A08-22C1-4091-9593-F3869DB1603E}" dt="2018-09-03T08:28:24.792" v="1316" actId="20577"/>
      <pc:docMkLst>
        <pc:docMk/>
      </pc:docMkLst>
      <pc:sldChg chg="modSp">
        <pc:chgData name="Kyle Tidswell-Brown" userId="3518c4a0-5c99-4880-b127-cb60ccf11a39" providerId="ADAL" clId="{C3756A08-22C1-4091-9593-F3869DB1603E}" dt="2018-08-31T14:34:36.029" v="71" actId="20577"/>
        <pc:sldMkLst>
          <pc:docMk/>
          <pc:sldMk cId="2637481266" sldId="256"/>
        </pc:sldMkLst>
        <pc:spChg chg="mod">
          <ac:chgData name="Kyle Tidswell-Brown" userId="3518c4a0-5c99-4880-b127-cb60ccf11a39" providerId="ADAL" clId="{C3756A08-22C1-4091-9593-F3869DB1603E}" dt="2018-08-31T14:34:36.029" v="71" actId="20577"/>
          <ac:spMkLst>
            <pc:docMk/>
            <pc:sldMk cId="2637481266" sldId="256"/>
            <ac:spMk id="19" creationId="{5252A847-DE45-4FA3-A1F8-EEBEB845FF8E}"/>
          </ac:spMkLst>
        </pc:spChg>
      </pc:sldChg>
      <pc:sldChg chg="modSp">
        <pc:chgData name="Kyle Tidswell-Brown" userId="3518c4a0-5c99-4880-b127-cb60ccf11a39" providerId="ADAL" clId="{C3756A08-22C1-4091-9593-F3869DB1603E}" dt="2018-09-03T08:28:24.792" v="1316" actId="20577"/>
        <pc:sldMkLst>
          <pc:docMk/>
          <pc:sldMk cId="3855900595" sldId="301"/>
        </pc:sldMkLst>
        <pc:spChg chg="mod">
          <ac:chgData name="Kyle Tidswell-Brown" userId="3518c4a0-5c99-4880-b127-cb60ccf11a39" providerId="ADAL" clId="{C3756A08-22C1-4091-9593-F3869DB1603E}" dt="2018-09-03T08:28:24.792" v="1316" actId="20577"/>
          <ac:spMkLst>
            <pc:docMk/>
            <pc:sldMk cId="3855900595" sldId="301"/>
            <ac:spMk id="19" creationId="{5252A847-DE45-4FA3-A1F8-EEBEB845FF8E}"/>
          </ac:spMkLst>
        </pc:spChg>
      </pc:sldChg>
      <pc:sldChg chg="modSp ord">
        <pc:chgData name="Kyle Tidswell-Brown" userId="3518c4a0-5c99-4880-b127-cb60ccf11a39" providerId="ADAL" clId="{C3756A08-22C1-4091-9593-F3869DB1603E}" dt="2018-09-03T08:27:37.341" v="1279"/>
        <pc:sldMkLst>
          <pc:docMk/>
          <pc:sldMk cId="273723392" sldId="308"/>
        </pc:sldMkLst>
        <pc:spChg chg="mod">
          <ac:chgData name="Kyle Tidswell-Brown" userId="3518c4a0-5c99-4880-b127-cb60ccf11a39" providerId="ADAL" clId="{C3756A08-22C1-4091-9593-F3869DB1603E}" dt="2018-08-31T14:49:47.768" v="72" actId="207"/>
          <ac:spMkLst>
            <pc:docMk/>
            <pc:sldMk cId="273723392" sldId="308"/>
            <ac:spMk id="19" creationId="{5252A847-DE45-4FA3-A1F8-EEBEB845FF8E}"/>
          </ac:spMkLst>
        </pc:spChg>
      </pc:sldChg>
      <pc:sldChg chg="addSp delSp modSp">
        <pc:chgData name="Kyle Tidswell-Brown" userId="3518c4a0-5c99-4880-b127-cb60ccf11a39" providerId="ADAL" clId="{C3756A08-22C1-4091-9593-F3869DB1603E}" dt="2018-09-03T08:13:46.006" v="835" actId="478"/>
        <pc:sldMkLst>
          <pc:docMk/>
          <pc:sldMk cId="636014570" sldId="314"/>
        </pc:sldMkLst>
        <pc:spChg chg="mod">
          <ac:chgData name="Kyle Tidswell-Brown" userId="3518c4a0-5c99-4880-b127-cb60ccf11a39" providerId="ADAL" clId="{C3756A08-22C1-4091-9593-F3869DB1603E}" dt="2018-09-03T08:11:16.134" v="740" actId="403"/>
          <ac:spMkLst>
            <pc:docMk/>
            <pc:sldMk cId="636014570" sldId="314"/>
            <ac:spMk id="10" creationId="{0F0661F5-DF1D-49B2-AA8F-7EBE16AA298F}"/>
          </ac:spMkLst>
        </pc:spChg>
        <pc:spChg chg="mod">
          <ac:chgData name="Kyle Tidswell-Brown" userId="3518c4a0-5c99-4880-b127-cb60ccf11a39" providerId="ADAL" clId="{C3756A08-22C1-4091-9593-F3869DB1603E}" dt="2018-09-03T08:11:16.134" v="740" actId="403"/>
          <ac:spMkLst>
            <pc:docMk/>
            <pc:sldMk cId="636014570" sldId="314"/>
            <ac:spMk id="11" creationId="{264FBAC7-CE93-4478-A6DC-7559BD21AD4C}"/>
          </ac:spMkLst>
        </pc:spChg>
        <pc:spChg chg="mod">
          <ac:chgData name="Kyle Tidswell-Brown" userId="3518c4a0-5c99-4880-b127-cb60ccf11a39" providerId="ADAL" clId="{C3756A08-22C1-4091-9593-F3869DB1603E}" dt="2018-09-03T08:11:16.134" v="740" actId="403"/>
          <ac:spMkLst>
            <pc:docMk/>
            <pc:sldMk cId="636014570" sldId="314"/>
            <ac:spMk id="12" creationId="{5C25EFA7-3ADE-426B-AD38-C615EB9244E1}"/>
          </ac:spMkLst>
        </pc:spChg>
        <pc:spChg chg="add mod topLvl">
          <ac:chgData name="Kyle Tidswell-Brown" userId="3518c4a0-5c99-4880-b127-cb60ccf11a39" providerId="ADAL" clId="{C3756A08-22C1-4091-9593-F3869DB1603E}" dt="2018-09-03T08:12:27.449" v="770" actId="165"/>
          <ac:spMkLst>
            <pc:docMk/>
            <pc:sldMk cId="636014570" sldId="314"/>
            <ac:spMk id="15" creationId="{DED5E6EC-9E36-4CF1-B9CA-63FD59F48E4F}"/>
          </ac:spMkLst>
        </pc:spChg>
        <pc:spChg chg="mod">
          <ac:chgData name="Kyle Tidswell-Brown" userId="3518c4a0-5c99-4880-b127-cb60ccf11a39" providerId="ADAL" clId="{C3756A08-22C1-4091-9593-F3869DB1603E}" dt="2018-09-03T08:13:44.392" v="834" actId="20577"/>
          <ac:spMkLst>
            <pc:docMk/>
            <pc:sldMk cId="636014570" sldId="314"/>
            <ac:spMk id="19" creationId="{5252A847-DE45-4FA3-A1F8-EEBEB845FF8E}"/>
          </ac:spMkLst>
        </pc:spChg>
        <pc:spChg chg="add mod topLvl">
          <ac:chgData name="Kyle Tidswell-Brown" userId="3518c4a0-5c99-4880-b127-cb60ccf11a39" providerId="ADAL" clId="{C3756A08-22C1-4091-9593-F3869DB1603E}" dt="2018-09-03T08:12:48.159" v="783" actId="555"/>
          <ac:spMkLst>
            <pc:docMk/>
            <pc:sldMk cId="636014570" sldId="314"/>
            <ac:spMk id="20" creationId="{B7748D62-B57A-463F-A412-8365A2A859B1}"/>
          </ac:spMkLst>
        </pc:spChg>
        <pc:spChg chg="add del mod">
          <ac:chgData name="Kyle Tidswell-Brown" userId="3518c4a0-5c99-4880-b127-cb60ccf11a39" providerId="ADAL" clId="{C3756A08-22C1-4091-9593-F3869DB1603E}" dt="2018-09-03T08:13:46.006" v="835" actId="478"/>
          <ac:spMkLst>
            <pc:docMk/>
            <pc:sldMk cId="636014570" sldId="314"/>
            <ac:spMk id="21" creationId="{18D36BF1-CBDD-440E-8FFE-829CAAB385D5}"/>
          </ac:spMkLst>
        </pc:spChg>
        <pc:grpChg chg="add del mod">
          <ac:chgData name="Kyle Tidswell-Brown" userId="3518c4a0-5c99-4880-b127-cb60ccf11a39" providerId="ADAL" clId="{C3756A08-22C1-4091-9593-F3869DB1603E}" dt="2018-09-03T08:12:27.449" v="770" actId="165"/>
          <ac:grpSpMkLst>
            <pc:docMk/>
            <pc:sldMk cId="636014570" sldId="314"/>
            <ac:grpSpMk id="6" creationId="{E480CB2A-26E5-44ED-80FF-11BCBDEA6D91}"/>
          </ac:grpSpMkLst>
        </pc:grpChg>
        <pc:grpChg chg="add mod topLvl">
          <ac:chgData name="Kyle Tidswell-Brown" userId="3518c4a0-5c99-4880-b127-cb60ccf11a39" providerId="ADAL" clId="{C3756A08-22C1-4091-9593-F3869DB1603E}" dt="2018-09-03T08:12:27.449" v="770" actId="165"/>
          <ac:grpSpMkLst>
            <pc:docMk/>
            <pc:sldMk cId="636014570" sldId="314"/>
            <ac:grpSpMk id="9" creationId="{C0F76871-5475-4B3C-996D-D8485035BA77}"/>
          </ac:grpSpMkLst>
        </pc:grpChg>
        <pc:graphicFrameChg chg="add mod modGraphic">
          <ac:chgData name="Kyle Tidswell-Brown" userId="3518c4a0-5c99-4880-b127-cb60ccf11a39" providerId="ADAL" clId="{C3756A08-22C1-4091-9593-F3869DB1603E}" dt="2018-09-03T08:12:48.159" v="783" actId="555"/>
          <ac:graphicFrameMkLst>
            <pc:docMk/>
            <pc:sldMk cId="636014570" sldId="314"/>
            <ac:graphicFrameMk id="7" creationId="{78FFA642-1D32-4DFF-B9C5-9CAE3E068604}"/>
          </ac:graphicFrameMkLst>
        </pc:graphicFrameChg>
        <pc:cxnChg chg="mod">
          <ac:chgData name="Kyle Tidswell-Brown" userId="3518c4a0-5c99-4880-b127-cb60ccf11a39" providerId="ADAL" clId="{C3756A08-22C1-4091-9593-F3869DB1603E}" dt="2018-09-03T08:09:56.216" v="730" actId="1582"/>
          <ac:cxnSpMkLst>
            <pc:docMk/>
            <pc:sldMk cId="636014570" sldId="314"/>
            <ac:cxnSpMk id="13" creationId="{D37D008C-85EC-4BF9-BBA3-94944E7B7AD7}"/>
          </ac:cxnSpMkLst>
        </pc:cxnChg>
        <pc:cxnChg chg="mod">
          <ac:chgData name="Kyle Tidswell-Brown" userId="3518c4a0-5c99-4880-b127-cb60ccf11a39" providerId="ADAL" clId="{C3756A08-22C1-4091-9593-F3869DB1603E}" dt="2018-09-03T08:09:56.216" v="730" actId="1582"/>
          <ac:cxnSpMkLst>
            <pc:docMk/>
            <pc:sldMk cId="636014570" sldId="314"/>
            <ac:cxnSpMk id="14" creationId="{E8B6C836-42F7-4F67-A196-76ACECF58BB4}"/>
          </ac:cxnSpMkLst>
        </pc:cxnChg>
      </pc:sldChg>
      <pc:sldChg chg="addSp delSp modSp">
        <pc:chgData name="Kyle Tidswell-Brown" userId="3518c4a0-5c99-4880-b127-cb60ccf11a39" providerId="ADAL" clId="{C3756A08-22C1-4091-9593-F3869DB1603E}" dt="2018-09-03T08:19:51.916" v="1062"/>
        <pc:sldMkLst>
          <pc:docMk/>
          <pc:sldMk cId="1071900124" sldId="355"/>
        </pc:sldMkLst>
        <pc:spChg chg="add del mod">
          <ac:chgData name="Kyle Tidswell-Brown" userId="3518c4a0-5c99-4880-b127-cb60ccf11a39" providerId="ADAL" clId="{C3756A08-22C1-4091-9593-F3869DB1603E}" dt="2018-09-03T08:19:42.990" v="1060" actId="478"/>
          <ac:spMkLst>
            <pc:docMk/>
            <pc:sldMk cId="1071900124" sldId="355"/>
            <ac:spMk id="2" creationId="{4A850F30-DCBD-481C-9486-DFC88028595F}"/>
          </ac:spMkLst>
        </pc:spChg>
        <pc:spChg chg="add del">
          <ac:chgData name="Kyle Tidswell-Brown" userId="3518c4a0-5c99-4880-b127-cb60ccf11a39" providerId="ADAL" clId="{C3756A08-22C1-4091-9593-F3869DB1603E}" dt="2018-09-03T08:19:51.916" v="1062"/>
          <ac:spMkLst>
            <pc:docMk/>
            <pc:sldMk cId="1071900124" sldId="355"/>
            <ac:spMk id="3" creationId="{11719350-B336-4B42-9782-27C910C5742A}"/>
          </ac:spMkLst>
        </pc:spChg>
        <pc:spChg chg="mod">
          <ac:chgData name="Kyle Tidswell-Brown" userId="3518c4a0-5c99-4880-b127-cb60ccf11a39" providerId="ADAL" clId="{C3756A08-22C1-4091-9593-F3869DB1603E}" dt="2018-09-03T08:19:39.050" v="1059" actId="20577"/>
          <ac:spMkLst>
            <pc:docMk/>
            <pc:sldMk cId="1071900124" sldId="355"/>
            <ac:spMk id="19" creationId="{5252A847-DE45-4FA3-A1F8-EEBEB845FF8E}"/>
          </ac:spMkLst>
        </pc:spChg>
      </pc:sldChg>
      <pc:sldChg chg="modSp">
        <pc:chgData name="Kyle Tidswell-Brown" userId="3518c4a0-5c99-4880-b127-cb60ccf11a39" providerId="ADAL" clId="{C3756A08-22C1-4091-9593-F3869DB1603E}" dt="2018-08-31T14:51:45.405" v="162" actId="6559"/>
        <pc:sldMkLst>
          <pc:docMk/>
          <pc:sldMk cId="36917022" sldId="360"/>
        </pc:sldMkLst>
        <pc:spChg chg="mod">
          <ac:chgData name="Kyle Tidswell-Brown" userId="3518c4a0-5c99-4880-b127-cb60ccf11a39" providerId="ADAL" clId="{C3756A08-22C1-4091-9593-F3869DB1603E}" dt="2018-08-31T14:51:45.405" v="162" actId="6559"/>
          <ac:spMkLst>
            <pc:docMk/>
            <pc:sldMk cId="36917022" sldId="360"/>
            <ac:spMk id="19" creationId="{5252A847-DE45-4FA3-A1F8-EEBEB845FF8E}"/>
          </ac:spMkLst>
        </pc:spChg>
      </pc:sldChg>
      <pc:sldChg chg="modSp">
        <pc:chgData name="Kyle Tidswell-Brown" userId="3518c4a0-5c99-4880-b127-cb60ccf11a39" providerId="ADAL" clId="{C3756A08-22C1-4091-9593-F3869DB1603E}" dt="2018-08-31T14:49:55.532" v="74" actId="207"/>
        <pc:sldMkLst>
          <pc:docMk/>
          <pc:sldMk cId="4248064695" sldId="361"/>
        </pc:sldMkLst>
        <pc:spChg chg="mod">
          <ac:chgData name="Kyle Tidswell-Brown" userId="3518c4a0-5c99-4880-b127-cb60ccf11a39" providerId="ADAL" clId="{C3756A08-22C1-4091-9593-F3869DB1603E}" dt="2018-08-31T14:49:55.532" v="74" actId="207"/>
          <ac:spMkLst>
            <pc:docMk/>
            <pc:sldMk cId="4248064695" sldId="361"/>
            <ac:spMk id="19" creationId="{5252A847-DE45-4FA3-A1F8-EEBEB845FF8E}"/>
          </ac:spMkLst>
        </pc:spChg>
      </pc:sldChg>
      <pc:sldChg chg="addSp modSp add">
        <pc:chgData name="Kyle Tidswell-Brown" userId="3518c4a0-5c99-4880-b127-cb60ccf11a39" providerId="ADAL" clId="{C3756A08-22C1-4091-9593-F3869DB1603E}" dt="2018-08-31T14:55:48.902" v="324" actId="207"/>
        <pc:sldMkLst>
          <pc:docMk/>
          <pc:sldMk cId="65760450" sldId="363"/>
        </pc:sldMkLst>
        <pc:spChg chg="mod">
          <ac:chgData name="Kyle Tidswell-Brown" userId="3518c4a0-5c99-4880-b127-cb60ccf11a39" providerId="ADAL" clId="{C3756A08-22C1-4091-9593-F3869DB1603E}" dt="2018-08-31T14:54:21.229" v="309" actId="1076"/>
          <ac:spMkLst>
            <pc:docMk/>
            <pc:sldMk cId="65760450" sldId="363"/>
            <ac:spMk id="19" creationId="{5252A847-DE45-4FA3-A1F8-EEBEB845FF8E}"/>
          </ac:spMkLst>
        </pc:spChg>
        <pc:graphicFrameChg chg="add mod modGraphic">
          <ac:chgData name="Kyle Tidswell-Brown" userId="3518c4a0-5c99-4880-b127-cb60ccf11a39" providerId="ADAL" clId="{C3756A08-22C1-4091-9593-F3869DB1603E}" dt="2018-08-31T14:55:48.902" v="324" actId="207"/>
          <ac:graphicFrameMkLst>
            <pc:docMk/>
            <pc:sldMk cId="65760450" sldId="363"/>
            <ac:graphicFrameMk id="7" creationId="{47098AF3-26A8-48DB-9920-54D1A11D15CE}"/>
          </ac:graphicFrameMkLst>
        </pc:graphicFrameChg>
        <pc:graphicFrameChg chg="add mod modGraphic">
          <ac:chgData name="Kyle Tidswell-Brown" userId="3518c4a0-5c99-4880-b127-cb60ccf11a39" providerId="ADAL" clId="{C3756A08-22C1-4091-9593-F3869DB1603E}" dt="2018-08-31T14:55:37.626" v="321" actId="207"/>
          <ac:graphicFrameMkLst>
            <pc:docMk/>
            <pc:sldMk cId="65760450" sldId="363"/>
            <ac:graphicFrameMk id="9" creationId="{A737B2E1-6ECD-44A9-B1B6-8ACBEE30322E}"/>
          </ac:graphicFrameMkLst>
        </pc:graphicFrameChg>
      </pc:sldChg>
      <pc:sldChg chg="modSp add">
        <pc:chgData name="Kyle Tidswell-Brown" userId="3518c4a0-5c99-4880-b127-cb60ccf11a39" providerId="ADAL" clId="{C3756A08-22C1-4091-9593-F3869DB1603E}" dt="2018-08-31T14:59:50.026" v="381" actId="20577"/>
        <pc:sldMkLst>
          <pc:docMk/>
          <pc:sldMk cId="2061554615" sldId="364"/>
        </pc:sldMkLst>
        <pc:spChg chg="mod">
          <ac:chgData name="Kyle Tidswell-Brown" userId="3518c4a0-5c99-4880-b127-cb60ccf11a39" providerId="ADAL" clId="{C3756A08-22C1-4091-9593-F3869DB1603E}" dt="2018-08-31T14:59:50.026" v="381" actId="20577"/>
          <ac:spMkLst>
            <pc:docMk/>
            <pc:sldMk cId="2061554615" sldId="364"/>
            <ac:spMk id="19" creationId="{5252A847-DE45-4FA3-A1F8-EEBEB845FF8E}"/>
          </ac:spMkLst>
        </pc:spChg>
      </pc:sldChg>
      <pc:sldChg chg="modSp add">
        <pc:chgData name="Kyle Tidswell-Brown" userId="3518c4a0-5c99-4880-b127-cb60ccf11a39" providerId="ADAL" clId="{C3756A08-22C1-4091-9593-F3869DB1603E}" dt="2018-08-31T14:52:01.074" v="169" actId="207"/>
        <pc:sldMkLst>
          <pc:docMk/>
          <pc:sldMk cId="1153273300" sldId="365"/>
        </pc:sldMkLst>
        <pc:spChg chg="mod">
          <ac:chgData name="Kyle Tidswell-Brown" userId="3518c4a0-5c99-4880-b127-cb60ccf11a39" providerId="ADAL" clId="{C3756A08-22C1-4091-9593-F3869DB1603E}" dt="2018-08-31T14:52:01.074" v="169" actId="207"/>
          <ac:spMkLst>
            <pc:docMk/>
            <pc:sldMk cId="1153273300" sldId="365"/>
            <ac:spMk id="19" creationId="{5252A847-DE45-4FA3-A1F8-EEBEB845FF8E}"/>
          </ac:spMkLst>
        </pc:spChg>
      </pc:sldChg>
      <pc:sldChg chg="modSp add">
        <pc:chgData name="Kyle Tidswell-Brown" userId="3518c4a0-5c99-4880-b127-cb60ccf11a39" providerId="ADAL" clId="{C3756A08-22C1-4091-9593-F3869DB1603E}" dt="2018-08-31T14:53:09.950" v="231" actId="6559"/>
        <pc:sldMkLst>
          <pc:docMk/>
          <pc:sldMk cId="2339259045" sldId="366"/>
        </pc:sldMkLst>
        <pc:spChg chg="mod">
          <ac:chgData name="Kyle Tidswell-Brown" userId="3518c4a0-5c99-4880-b127-cb60ccf11a39" providerId="ADAL" clId="{C3756A08-22C1-4091-9593-F3869DB1603E}" dt="2018-08-31T14:53:09.950" v="231" actId="6559"/>
          <ac:spMkLst>
            <pc:docMk/>
            <pc:sldMk cId="2339259045" sldId="366"/>
            <ac:spMk id="19" creationId="{5252A847-DE45-4FA3-A1F8-EEBEB845FF8E}"/>
          </ac:spMkLst>
        </pc:spChg>
      </pc:sldChg>
      <pc:sldChg chg="modSp add">
        <pc:chgData name="Kyle Tidswell-Brown" userId="3518c4a0-5c99-4880-b127-cb60ccf11a39" providerId="ADAL" clId="{C3756A08-22C1-4091-9593-F3869DB1603E}" dt="2018-08-31T14:53:31.646" v="236" actId="207"/>
        <pc:sldMkLst>
          <pc:docMk/>
          <pc:sldMk cId="3457649355" sldId="367"/>
        </pc:sldMkLst>
        <pc:spChg chg="mod">
          <ac:chgData name="Kyle Tidswell-Brown" userId="3518c4a0-5c99-4880-b127-cb60ccf11a39" providerId="ADAL" clId="{C3756A08-22C1-4091-9593-F3869DB1603E}" dt="2018-08-31T14:53:31.646" v="236" actId="207"/>
          <ac:spMkLst>
            <pc:docMk/>
            <pc:sldMk cId="3457649355" sldId="367"/>
            <ac:spMk id="19" creationId="{5252A847-DE45-4FA3-A1F8-EEBEB845FF8E}"/>
          </ac:spMkLst>
        </pc:spChg>
      </pc:sldChg>
      <pc:sldChg chg="modSp add">
        <pc:chgData name="Kyle Tidswell-Brown" userId="3518c4a0-5c99-4880-b127-cb60ccf11a39" providerId="ADAL" clId="{C3756A08-22C1-4091-9593-F3869DB1603E}" dt="2018-08-31T14:56:06.959" v="331" actId="207"/>
        <pc:sldMkLst>
          <pc:docMk/>
          <pc:sldMk cId="3087631799" sldId="368"/>
        </pc:sldMkLst>
        <pc:graphicFrameChg chg="modGraphic">
          <ac:chgData name="Kyle Tidswell-Brown" userId="3518c4a0-5c99-4880-b127-cb60ccf11a39" providerId="ADAL" clId="{C3756A08-22C1-4091-9593-F3869DB1603E}" dt="2018-08-31T14:56:06.959" v="331" actId="207"/>
          <ac:graphicFrameMkLst>
            <pc:docMk/>
            <pc:sldMk cId="3087631799" sldId="368"/>
            <ac:graphicFrameMk id="7" creationId="{47098AF3-26A8-48DB-9920-54D1A11D15CE}"/>
          </ac:graphicFrameMkLst>
        </pc:graphicFrameChg>
        <pc:graphicFrameChg chg="modGraphic">
          <ac:chgData name="Kyle Tidswell-Brown" userId="3518c4a0-5c99-4880-b127-cb60ccf11a39" providerId="ADAL" clId="{C3756A08-22C1-4091-9593-F3869DB1603E}" dt="2018-08-31T14:55:59.920" v="327" actId="207"/>
          <ac:graphicFrameMkLst>
            <pc:docMk/>
            <pc:sldMk cId="3087631799" sldId="368"/>
            <ac:graphicFrameMk id="9" creationId="{A737B2E1-6ECD-44A9-B1B6-8ACBEE30322E}"/>
          </ac:graphicFrameMkLst>
        </pc:graphicFrameChg>
      </pc:sldChg>
      <pc:sldChg chg="modSp add">
        <pc:chgData name="Kyle Tidswell-Brown" userId="3518c4a0-5c99-4880-b127-cb60ccf11a39" providerId="ADAL" clId="{C3756A08-22C1-4091-9593-F3869DB1603E}" dt="2018-08-31T15:00:13.626" v="390"/>
        <pc:sldMkLst>
          <pc:docMk/>
          <pc:sldMk cId="152685440" sldId="370"/>
        </pc:sldMkLst>
        <pc:spChg chg="mod">
          <ac:chgData name="Kyle Tidswell-Brown" userId="3518c4a0-5c99-4880-b127-cb60ccf11a39" providerId="ADAL" clId="{C3756A08-22C1-4091-9593-F3869DB1603E}" dt="2018-08-31T15:00:13.626" v="390"/>
          <ac:spMkLst>
            <pc:docMk/>
            <pc:sldMk cId="152685440" sldId="370"/>
            <ac:spMk id="19" creationId="{5252A847-DE45-4FA3-A1F8-EEBEB845FF8E}"/>
          </ac:spMkLst>
        </pc:spChg>
      </pc:sldChg>
      <pc:sldChg chg="modSp add">
        <pc:chgData name="Kyle Tidswell-Brown" userId="3518c4a0-5c99-4880-b127-cb60ccf11a39" providerId="ADAL" clId="{C3756A08-22C1-4091-9593-F3869DB1603E}" dt="2018-09-03T08:13:57.480" v="841" actId="5793"/>
        <pc:sldMkLst>
          <pc:docMk/>
          <pc:sldMk cId="1180317495" sldId="374"/>
        </pc:sldMkLst>
        <pc:spChg chg="mod">
          <ac:chgData name="Kyle Tidswell-Brown" userId="3518c4a0-5c99-4880-b127-cb60ccf11a39" providerId="ADAL" clId="{C3756A08-22C1-4091-9593-F3869DB1603E}" dt="2018-09-03T08:13:57.480" v="841" actId="5793"/>
          <ac:spMkLst>
            <pc:docMk/>
            <pc:sldMk cId="1180317495" sldId="374"/>
            <ac:spMk id="19" creationId="{5252A847-DE45-4FA3-A1F8-EEBEB845FF8E}"/>
          </ac:spMkLst>
        </pc:spChg>
        <pc:spChg chg="mod">
          <ac:chgData name="Kyle Tidswell-Brown" userId="3518c4a0-5c99-4880-b127-cb60ccf11a39" providerId="ADAL" clId="{C3756A08-22C1-4091-9593-F3869DB1603E}" dt="2018-09-03T08:13:52.013" v="837" actId="207"/>
          <ac:spMkLst>
            <pc:docMk/>
            <pc:sldMk cId="1180317495" sldId="374"/>
            <ac:spMk id="20" creationId="{B7748D62-B57A-463F-A412-8365A2A859B1}"/>
          </ac:spMkLst>
        </pc:spChg>
      </pc:sldChg>
      <pc:sldChg chg="modSp add">
        <pc:chgData name="Kyle Tidswell-Brown" userId="3518c4a0-5c99-4880-b127-cb60ccf11a39" providerId="ADAL" clId="{C3756A08-22C1-4091-9593-F3869DB1603E}" dt="2018-09-03T08:16:08.012" v="902" actId="20577"/>
        <pc:sldMkLst>
          <pc:docMk/>
          <pc:sldMk cId="1105904947" sldId="375"/>
        </pc:sldMkLst>
        <pc:spChg chg="mod">
          <ac:chgData name="Kyle Tidswell-Brown" userId="3518c4a0-5c99-4880-b127-cb60ccf11a39" providerId="ADAL" clId="{C3756A08-22C1-4091-9593-F3869DB1603E}" dt="2018-09-03T08:16:08.012" v="902" actId="20577"/>
          <ac:spMkLst>
            <pc:docMk/>
            <pc:sldMk cId="1105904947" sldId="375"/>
            <ac:spMk id="19" creationId="{5252A847-DE45-4FA3-A1F8-EEBEB845FF8E}"/>
          </ac:spMkLst>
        </pc:spChg>
      </pc:sldChg>
      <pc:sldChg chg="addSp modSp add">
        <pc:chgData name="Kyle Tidswell-Brown" userId="3518c4a0-5c99-4880-b127-cb60ccf11a39" providerId="ADAL" clId="{C3756A08-22C1-4091-9593-F3869DB1603E}" dt="2018-09-03T08:22:55.167" v="1278" actId="20577"/>
        <pc:sldMkLst>
          <pc:docMk/>
          <pc:sldMk cId="3329729226" sldId="376"/>
        </pc:sldMkLst>
        <pc:spChg chg="add mod">
          <ac:chgData name="Kyle Tidswell-Brown" userId="3518c4a0-5c99-4880-b127-cb60ccf11a39" providerId="ADAL" clId="{C3756A08-22C1-4091-9593-F3869DB1603E}" dt="2018-09-03T08:21:57.073" v="1152" actId="1038"/>
          <ac:spMkLst>
            <pc:docMk/>
            <pc:sldMk cId="3329729226" sldId="376"/>
            <ac:spMk id="2" creationId="{87EFBA35-0A4C-4789-8169-B5122ACDB0F9}"/>
          </ac:spMkLst>
        </pc:spChg>
        <pc:spChg chg="add mod">
          <ac:chgData name="Kyle Tidswell-Brown" userId="3518c4a0-5c99-4880-b127-cb60ccf11a39" providerId="ADAL" clId="{C3756A08-22C1-4091-9593-F3869DB1603E}" dt="2018-09-03T08:22:13.548" v="1224" actId="20577"/>
          <ac:spMkLst>
            <pc:docMk/>
            <pc:sldMk cId="3329729226" sldId="376"/>
            <ac:spMk id="9" creationId="{931DA743-D51A-4AA0-99FA-EEA5B573455E}"/>
          </ac:spMkLst>
        </pc:spChg>
        <pc:spChg chg="add mod">
          <ac:chgData name="Kyle Tidswell-Brown" userId="3518c4a0-5c99-4880-b127-cb60ccf11a39" providerId="ADAL" clId="{C3756A08-22C1-4091-9593-F3869DB1603E}" dt="2018-09-03T08:22:44.528" v="1274" actId="1037"/>
          <ac:spMkLst>
            <pc:docMk/>
            <pc:sldMk cId="3329729226" sldId="376"/>
            <ac:spMk id="10" creationId="{7F4AF796-0F4C-4772-94FD-D8A45851E144}"/>
          </ac:spMkLst>
        </pc:spChg>
        <pc:spChg chg="add mod">
          <ac:chgData name="Kyle Tidswell-Brown" userId="3518c4a0-5c99-4880-b127-cb60ccf11a39" providerId="ADAL" clId="{C3756A08-22C1-4091-9593-F3869DB1603E}" dt="2018-09-03T08:22:55.167" v="1278" actId="20577"/>
          <ac:spMkLst>
            <pc:docMk/>
            <pc:sldMk cId="3329729226" sldId="376"/>
            <ac:spMk id="11" creationId="{FE00E84A-1240-4425-BA69-18A8F6BF18AC}"/>
          </ac:spMkLst>
        </pc:spChg>
        <pc:spChg chg="mod">
          <ac:chgData name="Kyle Tidswell-Brown" userId="3518c4a0-5c99-4880-b127-cb60ccf11a39" providerId="ADAL" clId="{C3756A08-22C1-4091-9593-F3869DB1603E}" dt="2018-09-03T08:21:29.004" v="1102" actId="6559"/>
          <ac:spMkLst>
            <pc:docMk/>
            <pc:sldMk cId="3329729226" sldId="376"/>
            <ac:spMk id="19" creationId="{5252A847-DE45-4FA3-A1F8-EEBEB845FF8E}"/>
          </ac:spMkLst>
        </pc:spChg>
      </pc:sldChg>
    </pc:docChg>
  </pc:docChgLst>
  <pc:docChgLst>
    <pc:chgData name="Ashleigh Sobol" userId="8430f2a2-602f-4dde-a79b-412efd9dd8bf" providerId="ADAL" clId="{5C7D35B6-524E-44F9-A05C-6FFD665EEE39}"/>
    <pc:docChg chg="custSel addSld delSld modSld">
      <pc:chgData name="Ashleigh Sobol" userId="8430f2a2-602f-4dde-a79b-412efd9dd8bf" providerId="ADAL" clId="{5C7D35B6-524E-44F9-A05C-6FFD665EEE39}" dt="2018-07-27T14:43:56.827" v="612" actId="20577"/>
      <pc:docMkLst>
        <pc:docMk/>
      </pc:docMkLst>
      <pc:sldChg chg="modSp">
        <pc:chgData name="Ashleigh Sobol" userId="8430f2a2-602f-4dde-a79b-412efd9dd8bf" providerId="ADAL" clId="{5C7D35B6-524E-44F9-A05C-6FFD665EEE39}" dt="2018-07-27T14:25:07.065" v="26" actId="20577"/>
        <pc:sldMkLst>
          <pc:docMk/>
          <pc:sldMk cId="2637481266" sldId="256"/>
        </pc:sldMkLst>
        <pc:spChg chg="mod">
          <ac:chgData name="Ashleigh Sobol" userId="8430f2a2-602f-4dde-a79b-412efd9dd8bf" providerId="ADAL" clId="{5C7D35B6-524E-44F9-A05C-6FFD665EEE39}" dt="2018-07-27T14:25:07.065" v="26" actId="20577"/>
          <ac:spMkLst>
            <pc:docMk/>
            <pc:sldMk cId="2637481266" sldId="256"/>
            <ac:spMk id="19" creationId="{5252A847-DE45-4FA3-A1F8-EEBEB845FF8E}"/>
          </ac:spMkLst>
        </pc:spChg>
      </pc:sldChg>
      <pc:sldChg chg="modSp">
        <pc:chgData name="Ashleigh Sobol" userId="8430f2a2-602f-4dde-a79b-412efd9dd8bf" providerId="ADAL" clId="{5C7D35B6-524E-44F9-A05C-6FFD665EEE39}" dt="2018-07-27T14:25:01.641" v="13" actId="20577"/>
        <pc:sldMkLst>
          <pc:docMk/>
          <pc:sldMk cId="3855900595" sldId="301"/>
        </pc:sldMkLst>
        <pc:spChg chg="mod">
          <ac:chgData name="Ashleigh Sobol" userId="8430f2a2-602f-4dde-a79b-412efd9dd8bf" providerId="ADAL" clId="{5C7D35B6-524E-44F9-A05C-6FFD665EEE39}" dt="2018-07-27T14:25:01.641" v="13" actId="20577"/>
          <ac:spMkLst>
            <pc:docMk/>
            <pc:sldMk cId="3855900595" sldId="301"/>
            <ac:spMk id="19" creationId="{5252A847-DE45-4FA3-A1F8-EEBEB845FF8E}"/>
          </ac:spMkLst>
        </pc:spChg>
      </pc:sldChg>
      <pc:sldChg chg="delSp modSp">
        <pc:chgData name="Ashleigh Sobol" userId="8430f2a2-602f-4dde-a79b-412efd9dd8bf" providerId="ADAL" clId="{5C7D35B6-524E-44F9-A05C-6FFD665EEE39}" dt="2018-07-27T14:42:33.820" v="542" actId="20577"/>
        <pc:sldMkLst>
          <pc:docMk/>
          <pc:sldMk cId="273723392" sldId="308"/>
        </pc:sldMkLst>
        <pc:spChg chg="mod">
          <ac:chgData name="Ashleigh Sobol" userId="8430f2a2-602f-4dde-a79b-412efd9dd8bf" providerId="ADAL" clId="{5C7D35B6-524E-44F9-A05C-6FFD665EEE39}" dt="2018-07-27T14:42:33.820" v="542" actId="20577"/>
          <ac:spMkLst>
            <pc:docMk/>
            <pc:sldMk cId="273723392" sldId="308"/>
            <ac:spMk id="19" creationId="{5252A847-DE45-4FA3-A1F8-EEBEB845FF8E}"/>
          </ac:spMkLst>
        </pc:spChg>
        <pc:graphicFrameChg chg="del">
          <ac:chgData name="Ashleigh Sobol" userId="8430f2a2-602f-4dde-a79b-412efd9dd8bf" providerId="ADAL" clId="{5C7D35B6-524E-44F9-A05C-6FFD665EEE39}" dt="2018-07-27T14:37:47.636" v="88" actId="478"/>
          <ac:graphicFrameMkLst>
            <pc:docMk/>
            <pc:sldMk cId="273723392" sldId="308"/>
            <ac:graphicFrameMk id="5" creationId="{2D29A678-334D-408C-82B3-858BA21ABE42}"/>
          </ac:graphicFrameMkLst>
        </pc:graphicFrameChg>
      </pc:sldChg>
      <pc:sldChg chg="modSp add">
        <pc:chgData name="Ashleigh Sobol" userId="8430f2a2-602f-4dde-a79b-412efd9dd8bf" providerId="ADAL" clId="{5C7D35B6-524E-44F9-A05C-6FFD665EEE39}" dt="2018-07-27T14:43:56.827" v="612" actId="20577"/>
        <pc:sldMkLst>
          <pc:docMk/>
          <pc:sldMk cId="4248064695" sldId="361"/>
        </pc:sldMkLst>
        <pc:spChg chg="mod">
          <ac:chgData name="Ashleigh Sobol" userId="8430f2a2-602f-4dde-a79b-412efd9dd8bf" providerId="ADAL" clId="{5C7D35B6-524E-44F9-A05C-6FFD665EEE39}" dt="2018-07-27T14:43:56.827" v="612" actId="20577"/>
          <ac:spMkLst>
            <pc:docMk/>
            <pc:sldMk cId="4248064695" sldId="361"/>
            <ac:spMk id="19" creationId="{5252A847-DE45-4FA3-A1F8-EEBEB845FF8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29/09/2018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29/09/2018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29/09/2018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29/09/2018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29/09/2018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29/09/2018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29/09/2018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29/09/2018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lassroomsecrets.co.uk/content-domain-filter/?fwp_contentdomain=2n6" TargetMode="External"/><Relationship Id="rId3" Type="http://schemas.openxmlformats.org/officeDocument/2006/relationships/image" Target="../media/image2.png"/><Relationship Id="rId7" Type="http://schemas.openxmlformats.org/officeDocument/2006/relationships/hyperlink" Target="https://classroomsecrets.co.uk/content-domain-filter/?fwp_contentdomain=2n4"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ontent-domain-filter/?fwp_contentdomain=2c3" TargetMode="External"/><Relationship Id="rId5" Type="http://schemas.openxmlformats.org/officeDocument/2006/relationships/hyperlink" Target="https://classroomsecrets.co.uk/content-domain-filter/?fwp_contentdomain=2c1" TargetMode="External"/><Relationship Id="rId10" Type="http://schemas.openxmlformats.org/officeDocument/2006/relationships/hyperlink" Target="https://classroomsecrets.co.uk/related-facts-year-2-addition-and-subtraction-resource-pack" TargetMode="External"/><Relationship Id="rId4" Type="http://schemas.openxmlformats.org/officeDocument/2006/relationships/hyperlink" Target="https://classroomsecrets.co.uk/content-domain-filter/?fwp_contentdomain=2n2a" TargetMode="External"/><Relationship Id="rId9" Type="http://schemas.openxmlformats.org/officeDocument/2006/relationships/hyperlink" Target="https://classroomsecrets.co.uk/search/?fwp_topic=white-rose"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Related Facts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Year</a:t>
            </a:r>
            <a:r>
              <a:rPr lang="en-GB" sz="1400" dirty="0">
                <a:solidFill>
                  <a:schemeClr val="tx1"/>
                </a:solidFill>
                <a:latin typeface="SassoonCRInfantMedium" panose="02000603020000020003" pitchFamily="2" charset="0"/>
              </a:rPr>
              <a:t> 2: (2N2a) </a:t>
            </a:r>
            <a:r>
              <a:rPr lang="en-GB" sz="1400" dirty="0">
                <a:latin typeface="SassoonCRInfantMedium" panose="02000603020000020003" pitchFamily="2" charset="0"/>
                <a:hlinkClick r:id="rId4"/>
              </a:rPr>
              <a:t>Read and write numbers to at least 100 in numerals and in words</a:t>
            </a:r>
            <a:endParaRPr lang="en-GB" sz="1400" dirty="0">
              <a:solidFill>
                <a:prstClr val="black"/>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a:t>
            </a:r>
            <a:r>
              <a:rPr lang="en-GB" sz="1400" dirty="0">
                <a:solidFill>
                  <a:schemeClr val="tx1"/>
                </a:solidFill>
                <a:latin typeface="SassoonCRInfantMedium" panose="02000603020000020003" pitchFamily="2" charset="0"/>
              </a:rPr>
              <a:t>Year 2: (2C1) </a:t>
            </a:r>
            <a:r>
              <a:rPr lang="en-GB" sz="1400" dirty="0">
                <a:latin typeface="SassoonCRInfantMedium" panose="02000603020000020003" pitchFamily="2" charset="0"/>
                <a:hlinkClick r:id="rId5"/>
              </a:rPr>
              <a:t>Recall and use addition and subtraction facts to 20 fluently, and derive and use related facts up to 100</a:t>
            </a:r>
            <a:endParaRPr lang="en-GB" sz="1400" dirty="0">
              <a:solidFill>
                <a:schemeClr val="tx1"/>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a:t>
            </a:r>
            <a:r>
              <a:rPr lang="en-GB" sz="1400" dirty="0">
                <a:solidFill>
                  <a:schemeClr val="tx1"/>
                </a:solidFill>
                <a:latin typeface="SassoonCRInfantMedium" panose="02000603020000020003" pitchFamily="2" charset="0"/>
              </a:rPr>
              <a:t>Year 2:</a:t>
            </a:r>
            <a:r>
              <a:rPr lang="en-GB" sz="1400" dirty="0">
                <a:solidFill>
                  <a:schemeClr val="tx1"/>
                </a:solidFill>
              </a:rPr>
              <a:t> </a:t>
            </a:r>
            <a:r>
              <a:rPr lang="en-GB" sz="1400" dirty="0">
                <a:solidFill>
                  <a:schemeClr val="tx1"/>
                </a:solidFill>
                <a:latin typeface="SassoonCRInfantMedium" panose="02000603020000020003" pitchFamily="2" charset="0"/>
              </a:rPr>
              <a:t>(2C3) </a:t>
            </a:r>
            <a:r>
              <a:rPr lang="en-GB" sz="1400" dirty="0">
                <a:latin typeface="SassoonCRInfantMedium" panose="02000603020000020003" pitchFamily="2" charset="0"/>
                <a:hlinkClick r:id="rId6"/>
              </a:rPr>
              <a:t>Recognise and use the inverse relationship between addition and subtraction and use this to check calculations and missing number problems</a:t>
            </a:r>
            <a:endParaRPr lang="en-GB" sz="1400" dirty="0">
              <a:solidFill>
                <a:schemeClr val="tx1"/>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a:t>
            </a:r>
            <a:r>
              <a:rPr lang="en-GB" sz="1400" dirty="0">
                <a:solidFill>
                  <a:schemeClr val="tx1"/>
                </a:solidFill>
                <a:latin typeface="SassoonCRInfantMedium" panose="02000603020000020003" pitchFamily="2" charset="0"/>
              </a:rPr>
              <a:t>Year 2:</a:t>
            </a:r>
            <a:r>
              <a:rPr lang="en-GB" sz="1400" dirty="0">
                <a:solidFill>
                  <a:schemeClr val="tx1"/>
                </a:solidFill>
              </a:rPr>
              <a:t> </a:t>
            </a:r>
            <a:r>
              <a:rPr lang="en-GB" sz="1400" dirty="0">
                <a:solidFill>
                  <a:schemeClr val="tx1"/>
                </a:solidFill>
                <a:latin typeface="SassoonCRInfantMedium" panose="02000603020000020003" pitchFamily="2" charset="0"/>
              </a:rPr>
              <a:t>(2N4)</a:t>
            </a:r>
            <a:r>
              <a:rPr lang="en-GB" sz="1400" dirty="0">
                <a:latin typeface="SassoonCRInfantMedium" panose="02000603020000020003" pitchFamily="2" charset="0"/>
              </a:rPr>
              <a:t> </a:t>
            </a:r>
            <a:r>
              <a:rPr lang="en-GB" sz="1400" dirty="0">
                <a:latin typeface="SassoonCRInfantMedium" panose="02000603020000020003" pitchFamily="2" charset="0"/>
                <a:hlinkClick r:id="rId7"/>
              </a:rPr>
              <a:t>Identify, represent and estimate numbers using different representations, including the number line</a:t>
            </a:r>
            <a:endParaRPr lang="en-GB" sz="1400" dirty="0">
              <a:solidFill>
                <a:prstClr val="black"/>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Year 2</a:t>
            </a:r>
            <a:r>
              <a:rPr lang="en-GB" sz="1400" dirty="0">
                <a:solidFill>
                  <a:schemeClr val="tx1"/>
                </a:solidFill>
                <a:latin typeface="SassoonCRInfantMedium" panose="02000603020000020003" pitchFamily="2" charset="0"/>
              </a:rPr>
              <a:t>: (2N6)</a:t>
            </a:r>
            <a:r>
              <a:rPr lang="en-GB" sz="1400" dirty="0">
                <a:latin typeface="SassoonCRInfantMedium" panose="02000603020000020003" pitchFamily="2" charset="0"/>
              </a:rPr>
              <a:t> </a:t>
            </a:r>
            <a:r>
              <a:rPr lang="en-GB" sz="1400" dirty="0">
                <a:latin typeface="SassoonCRInfantMedium" panose="02000603020000020003" pitchFamily="2" charset="0"/>
                <a:hlinkClick r:id="rId8"/>
              </a:rPr>
              <a:t>Use place value and number facts to solve problems</a:t>
            </a:r>
            <a:endParaRPr lang="en-GB" sz="1400" dirty="0">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GB" dirty="0">
                <a:solidFill>
                  <a:prstClr val="black"/>
                </a:solidFill>
                <a:latin typeface="SassoonCRInfantMedium" panose="02000603020000020003" pitchFamily="2" charset="0"/>
                <a:hlinkClick r:id="rId9"/>
              </a:rPr>
              <a:t>More resources</a:t>
            </a:r>
            <a:r>
              <a:rPr lang="en-GB" dirty="0">
                <a:solidFill>
                  <a:prstClr val="black"/>
                </a:solidFill>
                <a:latin typeface="SassoonCRInfantMedium" panose="02000603020000020003" pitchFamily="2" charset="0"/>
              </a:rPr>
              <a:t> which follow the same small steps as White Rose.</a:t>
            </a: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10"/>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bar models below.</a:t>
            </a:r>
          </a:p>
        </p:txBody>
      </p:sp>
      <p:graphicFrame>
        <p:nvGraphicFramePr>
          <p:cNvPr id="7" name="Table 6">
            <a:extLst>
              <a:ext uri="{FF2B5EF4-FFF2-40B4-BE49-F238E27FC236}">
                <a16:creationId xmlns:a16="http://schemas.microsoft.com/office/drawing/2014/main" id="{47098AF3-26A8-48DB-9920-54D1A11D15CE}"/>
              </a:ext>
            </a:extLst>
          </p:cNvPr>
          <p:cNvGraphicFramePr>
            <a:graphicFrameLocks noGrp="1"/>
          </p:cNvGraphicFramePr>
          <p:nvPr>
            <p:extLst>
              <p:ext uri="{D42A27DB-BD31-4B8C-83A1-F6EECF244321}">
                <p14:modId xmlns:p14="http://schemas.microsoft.com/office/powerpoint/2010/main" val="184171157"/>
              </p:ext>
            </p:extLst>
          </p:nvPr>
        </p:nvGraphicFramePr>
        <p:xfrm>
          <a:off x="2270195" y="3701387"/>
          <a:ext cx="4608000" cy="1913898"/>
        </p:xfrm>
        <a:graphic>
          <a:graphicData uri="http://schemas.openxmlformats.org/drawingml/2006/table">
            <a:tbl>
              <a:tblPr firstRow="1" bandRow="1">
                <a:tableStyleId>{5940675A-B579-460E-94D1-54222C63F5DA}</a:tableStyleId>
              </a:tblPr>
              <a:tblGrid>
                <a:gridCol w="2628000">
                  <a:extLst>
                    <a:ext uri="{9D8B030D-6E8A-4147-A177-3AD203B41FA5}">
                      <a16:colId xmlns:a16="http://schemas.microsoft.com/office/drawing/2014/main" val="3176584392"/>
                    </a:ext>
                  </a:extLst>
                </a:gridCol>
                <a:gridCol w="1980000">
                  <a:extLst>
                    <a:ext uri="{9D8B030D-6E8A-4147-A177-3AD203B41FA5}">
                      <a16:colId xmlns:a16="http://schemas.microsoft.com/office/drawing/2014/main" val="1753803116"/>
                    </a:ext>
                  </a:extLst>
                </a:gridCol>
              </a:tblGrid>
              <a:tr h="955873">
                <a:tc gridSpan="2">
                  <a:txBody>
                    <a:bodyPr/>
                    <a:lstStyle/>
                    <a:p>
                      <a:pPr algn="ctr"/>
                      <a:r>
                        <a:rPr lang="en-GB" sz="4700" dirty="0">
                          <a:latin typeface="SassoonCRInfantMedium" panose="02000603020000020003" pitchFamily="2" charset="0"/>
                        </a:rPr>
                        <a:t>90</a:t>
                      </a:r>
                    </a:p>
                  </a:txBody>
                  <a:tcPr marL="83127" marR="8312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1513925002"/>
                  </a:ext>
                </a:extLst>
              </a:tr>
              <a:tr h="958025">
                <a:tc>
                  <a:txBody>
                    <a:bodyPr/>
                    <a:lstStyle/>
                    <a:p>
                      <a:pPr algn="ctr"/>
                      <a:r>
                        <a:rPr lang="en-GB" sz="4700" dirty="0">
                          <a:solidFill>
                            <a:srgbClr val="FF0000"/>
                          </a:solidFill>
                          <a:latin typeface="SassoonCRInfantMedium" panose="02000603020000020003" pitchFamily="2" charset="0"/>
                        </a:rPr>
                        <a:t>60</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4700" dirty="0">
                          <a:latin typeface="SassoonCRInfantMedium" panose="02000603020000020003" pitchFamily="2" charset="0"/>
                        </a:rPr>
                        <a:t>30</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33556658"/>
                  </a:ext>
                </a:extLst>
              </a:tr>
            </a:tbl>
          </a:graphicData>
        </a:graphic>
      </p:graphicFrame>
      <p:graphicFrame>
        <p:nvGraphicFramePr>
          <p:cNvPr id="9" name="Table 8">
            <a:extLst>
              <a:ext uri="{FF2B5EF4-FFF2-40B4-BE49-F238E27FC236}">
                <a16:creationId xmlns:a16="http://schemas.microsoft.com/office/drawing/2014/main" id="{A737B2E1-6ECD-44A9-B1B6-8ACBEE30322E}"/>
              </a:ext>
            </a:extLst>
          </p:cNvPr>
          <p:cNvGraphicFramePr>
            <a:graphicFrameLocks noGrp="1"/>
          </p:cNvGraphicFramePr>
          <p:nvPr>
            <p:extLst>
              <p:ext uri="{D42A27DB-BD31-4B8C-83A1-F6EECF244321}">
                <p14:modId xmlns:p14="http://schemas.microsoft.com/office/powerpoint/2010/main" val="542199189"/>
              </p:ext>
            </p:extLst>
          </p:nvPr>
        </p:nvGraphicFramePr>
        <p:xfrm>
          <a:off x="2270195" y="1515102"/>
          <a:ext cx="4608000" cy="1913898"/>
        </p:xfrm>
        <a:graphic>
          <a:graphicData uri="http://schemas.openxmlformats.org/drawingml/2006/table">
            <a:tbl>
              <a:tblPr firstRow="1" bandRow="1">
                <a:tableStyleId>{5940675A-B579-460E-94D1-54222C63F5DA}</a:tableStyleId>
              </a:tblPr>
              <a:tblGrid>
                <a:gridCol w="2628000">
                  <a:extLst>
                    <a:ext uri="{9D8B030D-6E8A-4147-A177-3AD203B41FA5}">
                      <a16:colId xmlns:a16="http://schemas.microsoft.com/office/drawing/2014/main" val="3176584392"/>
                    </a:ext>
                  </a:extLst>
                </a:gridCol>
                <a:gridCol w="1980000">
                  <a:extLst>
                    <a:ext uri="{9D8B030D-6E8A-4147-A177-3AD203B41FA5}">
                      <a16:colId xmlns:a16="http://schemas.microsoft.com/office/drawing/2014/main" val="1753803116"/>
                    </a:ext>
                  </a:extLst>
                </a:gridCol>
              </a:tblGrid>
              <a:tr h="955873">
                <a:tc gridSpan="2">
                  <a:txBody>
                    <a:bodyPr/>
                    <a:lstStyle/>
                    <a:p>
                      <a:pPr algn="ctr"/>
                      <a:r>
                        <a:rPr lang="en-GB" sz="4700" dirty="0">
                          <a:latin typeface="SassoonCRInfantMedium" panose="02000603020000020003" pitchFamily="2" charset="0"/>
                        </a:rPr>
                        <a:t>9</a:t>
                      </a:r>
                    </a:p>
                  </a:txBody>
                  <a:tcPr marL="83127" marR="8312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1513925002"/>
                  </a:ext>
                </a:extLst>
              </a:tr>
              <a:tr h="958025">
                <a:tc>
                  <a:txBody>
                    <a:bodyPr/>
                    <a:lstStyle/>
                    <a:p>
                      <a:pPr algn="ctr"/>
                      <a:r>
                        <a:rPr lang="en-GB" sz="4700" dirty="0">
                          <a:latin typeface="SassoonCRInfantMedium" panose="02000603020000020003" pitchFamily="2" charset="0"/>
                        </a:rPr>
                        <a:t>6</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4700" dirty="0">
                          <a:solidFill>
                            <a:srgbClr val="FF0000"/>
                          </a:solidFill>
                          <a:latin typeface="SassoonCRInfantMedium" panose="02000603020000020003" pitchFamily="2" charset="0"/>
                        </a:rPr>
                        <a:t>3</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33556658"/>
                  </a:ext>
                </a:extLst>
              </a:tr>
            </a:tbl>
          </a:graphicData>
        </a:graphic>
      </p:graphicFrame>
    </p:spTree>
    <p:extLst>
      <p:ext uri="{BB962C8B-B14F-4D97-AF65-F5344CB8AC3E}">
        <p14:creationId xmlns:p14="http://schemas.microsoft.com/office/powerpoint/2010/main" val="3087631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True or false?</a:t>
            </a:r>
          </a:p>
          <a:p>
            <a:pPr algn="ctr"/>
            <a:endParaRPr lang="en-GB" sz="2800" dirty="0">
              <a:solidFill>
                <a:schemeClr val="tx1"/>
              </a:solidFill>
              <a:latin typeface="SassoonCRInfantMedium" panose="02000603020000020003" pitchFamily="2" charset="0"/>
            </a:endParaRPr>
          </a:p>
          <a:p>
            <a:pPr lvl="0" algn="ctr" defTabSz="685800">
              <a:defRPr/>
            </a:pPr>
            <a:r>
              <a:rPr lang="en-GB" sz="4400" dirty="0">
                <a:solidFill>
                  <a:schemeClr val="accent5">
                    <a:lumMod val="75000"/>
                  </a:schemeClr>
                </a:solidFill>
                <a:latin typeface="SassoonCRInfantMedium" panose="02000603020000020003" pitchFamily="2" charset="0"/>
              </a:rPr>
              <a:t>I have 8 orange fish and 1 gold fish. I have 9 fish altogether.</a:t>
            </a:r>
          </a:p>
          <a:p>
            <a:pPr lvl="0" algn="ctr" defTabSz="685800">
              <a:defRPr/>
            </a:pPr>
            <a:endParaRPr lang="en-GB" sz="4400" dirty="0">
              <a:solidFill>
                <a:schemeClr val="accent5">
                  <a:lumMod val="75000"/>
                </a:schemeClr>
              </a:solidFill>
              <a:latin typeface="SassoonCRInfantMedium" panose="02000603020000020003" pitchFamily="2" charset="0"/>
            </a:endParaRPr>
          </a:p>
          <a:p>
            <a:pPr lvl="0" algn="ctr" defTabSz="685800">
              <a:defRPr/>
            </a:pPr>
            <a:r>
              <a:rPr lang="en-GB" sz="4400" dirty="0">
                <a:solidFill>
                  <a:schemeClr val="accent5">
                    <a:lumMod val="75000"/>
                  </a:schemeClr>
                </a:solidFill>
                <a:latin typeface="SassoonCRInfantMedium" panose="02000603020000020003" pitchFamily="2" charset="0"/>
              </a:rPr>
              <a:t>So 80 add 10 must equal 90.</a:t>
            </a:r>
          </a:p>
          <a:p>
            <a:pPr algn="ctr"/>
            <a:endParaRPr lang="en-GB" sz="2800" dirty="0">
              <a:solidFill>
                <a:schemeClr val="tx1"/>
              </a:solidFill>
              <a:latin typeface="SassoonCRInfantMedium" panose="02000603020000020003" pitchFamily="2" charset="0"/>
            </a:endParaRPr>
          </a:p>
        </p:txBody>
      </p:sp>
    </p:spTree>
    <p:extLst>
      <p:ext uri="{BB962C8B-B14F-4D97-AF65-F5344CB8AC3E}">
        <p14:creationId xmlns:p14="http://schemas.microsoft.com/office/powerpoint/2010/main" val="2061554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True or false?</a:t>
            </a:r>
          </a:p>
          <a:p>
            <a:pPr algn="ctr"/>
            <a:endParaRPr lang="en-GB" sz="2800" dirty="0">
              <a:solidFill>
                <a:schemeClr val="tx1"/>
              </a:solidFill>
              <a:latin typeface="SassoonCRInfantMedium" panose="02000603020000020003" pitchFamily="2" charset="0"/>
            </a:endParaRPr>
          </a:p>
          <a:p>
            <a:pPr lvl="0" algn="ctr" defTabSz="685800">
              <a:defRPr/>
            </a:pPr>
            <a:r>
              <a:rPr lang="en-GB" sz="4400" dirty="0">
                <a:solidFill>
                  <a:schemeClr val="accent5">
                    <a:lumMod val="75000"/>
                  </a:schemeClr>
                </a:solidFill>
                <a:latin typeface="SassoonCRInfantMedium" panose="02000603020000020003" pitchFamily="2" charset="0"/>
              </a:rPr>
              <a:t>I have 8 orange fish and 1 gold fish. I have 9 fish altogether.</a:t>
            </a:r>
          </a:p>
          <a:p>
            <a:pPr lvl="0" algn="ctr" defTabSz="685800">
              <a:defRPr/>
            </a:pPr>
            <a:endParaRPr lang="en-GB" sz="4400" dirty="0">
              <a:solidFill>
                <a:schemeClr val="accent5">
                  <a:lumMod val="75000"/>
                </a:schemeClr>
              </a:solidFill>
              <a:latin typeface="SassoonCRInfantMedium" panose="02000603020000020003" pitchFamily="2" charset="0"/>
            </a:endParaRPr>
          </a:p>
          <a:p>
            <a:pPr lvl="0" algn="ctr" defTabSz="685800">
              <a:defRPr/>
            </a:pPr>
            <a:r>
              <a:rPr lang="en-GB" sz="4400" dirty="0">
                <a:solidFill>
                  <a:schemeClr val="accent5">
                    <a:lumMod val="75000"/>
                  </a:schemeClr>
                </a:solidFill>
                <a:latin typeface="SassoonCRInfantMedium" panose="02000603020000020003" pitchFamily="2" charset="0"/>
              </a:rPr>
              <a:t>So 80 add 10 must equal 90.</a:t>
            </a:r>
          </a:p>
          <a:p>
            <a:pPr lvl="0" algn="ctr" defTabSz="685800">
              <a:defRPr/>
            </a:pPr>
            <a:endParaRPr lang="en-GB" sz="2800" dirty="0">
              <a:solidFill>
                <a:schemeClr val="accent5">
                  <a:lumMod val="75000"/>
                </a:schemeClr>
              </a:solidFill>
              <a:latin typeface="SassoonCRInfantMedium" panose="02000603020000020003" pitchFamily="2" charset="0"/>
            </a:endParaRPr>
          </a:p>
          <a:p>
            <a:pPr lvl="0" algn="ctr" defTabSz="685800">
              <a:defRPr/>
            </a:pPr>
            <a:endParaRPr lang="en-GB" sz="2800" dirty="0">
              <a:solidFill>
                <a:schemeClr val="accent5">
                  <a:lumMod val="75000"/>
                </a:schemeClr>
              </a:solidFill>
              <a:latin typeface="SassoonCRInfantMedium" panose="02000603020000020003" pitchFamily="2" charset="0"/>
            </a:endParaRPr>
          </a:p>
          <a:p>
            <a:pPr algn="ctr" defTabSz="685800">
              <a:defRPr/>
            </a:pPr>
            <a:r>
              <a:rPr lang="en-GB" sz="2800" dirty="0">
                <a:solidFill>
                  <a:srgbClr val="FF0000"/>
                </a:solidFill>
                <a:latin typeface="SassoonCRInfantMedium" panose="02000603020000020003" pitchFamily="2" charset="0"/>
              </a:rPr>
              <a:t>True</a:t>
            </a:r>
          </a:p>
          <a:p>
            <a:pPr lvl="0" algn="ctr" defTabSz="685800">
              <a:defRPr/>
            </a:pPr>
            <a:endParaRPr lang="en-GB" sz="2800" dirty="0">
              <a:solidFill>
                <a:schemeClr val="accent5">
                  <a:lumMod val="75000"/>
                </a:schemeClr>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p:txBody>
      </p:sp>
    </p:spTree>
    <p:extLst>
      <p:ext uri="{BB962C8B-B14F-4D97-AF65-F5344CB8AC3E}">
        <p14:creationId xmlns:p14="http://schemas.microsoft.com/office/powerpoint/2010/main" val="152685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F6771F58-FD41-4F99-9BEA-58625969E375}"/>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C8CA755B-8900-4C57-887B-DC8E05AD0A09}"/>
              </a:ext>
            </a:extLst>
          </p:cNvPr>
          <p:cNvSpPr/>
          <p:nvPr/>
        </p:nvSpPr>
        <p:spPr>
          <a:xfrm>
            <a:off x="275303"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Anna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pPr lvl="0"/>
            <a:endParaRPr lang="en-GB" sz="2800" dirty="0">
              <a:solidFill>
                <a:srgbClr val="E7E6E6">
                  <a:lumMod val="25000"/>
                </a:srgbClr>
              </a:solidFill>
              <a:latin typeface="SassoonCRInfantMedium" panose="02000603020000020003" pitchFamily="2" charset="0"/>
            </a:endParaRPr>
          </a:p>
        </p:txBody>
      </p:sp>
      <p:sp>
        <p:nvSpPr>
          <p:cNvPr id="14" name="Speech Bubble: Rectangle with Corners Rounded 13">
            <a:extLst>
              <a:ext uri="{FF2B5EF4-FFF2-40B4-BE49-F238E27FC236}">
                <a16:creationId xmlns:a16="http://schemas.microsoft.com/office/drawing/2014/main" id="{CB8D6AE3-F369-4443-99BC-324BBF520D12}"/>
              </a:ext>
            </a:extLst>
          </p:cNvPr>
          <p:cNvSpPr/>
          <p:nvPr/>
        </p:nvSpPr>
        <p:spPr>
          <a:xfrm>
            <a:off x="2062461" y="1758460"/>
            <a:ext cx="3484818" cy="1143533"/>
          </a:xfrm>
          <a:prstGeom prst="wedgeRoundRectCallout">
            <a:avLst>
              <a:gd name="adj1" fmla="val 42803"/>
              <a:gd name="adj2" fmla="val 74914"/>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lvl="0" algn="ctr" defTabSz="514350">
              <a:defRPr/>
            </a:pPr>
            <a:r>
              <a:rPr lang="en-GB" dirty="0">
                <a:latin typeface="SassoonCRInfantMedium" panose="02000603020000020003" pitchFamily="2" charset="0"/>
              </a:rPr>
              <a:t> </a:t>
            </a:r>
            <a:r>
              <a:rPr lang="en-GB" sz="2400" dirty="0">
                <a:solidFill>
                  <a:schemeClr val="tx1"/>
                </a:solidFill>
                <a:latin typeface="SassoonCRInfantMedium" panose="02000603020000020003" pitchFamily="2" charset="0"/>
              </a:rPr>
              <a:t>I know that 2 + 3 = 5 so 20 + 30 = 50.</a:t>
            </a:r>
            <a:endParaRPr lang="en-GB" dirty="0">
              <a:solidFill>
                <a:schemeClr val="tx1"/>
              </a:solidFill>
              <a:latin typeface="SassoonCRInfantMedium" panose="02000603020000020003" pitchFamily="2" charset="0"/>
            </a:endParaRPr>
          </a:p>
        </p:txBody>
      </p:sp>
    </p:spTree>
    <p:extLst>
      <p:ext uri="{BB962C8B-B14F-4D97-AF65-F5344CB8AC3E}">
        <p14:creationId xmlns:p14="http://schemas.microsoft.com/office/powerpoint/2010/main" val="3257047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F6771F58-FD41-4F99-9BEA-58625969E375}"/>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C8CA755B-8900-4C57-887B-DC8E05AD0A09}"/>
              </a:ext>
            </a:extLst>
          </p:cNvPr>
          <p:cNvSpPr/>
          <p:nvPr/>
        </p:nvSpPr>
        <p:spPr>
          <a:xfrm>
            <a:off x="275303"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Anna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r>
              <a:rPr lang="en-GB" sz="2800" dirty="0">
                <a:solidFill>
                  <a:schemeClr val="tx1"/>
                </a:solidFill>
                <a:latin typeface="SassoonCRInfantMedium" panose="02000603020000020003" pitchFamily="2" charset="0"/>
              </a:rPr>
              <a:t>Anna is correct because…</a:t>
            </a:r>
          </a:p>
          <a:p>
            <a:pPr lvl="0"/>
            <a:endParaRPr lang="en-GB" sz="2800" dirty="0">
              <a:solidFill>
                <a:srgbClr val="E7E6E6">
                  <a:lumMod val="25000"/>
                </a:srgbClr>
              </a:solidFill>
              <a:latin typeface="SassoonCRInfantMedium" panose="02000603020000020003" pitchFamily="2" charset="0"/>
            </a:endParaRPr>
          </a:p>
        </p:txBody>
      </p:sp>
      <p:sp>
        <p:nvSpPr>
          <p:cNvPr id="14" name="Speech Bubble: Rectangle with Corners Rounded 13">
            <a:extLst>
              <a:ext uri="{FF2B5EF4-FFF2-40B4-BE49-F238E27FC236}">
                <a16:creationId xmlns:a16="http://schemas.microsoft.com/office/drawing/2014/main" id="{CB8D6AE3-F369-4443-99BC-324BBF520D12}"/>
              </a:ext>
            </a:extLst>
          </p:cNvPr>
          <p:cNvSpPr/>
          <p:nvPr/>
        </p:nvSpPr>
        <p:spPr>
          <a:xfrm>
            <a:off x="2062461" y="1758460"/>
            <a:ext cx="3484818" cy="1143533"/>
          </a:xfrm>
          <a:prstGeom prst="wedgeRoundRectCallout">
            <a:avLst>
              <a:gd name="adj1" fmla="val 42803"/>
              <a:gd name="adj2" fmla="val 74914"/>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lvl="0" algn="ctr" defTabSz="514350">
              <a:defRPr/>
            </a:pPr>
            <a:r>
              <a:rPr lang="en-GB" dirty="0">
                <a:latin typeface="SassoonCRInfantMedium" panose="02000603020000020003" pitchFamily="2" charset="0"/>
              </a:rPr>
              <a:t> </a:t>
            </a:r>
            <a:r>
              <a:rPr lang="en-GB" sz="2400" dirty="0">
                <a:solidFill>
                  <a:schemeClr val="tx1"/>
                </a:solidFill>
                <a:latin typeface="SassoonCRInfantMedium" panose="02000603020000020003" pitchFamily="2" charset="0"/>
              </a:rPr>
              <a:t>I know that 2 + 3 = 5 so 20 + 30 = 50.</a:t>
            </a:r>
            <a:endParaRPr lang="en-GB" dirty="0">
              <a:solidFill>
                <a:schemeClr val="tx1"/>
              </a:solidFill>
              <a:latin typeface="SassoonCRInfantMedium" panose="02000603020000020003" pitchFamily="2" charset="0"/>
            </a:endParaRPr>
          </a:p>
        </p:txBody>
      </p:sp>
    </p:spTree>
    <p:extLst>
      <p:ext uri="{BB962C8B-B14F-4D97-AF65-F5344CB8AC3E}">
        <p14:creationId xmlns:p14="http://schemas.microsoft.com/office/powerpoint/2010/main" val="404913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F6771F58-FD41-4F99-9BEA-58625969E375}"/>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C8CA755B-8900-4C57-887B-DC8E05AD0A09}"/>
              </a:ext>
            </a:extLst>
          </p:cNvPr>
          <p:cNvSpPr/>
          <p:nvPr/>
        </p:nvSpPr>
        <p:spPr>
          <a:xfrm>
            <a:off x="275303"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Anna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Is she correct? Explain why.</a:t>
            </a:r>
          </a:p>
          <a:p>
            <a:r>
              <a:rPr lang="en-GB" sz="2800" dirty="0">
                <a:solidFill>
                  <a:srgbClr val="FF0000"/>
                </a:solidFill>
                <a:latin typeface="SassoonCRInfantMedium" panose="02000603020000020003" pitchFamily="2" charset="0"/>
              </a:rPr>
              <a:t>Anna is correct because the number sentences have related number facts.</a:t>
            </a:r>
          </a:p>
          <a:p>
            <a:pPr lvl="0"/>
            <a:endParaRPr lang="en-GB" sz="2800" dirty="0">
              <a:solidFill>
                <a:srgbClr val="E7E6E6">
                  <a:lumMod val="25000"/>
                </a:srgbClr>
              </a:solidFill>
              <a:latin typeface="SassoonCRInfantMedium" panose="02000603020000020003" pitchFamily="2" charset="0"/>
            </a:endParaRPr>
          </a:p>
        </p:txBody>
      </p:sp>
      <p:sp>
        <p:nvSpPr>
          <p:cNvPr id="14" name="Speech Bubble: Rectangle with Corners Rounded 13">
            <a:extLst>
              <a:ext uri="{FF2B5EF4-FFF2-40B4-BE49-F238E27FC236}">
                <a16:creationId xmlns:a16="http://schemas.microsoft.com/office/drawing/2014/main" id="{CB8D6AE3-F369-4443-99BC-324BBF520D12}"/>
              </a:ext>
            </a:extLst>
          </p:cNvPr>
          <p:cNvSpPr/>
          <p:nvPr/>
        </p:nvSpPr>
        <p:spPr>
          <a:xfrm>
            <a:off x="2062461" y="1758460"/>
            <a:ext cx="3484818" cy="1143533"/>
          </a:xfrm>
          <a:prstGeom prst="wedgeRoundRectCallout">
            <a:avLst>
              <a:gd name="adj1" fmla="val 42803"/>
              <a:gd name="adj2" fmla="val 74914"/>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lvl="0" algn="ctr" defTabSz="514350">
              <a:defRPr/>
            </a:pPr>
            <a:r>
              <a:rPr lang="en-GB" dirty="0">
                <a:latin typeface="SassoonCRInfantMedium" panose="02000603020000020003" pitchFamily="2" charset="0"/>
              </a:rPr>
              <a:t> </a:t>
            </a:r>
            <a:r>
              <a:rPr lang="en-GB" sz="2400" dirty="0">
                <a:solidFill>
                  <a:schemeClr val="tx1"/>
                </a:solidFill>
                <a:latin typeface="SassoonCRInfantMedium" panose="02000603020000020003" pitchFamily="2" charset="0"/>
              </a:rPr>
              <a:t>I know that 2 + 3 = 5 so 20 + 30 = 50.</a:t>
            </a:r>
            <a:endParaRPr lang="en-GB" dirty="0">
              <a:solidFill>
                <a:schemeClr val="tx1"/>
              </a:solidFill>
              <a:latin typeface="SassoonCRInfantMedium" panose="02000603020000020003" pitchFamily="2" charset="0"/>
            </a:endParaRPr>
          </a:p>
        </p:txBody>
      </p:sp>
    </p:spTree>
    <p:extLst>
      <p:ext uri="{BB962C8B-B14F-4D97-AF65-F5344CB8AC3E}">
        <p14:creationId xmlns:p14="http://schemas.microsoft.com/office/powerpoint/2010/main" val="3809296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Spot the odd one out.</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Explain why.</a:t>
            </a:r>
          </a:p>
        </p:txBody>
      </p:sp>
      <p:graphicFrame>
        <p:nvGraphicFramePr>
          <p:cNvPr id="7" name="Table 6">
            <a:extLst>
              <a:ext uri="{FF2B5EF4-FFF2-40B4-BE49-F238E27FC236}">
                <a16:creationId xmlns:a16="http://schemas.microsoft.com/office/drawing/2014/main" id="{78FFA642-1D32-4DFF-B9C5-9CAE3E068604}"/>
              </a:ext>
            </a:extLst>
          </p:cNvPr>
          <p:cNvGraphicFramePr>
            <a:graphicFrameLocks noGrp="1"/>
          </p:cNvGraphicFramePr>
          <p:nvPr>
            <p:extLst>
              <p:ext uri="{D42A27DB-BD31-4B8C-83A1-F6EECF244321}">
                <p14:modId xmlns:p14="http://schemas.microsoft.com/office/powerpoint/2010/main" val="1872844084"/>
              </p:ext>
            </p:extLst>
          </p:nvPr>
        </p:nvGraphicFramePr>
        <p:xfrm>
          <a:off x="1135181" y="3240792"/>
          <a:ext cx="2838852" cy="1229749"/>
        </p:xfrm>
        <a:graphic>
          <a:graphicData uri="http://schemas.openxmlformats.org/drawingml/2006/table">
            <a:tbl>
              <a:tblPr firstRow="1" bandRow="1">
                <a:tableStyleId>{5940675A-B579-460E-94D1-54222C63F5DA}</a:tableStyleId>
              </a:tblPr>
              <a:tblGrid>
                <a:gridCol w="1419426">
                  <a:extLst>
                    <a:ext uri="{9D8B030D-6E8A-4147-A177-3AD203B41FA5}">
                      <a16:colId xmlns:a16="http://schemas.microsoft.com/office/drawing/2014/main" val="228014454"/>
                    </a:ext>
                  </a:extLst>
                </a:gridCol>
                <a:gridCol w="1419426">
                  <a:extLst>
                    <a:ext uri="{9D8B030D-6E8A-4147-A177-3AD203B41FA5}">
                      <a16:colId xmlns:a16="http://schemas.microsoft.com/office/drawing/2014/main" val="3912140452"/>
                    </a:ext>
                  </a:extLst>
                </a:gridCol>
              </a:tblGrid>
              <a:tr h="641485">
                <a:tc gridSpan="2">
                  <a:txBody>
                    <a:bodyPr/>
                    <a:lstStyle/>
                    <a:p>
                      <a:pPr algn="ctr"/>
                      <a:r>
                        <a:rPr lang="en-GB" sz="3200" dirty="0">
                          <a:latin typeface="SassoonCRInfantMedium" panose="02000603020000020003" pitchFamily="2" charset="0"/>
                        </a:rPr>
                        <a:t>7</a:t>
                      </a:r>
                    </a:p>
                  </a:txBody>
                  <a:tcPr marL="100584" marR="100584"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480031901"/>
                  </a:ext>
                </a:extLst>
              </a:tr>
              <a:tr h="569976">
                <a:tc>
                  <a:txBody>
                    <a:bodyPr/>
                    <a:lstStyle/>
                    <a:p>
                      <a:pPr algn="ctr"/>
                      <a:r>
                        <a:rPr lang="en-GB" sz="3200" dirty="0">
                          <a:latin typeface="SassoonCRInfantMedium" panose="02000603020000020003" pitchFamily="2" charset="0"/>
                        </a:rPr>
                        <a:t>5</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3200" dirty="0">
                          <a:latin typeface="SassoonCRInfantMedium" panose="02000603020000020003" pitchFamily="2" charset="0"/>
                        </a:rPr>
                        <a:t>2</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12568224"/>
                  </a:ext>
                </a:extLst>
              </a:tr>
            </a:tbl>
          </a:graphicData>
        </a:graphic>
      </p:graphicFrame>
      <p:grpSp>
        <p:nvGrpSpPr>
          <p:cNvPr id="9" name="Group 8">
            <a:extLst>
              <a:ext uri="{FF2B5EF4-FFF2-40B4-BE49-F238E27FC236}">
                <a16:creationId xmlns:a16="http://schemas.microsoft.com/office/drawing/2014/main" id="{C0F76871-5475-4B3C-996D-D8485035BA77}"/>
              </a:ext>
            </a:extLst>
          </p:cNvPr>
          <p:cNvGrpSpPr/>
          <p:nvPr/>
        </p:nvGrpSpPr>
        <p:grpSpPr>
          <a:xfrm>
            <a:off x="5488368" y="1665529"/>
            <a:ext cx="2202052" cy="1763471"/>
            <a:chOff x="2326555" y="4103044"/>
            <a:chExt cx="1027274" cy="822672"/>
          </a:xfrm>
        </p:grpSpPr>
        <p:sp>
          <p:nvSpPr>
            <p:cNvPr id="10" name="Oval 9">
              <a:extLst>
                <a:ext uri="{FF2B5EF4-FFF2-40B4-BE49-F238E27FC236}">
                  <a16:creationId xmlns:a16="http://schemas.microsoft.com/office/drawing/2014/main" id="{0F0661F5-DF1D-49B2-AA8F-7EBE16AA298F}"/>
                </a:ext>
              </a:extLst>
            </p:cNvPr>
            <p:cNvSpPr/>
            <p:nvPr/>
          </p:nvSpPr>
          <p:spPr>
            <a:xfrm>
              <a:off x="2326555"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70</a:t>
              </a:r>
            </a:p>
          </p:txBody>
        </p:sp>
        <p:sp>
          <p:nvSpPr>
            <p:cNvPr id="11" name="Oval 10">
              <a:extLst>
                <a:ext uri="{FF2B5EF4-FFF2-40B4-BE49-F238E27FC236}">
                  <a16:creationId xmlns:a16="http://schemas.microsoft.com/office/drawing/2014/main" id="{264FBAC7-CE93-4478-A6DC-7559BD21AD4C}"/>
                </a:ext>
              </a:extLst>
            </p:cNvPr>
            <p:cNvSpPr/>
            <p:nvPr/>
          </p:nvSpPr>
          <p:spPr>
            <a:xfrm>
              <a:off x="2647269" y="4539870"/>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50</a:t>
              </a:r>
            </a:p>
          </p:txBody>
        </p:sp>
        <p:sp>
          <p:nvSpPr>
            <p:cNvPr id="12" name="Oval 11">
              <a:extLst>
                <a:ext uri="{FF2B5EF4-FFF2-40B4-BE49-F238E27FC236}">
                  <a16:creationId xmlns:a16="http://schemas.microsoft.com/office/drawing/2014/main" id="{5C25EFA7-3ADE-426B-AD38-C615EB9244E1}"/>
                </a:ext>
              </a:extLst>
            </p:cNvPr>
            <p:cNvSpPr/>
            <p:nvPr/>
          </p:nvSpPr>
          <p:spPr>
            <a:xfrm>
              <a:off x="2967983"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20</a:t>
              </a:r>
            </a:p>
          </p:txBody>
        </p:sp>
        <p:cxnSp>
          <p:nvCxnSpPr>
            <p:cNvPr id="13" name="Straight Connector 12">
              <a:extLst>
                <a:ext uri="{FF2B5EF4-FFF2-40B4-BE49-F238E27FC236}">
                  <a16:creationId xmlns:a16="http://schemas.microsoft.com/office/drawing/2014/main" id="{D37D008C-85EC-4BF9-BBA3-94944E7B7AD7}"/>
                </a:ext>
              </a:extLst>
            </p:cNvPr>
            <p:cNvCxnSpPr>
              <a:cxnSpLocks/>
              <a:stCxn id="10" idx="5"/>
            </p:cNvCxnSpPr>
            <p:nvPr/>
          </p:nvCxnSpPr>
          <p:spPr>
            <a:xfrm>
              <a:off x="2655895" y="4432384"/>
              <a:ext cx="102241" cy="1185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8B6C836-42F7-4F67-A196-76ACECF58BB4}"/>
                </a:ext>
              </a:extLst>
            </p:cNvPr>
            <p:cNvCxnSpPr>
              <a:cxnSpLocks/>
              <a:stCxn id="10" idx="6"/>
              <a:endCxn id="12" idx="2"/>
            </p:cNvCxnSpPr>
            <p:nvPr/>
          </p:nvCxnSpPr>
          <p:spPr>
            <a:xfrm>
              <a:off x="2712401" y="4295967"/>
              <a:ext cx="2555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DED5E6EC-9E36-4CF1-B9CA-63FD59F48E4F}"/>
              </a:ext>
            </a:extLst>
          </p:cNvPr>
          <p:cNvSpPr txBox="1"/>
          <p:nvPr/>
        </p:nvSpPr>
        <p:spPr>
          <a:xfrm>
            <a:off x="1135181" y="1665529"/>
            <a:ext cx="2838849" cy="584775"/>
          </a:xfrm>
          <a:prstGeom prst="rect">
            <a:avLst/>
          </a:prstGeom>
          <a:noFill/>
        </p:spPr>
        <p:txBody>
          <a:bodyPr wrap="square" rtlCol="0">
            <a:spAutoFit/>
          </a:bodyPr>
          <a:lstStyle/>
          <a:p>
            <a:pPr algn="ctr"/>
            <a:r>
              <a:rPr lang="en-GB" sz="3200" dirty="0">
                <a:latin typeface="SassoonCRInfantMedium" panose="02000603020000020003" pitchFamily="2" charset="0"/>
              </a:rPr>
              <a:t>50 + 20 = 70</a:t>
            </a:r>
          </a:p>
        </p:txBody>
      </p:sp>
      <p:sp>
        <p:nvSpPr>
          <p:cNvPr id="20" name="TextBox 19">
            <a:extLst>
              <a:ext uri="{FF2B5EF4-FFF2-40B4-BE49-F238E27FC236}">
                <a16:creationId xmlns:a16="http://schemas.microsoft.com/office/drawing/2014/main" id="{B7748D62-B57A-463F-A412-8365A2A859B1}"/>
              </a:ext>
            </a:extLst>
          </p:cNvPr>
          <p:cNvSpPr txBox="1"/>
          <p:nvPr/>
        </p:nvSpPr>
        <p:spPr>
          <a:xfrm>
            <a:off x="5169970" y="3885766"/>
            <a:ext cx="2838849" cy="584775"/>
          </a:xfrm>
          <a:prstGeom prst="rect">
            <a:avLst/>
          </a:prstGeom>
          <a:noFill/>
        </p:spPr>
        <p:txBody>
          <a:bodyPr wrap="square" rtlCol="0">
            <a:spAutoFit/>
          </a:bodyPr>
          <a:lstStyle/>
          <a:p>
            <a:pPr algn="ctr"/>
            <a:r>
              <a:rPr lang="en-GB" sz="3200" dirty="0">
                <a:latin typeface="SassoonCRInfantMedium" panose="02000603020000020003" pitchFamily="2" charset="0"/>
              </a:rPr>
              <a:t>60 – 20 = 10</a:t>
            </a:r>
          </a:p>
        </p:txBody>
      </p:sp>
    </p:spTree>
    <p:extLst>
      <p:ext uri="{BB962C8B-B14F-4D97-AF65-F5344CB8AC3E}">
        <p14:creationId xmlns:p14="http://schemas.microsoft.com/office/powerpoint/2010/main" val="636014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Spot the odd one out.</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Explain why.</a:t>
            </a:r>
          </a:p>
          <a:p>
            <a:pPr lvl="0"/>
            <a:r>
              <a:rPr lang="en-GB" sz="2800" dirty="0">
                <a:solidFill>
                  <a:srgbClr val="E7E6E6">
                    <a:lumMod val="25000"/>
                  </a:srgbClr>
                </a:solidFill>
                <a:latin typeface="SassoonCRInfantMedium" panose="02000603020000020003" pitchFamily="2" charset="0"/>
              </a:rPr>
              <a:t>60 – 20 is the odd one out because…</a:t>
            </a:r>
          </a:p>
        </p:txBody>
      </p:sp>
      <p:graphicFrame>
        <p:nvGraphicFramePr>
          <p:cNvPr id="7" name="Table 6">
            <a:extLst>
              <a:ext uri="{FF2B5EF4-FFF2-40B4-BE49-F238E27FC236}">
                <a16:creationId xmlns:a16="http://schemas.microsoft.com/office/drawing/2014/main" id="{78FFA642-1D32-4DFF-B9C5-9CAE3E068604}"/>
              </a:ext>
            </a:extLst>
          </p:cNvPr>
          <p:cNvGraphicFramePr>
            <a:graphicFrameLocks noGrp="1"/>
          </p:cNvGraphicFramePr>
          <p:nvPr>
            <p:extLst/>
          </p:nvPr>
        </p:nvGraphicFramePr>
        <p:xfrm>
          <a:off x="1135181" y="3240792"/>
          <a:ext cx="2838852" cy="1229749"/>
        </p:xfrm>
        <a:graphic>
          <a:graphicData uri="http://schemas.openxmlformats.org/drawingml/2006/table">
            <a:tbl>
              <a:tblPr firstRow="1" bandRow="1">
                <a:tableStyleId>{5940675A-B579-460E-94D1-54222C63F5DA}</a:tableStyleId>
              </a:tblPr>
              <a:tblGrid>
                <a:gridCol w="1419426">
                  <a:extLst>
                    <a:ext uri="{9D8B030D-6E8A-4147-A177-3AD203B41FA5}">
                      <a16:colId xmlns:a16="http://schemas.microsoft.com/office/drawing/2014/main" val="228014454"/>
                    </a:ext>
                  </a:extLst>
                </a:gridCol>
                <a:gridCol w="1419426">
                  <a:extLst>
                    <a:ext uri="{9D8B030D-6E8A-4147-A177-3AD203B41FA5}">
                      <a16:colId xmlns:a16="http://schemas.microsoft.com/office/drawing/2014/main" val="3912140452"/>
                    </a:ext>
                  </a:extLst>
                </a:gridCol>
              </a:tblGrid>
              <a:tr h="641485">
                <a:tc gridSpan="2">
                  <a:txBody>
                    <a:bodyPr/>
                    <a:lstStyle/>
                    <a:p>
                      <a:pPr algn="ctr"/>
                      <a:r>
                        <a:rPr lang="en-GB" sz="3200" dirty="0">
                          <a:latin typeface="SassoonCRInfantMedium" panose="02000603020000020003" pitchFamily="2" charset="0"/>
                        </a:rPr>
                        <a:t>7</a:t>
                      </a:r>
                    </a:p>
                  </a:txBody>
                  <a:tcPr marL="100584" marR="100584"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480031901"/>
                  </a:ext>
                </a:extLst>
              </a:tr>
              <a:tr h="569976">
                <a:tc>
                  <a:txBody>
                    <a:bodyPr/>
                    <a:lstStyle/>
                    <a:p>
                      <a:pPr algn="ctr"/>
                      <a:r>
                        <a:rPr lang="en-GB" sz="3200" dirty="0">
                          <a:latin typeface="SassoonCRInfantMedium" panose="02000603020000020003" pitchFamily="2" charset="0"/>
                        </a:rPr>
                        <a:t>5</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3200" dirty="0">
                          <a:latin typeface="SassoonCRInfantMedium" panose="02000603020000020003" pitchFamily="2" charset="0"/>
                        </a:rPr>
                        <a:t>2</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12568224"/>
                  </a:ext>
                </a:extLst>
              </a:tr>
            </a:tbl>
          </a:graphicData>
        </a:graphic>
      </p:graphicFrame>
      <p:sp>
        <p:nvSpPr>
          <p:cNvPr id="15" name="TextBox 14">
            <a:extLst>
              <a:ext uri="{FF2B5EF4-FFF2-40B4-BE49-F238E27FC236}">
                <a16:creationId xmlns:a16="http://schemas.microsoft.com/office/drawing/2014/main" id="{DED5E6EC-9E36-4CF1-B9CA-63FD59F48E4F}"/>
              </a:ext>
            </a:extLst>
          </p:cNvPr>
          <p:cNvSpPr txBox="1"/>
          <p:nvPr/>
        </p:nvSpPr>
        <p:spPr>
          <a:xfrm>
            <a:off x="1135181" y="1665529"/>
            <a:ext cx="2838849" cy="584775"/>
          </a:xfrm>
          <a:prstGeom prst="rect">
            <a:avLst/>
          </a:prstGeom>
          <a:noFill/>
        </p:spPr>
        <p:txBody>
          <a:bodyPr wrap="square" rtlCol="0">
            <a:spAutoFit/>
          </a:bodyPr>
          <a:lstStyle/>
          <a:p>
            <a:pPr algn="ctr"/>
            <a:r>
              <a:rPr lang="en-GB" sz="3200" dirty="0">
                <a:latin typeface="SassoonCRInfantMedium" panose="02000603020000020003" pitchFamily="2" charset="0"/>
              </a:rPr>
              <a:t>50 + 20 = 70</a:t>
            </a:r>
          </a:p>
        </p:txBody>
      </p:sp>
      <p:sp>
        <p:nvSpPr>
          <p:cNvPr id="20" name="TextBox 19">
            <a:extLst>
              <a:ext uri="{FF2B5EF4-FFF2-40B4-BE49-F238E27FC236}">
                <a16:creationId xmlns:a16="http://schemas.microsoft.com/office/drawing/2014/main" id="{B7748D62-B57A-463F-A412-8365A2A859B1}"/>
              </a:ext>
            </a:extLst>
          </p:cNvPr>
          <p:cNvSpPr txBox="1"/>
          <p:nvPr/>
        </p:nvSpPr>
        <p:spPr>
          <a:xfrm>
            <a:off x="5169969" y="3885766"/>
            <a:ext cx="2838849" cy="584775"/>
          </a:xfrm>
          <a:prstGeom prst="rect">
            <a:avLst/>
          </a:prstGeom>
          <a:noFill/>
        </p:spPr>
        <p:txBody>
          <a:bodyPr wrap="square" rtlCol="0">
            <a:spAutoFit/>
          </a:bodyPr>
          <a:lstStyle/>
          <a:p>
            <a:pPr algn="ctr"/>
            <a:r>
              <a:rPr lang="en-GB" sz="3200" dirty="0">
                <a:solidFill>
                  <a:srgbClr val="FF0000"/>
                </a:solidFill>
                <a:latin typeface="SassoonCRInfantMedium" panose="02000603020000020003" pitchFamily="2" charset="0"/>
              </a:rPr>
              <a:t>60 – 20 = 10</a:t>
            </a:r>
          </a:p>
        </p:txBody>
      </p:sp>
      <p:sp>
        <p:nvSpPr>
          <p:cNvPr id="21" name="Oval 20">
            <a:extLst>
              <a:ext uri="{FF2B5EF4-FFF2-40B4-BE49-F238E27FC236}">
                <a16:creationId xmlns:a16="http://schemas.microsoft.com/office/drawing/2014/main" id="{18D36BF1-CBDD-440E-8FFE-829CAAB385D5}"/>
              </a:ext>
            </a:extLst>
          </p:cNvPr>
          <p:cNvSpPr/>
          <p:nvPr/>
        </p:nvSpPr>
        <p:spPr>
          <a:xfrm>
            <a:off x="5002823" y="3543299"/>
            <a:ext cx="3209192" cy="122974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A6CE3C93-A10F-4D5E-8A81-0CDABCEE8EDB}"/>
              </a:ext>
            </a:extLst>
          </p:cNvPr>
          <p:cNvGrpSpPr/>
          <p:nvPr/>
        </p:nvGrpSpPr>
        <p:grpSpPr>
          <a:xfrm>
            <a:off x="5488368" y="1665529"/>
            <a:ext cx="2202052" cy="1763471"/>
            <a:chOff x="2326555" y="4103044"/>
            <a:chExt cx="1027274" cy="822672"/>
          </a:xfrm>
        </p:grpSpPr>
        <p:sp>
          <p:nvSpPr>
            <p:cNvPr id="23" name="Oval 22">
              <a:extLst>
                <a:ext uri="{FF2B5EF4-FFF2-40B4-BE49-F238E27FC236}">
                  <a16:creationId xmlns:a16="http://schemas.microsoft.com/office/drawing/2014/main" id="{3E9EBB49-4C20-486E-878F-64787EEF19F7}"/>
                </a:ext>
              </a:extLst>
            </p:cNvPr>
            <p:cNvSpPr/>
            <p:nvPr/>
          </p:nvSpPr>
          <p:spPr>
            <a:xfrm>
              <a:off x="2326555"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70</a:t>
              </a:r>
            </a:p>
          </p:txBody>
        </p:sp>
        <p:sp>
          <p:nvSpPr>
            <p:cNvPr id="24" name="Oval 23">
              <a:extLst>
                <a:ext uri="{FF2B5EF4-FFF2-40B4-BE49-F238E27FC236}">
                  <a16:creationId xmlns:a16="http://schemas.microsoft.com/office/drawing/2014/main" id="{82EA40B8-8115-49BC-808D-5A1D3DA6D5F8}"/>
                </a:ext>
              </a:extLst>
            </p:cNvPr>
            <p:cNvSpPr/>
            <p:nvPr/>
          </p:nvSpPr>
          <p:spPr>
            <a:xfrm>
              <a:off x="2647269" y="4539870"/>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50</a:t>
              </a:r>
            </a:p>
          </p:txBody>
        </p:sp>
        <p:sp>
          <p:nvSpPr>
            <p:cNvPr id="25" name="Oval 24">
              <a:extLst>
                <a:ext uri="{FF2B5EF4-FFF2-40B4-BE49-F238E27FC236}">
                  <a16:creationId xmlns:a16="http://schemas.microsoft.com/office/drawing/2014/main" id="{DF67833C-203B-4A0A-B6B1-C7CF39A8418F}"/>
                </a:ext>
              </a:extLst>
            </p:cNvPr>
            <p:cNvSpPr/>
            <p:nvPr/>
          </p:nvSpPr>
          <p:spPr>
            <a:xfrm>
              <a:off x="2967983"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20</a:t>
              </a:r>
            </a:p>
          </p:txBody>
        </p:sp>
        <p:cxnSp>
          <p:nvCxnSpPr>
            <p:cNvPr id="26" name="Straight Connector 25">
              <a:extLst>
                <a:ext uri="{FF2B5EF4-FFF2-40B4-BE49-F238E27FC236}">
                  <a16:creationId xmlns:a16="http://schemas.microsoft.com/office/drawing/2014/main" id="{DD0C3AC3-404C-42B5-B5E4-889897E4C57F}"/>
                </a:ext>
              </a:extLst>
            </p:cNvPr>
            <p:cNvCxnSpPr>
              <a:cxnSpLocks/>
              <a:stCxn id="23" idx="5"/>
            </p:cNvCxnSpPr>
            <p:nvPr/>
          </p:nvCxnSpPr>
          <p:spPr>
            <a:xfrm>
              <a:off x="2655895" y="4432384"/>
              <a:ext cx="102241" cy="1185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A60F5ED0-9DDF-45AD-B718-A156CFD2BF54}"/>
                </a:ext>
              </a:extLst>
            </p:cNvPr>
            <p:cNvCxnSpPr>
              <a:cxnSpLocks/>
              <a:stCxn id="23" idx="6"/>
              <a:endCxn id="25" idx="2"/>
            </p:cNvCxnSpPr>
            <p:nvPr/>
          </p:nvCxnSpPr>
          <p:spPr>
            <a:xfrm>
              <a:off x="2712401" y="4295967"/>
              <a:ext cx="2555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0317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Spot the odd one out.</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Explain why.</a:t>
            </a:r>
          </a:p>
          <a:p>
            <a:pPr lvl="0"/>
            <a:r>
              <a:rPr lang="en-GB" sz="2800" dirty="0">
                <a:solidFill>
                  <a:srgbClr val="FF0000"/>
                </a:solidFill>
                <a:latin typeface="SassoonCRInfantMedium" panose="02000603020000020003" pitchFamily="2" charset="0"/>
              </a:rPr>
              <a:t>60 – 20 is the odd one out because the others have related addition facts for 7.</a:t>
            </a:r>
          </a:p>
        </p:txBody>
      </p:sp>
      <p:graphicFrame>
        <p:nvGraphicFramePr>
          <p:cNvPr id="7" name="Table 6">
            <a:extLst>
              <a:ext uri="{FF2B5EF4-FFF2-40B4-BE49-F238E27FC236}">
                <a16:creationId xmlns:a16="http://schemas.microsoft.com/office/drawing/2014/main" id="{78FFA642-1D32-4DFF-B9C5-9CAE3E068604}"/>
              </a:ext>
            </a:extLst>
          </p:cNvPr>
          <p:cNvGraphicFramePr>
            <a:graphicFrameLocks noGrp="1"/>
          </p:cNvGraphicFramePr>
          <p:nvPr>
            <p:extLst/>
          </p:nvPr>
        </p:nvGraphicFramePr>
        <p:xfrm>
          <a:off x="1135181" y="3240792"/>
          <a:ext cx="2838852" cy="1229749"/>
        </p:xfrm>
        <a:graphic>
          <a:graphicData uri="http://schemas.openxmlformats.org/drawingml/2006/table">
            <a:tbl>
              <a:tblPr firstRow="1" bandRow="1">
                <a:tableStyleId>{5940675A-B579-460E-94D1-54222C63F5DA}</a:tableStyleId>
              </a:tblPr>
              <a:tblGrid>
                <a:gridCol w="1419426">
                  <a:extLst>
                    <a:ext uri="{9D8B030D-6E8A-4147-A177-3AD203B41FA5}">
                      <a16:colId xmlns:a16="http://schemas.microsoft.com/office/drawing/2014/main" val="228014454"/>
                    </a:ext>
                  </a:extLst>
                </a:gridCol>
                <a:gridCol w="1419426">
                  <a:extLst>
                    <a:ext uri="{9D8B030D-6E8A-4147-A177-3AD203B41FA5}">
                      <a16:colId xmlns:a16="http://schemas.microsoft.com/office/drawing/2014/main" val="3912140452"/>
                    </a:ext>
                  </a:extLst>
                </a:gridCol>
              </a:tblGrid>
              <a:tr h="641485">
                <a:tc gridSpan="2">
                  <a:txBody>
                    <a:bodyPr/>
                    <a:lstStyle/>
                    <a:p>
                      <a:pPr algn="ctr"/>
                      <a:r>
                        <a:rPr lang="en-GB" sz="3200" dirty="0">
                          <a:latin typeface="SassoonCRInfantMedium" panose="02000603020000020003" pitchFamily="2" charset="0"/>
                        </a:rPr>
                        <a:t>7</a:t>
                      </a:r>
                    </a:p>
                  </a:txBody>
                  <a:tcPr marL="100584" marR="100584"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3480031901"/>
                  </a:ext>
                </a:extLst>
              </a:tr>
              <a:tr h="569976">
                <a:tc>
                  <a:txBody>
                    <a:bodyPr/>
                    <a:lstStyle/>
                    <a:p>
                      <a:pPr algn="ctr"/>
                      <a:r>
                        <a:rPr lang="en-GB" sz="3200" dirty="0">
                          <a:latin typeface="SassoonCRInfantMedium" panose="02000603020000020003" pitchFamily="2" charset="0"/>
                        </a:rPr>
                        <a:t>5</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3200" dirty="0">
                          <a:latin typeface="SassoonCRInfantMedium" panose="02000603020000020003" pitchFamily="2" charset="0"/>
                        </a:rPr>
                        <a:t>2</a:t>
                      </a:r>
                    </a:p>
                  </a:txBody>
                  <a:tcPr marL="56777" marR="5677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212568224"/>
                  </a:ext>
                </a:extLst>
              </a:tr>
            </a:tbl>
          </a:graphicData>
        </a:graphic>
      </p:graphicFrame>
      <p:sp>
        <p:nvSpPr>
          <p:cNvPr id="15" name="TextBox 14">
            <a:extLst>
              <a:ext uri="{FF2B5EF4-FFF2-40B4-BE49-F238E27FC236}">
                <a16:creationId xmlns:a16="http://schemas.microsoft.com/office/drawing/2014/main" id="{DED5E6EC-9E36-4CF1-B9CA-63FD59F48E4F}"/>
              </a:ext>
            </a:extLst>
          </p:cNvPr>
          <p:cNvSpPr txBox="1"/>
          <p:nvPr/>
        </p:nvSpPr>
        <p:spPr>
          <a:xfrm>
            <a:off x="1135181" y="1665529"/>
            <a:ext cx="2838849" cy="584775"/>
          </a:xfrm>
          <a:prstGeom prst="rect">
            <a:avLst/>
          </a:prstGeom>
          <a:noFill/>
        </p:spPr>
        <p:txBody>
          <a:bodyPr wrap="square" rtlCol="0">
            <a:spAutoFit/>
          </a:bodyPr>
          <a:lstStyle/>
          <a:p>
            <a:pPr algn="ctr"/>
            <a:r>
              <a:rPr lang="en-GB" sz="3200" dirty="0">
                <a:latin typeface="SassoonCRInfantMedium" panose="02000603020000020003" pitchFamily="2" charset="0"/>
              </a:rPr>
              <a:t>50 + 20 = 70</a:t>
            </a:r>
          </a:p>
        </p:txBody>
      </p:sp>
      <p:sp>
        <p:nvSpPr>
          <p:cNvPr id="20" name="TextBox 19">
            <a:extLst>
              <a:ext uri="{FF2B5EF4-FFF2-40B4-BE49-F238E27FC236}">
                <a16:creationId xmlns:a16="http://schemas.microsoft.com/office/drawing/2014/main" id="{B7748D62-B57A-463F-A412-8365A2A859B1}"/>
              </a:ext>
            </a:extLst>
          </p:cNvPr>
          <p:cNvSpPr txBox="1"/>
          <p:nvPr/>
        </p:nvSpPr>
        <p:spPr>
          <a:xfrm>
            <a:off x="5169969" y="3885766"/>
            <a:ext cx="2838849" cy="584775"/>
          </a:xfrm>
          <a:prstGeom prst="rect">
            <a:avLst/>
          </a:prstGeom>
          <a:noFill/>
        </p:spPr>
        <p:txBody>
          <a:bodyPr wrap="square" rtlCol="0">
            <a:spAutoFit/>
          </a:bodyPr>
          <a:lstStyle/>
          <a:p>
            <a:pPr algn="ctr"/>
            <a:r>
              <a:rPr lang="en-GB" sz="3200" dirty="0">
                <a:solidFill>
                  <a:srgbClr val="FF0000"/>
                </a:solidFill>
                <a:latin typeface="SassoonCRInfantMedium" panose="02000603020000020003" pitchFamily="2" charset="0"/>
              </a:rPr>
              <a:t>60 – 20 = 10</a:t>
            </a:r>
          </a:p>
        </p:txBody>
      </p:sp>
      <p:sp>
        <p:nvSpPr>
          <p:cNvPr id="21" name="Oval 20">
            <a:extLst>
              <a:ext uri="{FF2B5EF4-FFF2-40B4-BE49-F238E27FC236}">
                <a16:creationId xmlns:a16="http://schemas.microsoft.com/office/drawing/2014/main" id="{18D36BF1-CBDD-440E-8FFE-829CAAB385D5}"/>
              </a:ext>
            </a:extLst>
          </p:cNvPr>
          <p:cNvSpPr/>
          <p:nvPr/>
        </p:nvSpPr>
        <p:spPr>
          <a:xfrm>
            <a:off x="5002823" y="3543299"/>
            <a:ext cx="3209192" cy="122974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2" name="Group 21">
            <a:extLst>
              <a:ext uri="{FF2B5EF4-FFF2-40B4-BE49-F238E27FC236}">
                <a16:creationId xmlns:a16="http://schemas.microsoft.com/office/drawing/2014/main" id="{31449339-058D-404A-8305-A04651F18D74}"/>
              </a:ext>
            </a:extLst>
          </p:cNvPr>
          <p:cNvGrpSpPr/>
          <p:nvPr/>
        </p:nvGrpSpPr>
        <p:grpSpPr>
          <a:xfrm>
            <a:off x="5488368" y="1665529"/>
            <a:ext cx="2202052" cy="1763471"/>
            <a:chOff x="2326555" y="4103044"/>
            <a:chExt cx="1027274" cy="822672"/>
          </a:xfrm>
        </p:grpSpPr>
        <p:sp>
          <p:nvSpPr>
            <p:cNvPr id="23" name="Oval 22">
              <a:extLst>
                <a:ext uri="{FF2B5EF4-FFF2-40B4-BE49-F238E27FC236}">
                  <a16:creationId xmlns:a16="http://schemas.microsoft.com/office/drawing/2014/main" id="{A8661DF3-09B6-4DBA-8EB6-C87F054BDFC6}"/>
                </a:ext>
              </a:extLst>
            </p:cNvPr>
            <p:cNvSpPr/>
            <p:nvPr/>
          </p:nvSpPr>
          <p:spPr>
            <a:xfrm>
              <a:off x="2326555"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70</a:t>
              </a:r>
            </a:p>
          </p:txBody>
        </p:sp>
        <p:sp>
          <p:nvSpPr>
            <p:cNvPr id="24" name="Oval 23">
              <a:extLst>
                <a:ext uri="{FF2B5EF4-FFF2-40B4-BE49-F238E27FC236}">
                  <a16:creationId xmlns:a16="http://schemas.microsoft.com/office/drawing/2014/main" id="{9A552853-F3E7-4BD1-9670-F31688B3097E}"/>
                </a:ext>
              </a:extLst>
            </p:cNvPr>
            <p:cNvSpPr/>
            <p:nvPr/>
          </p:nvSpPr>
          <p:spPr>
            <a:xfrm>
              <a:off x="2647269" y="4539870"/>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50</a:t>
              </a:r>
            </a:p>
          </p:txBody>
        </p:sp>
        <p:sp>
          <p:nvSpPr>
            <p:cNvPr id="25" name="Oval 24">
              <a:extLst>
                <a:ext uri="{FF2B5EF4-FFF2-40B4-BE49-F238E27FC236}">
                  <a16:creationId xmlns:a16="http://schemas.microsoft.com/office/drawing/2014/main" id="{B94927B9-7E54-4A53-B8F9-6EFBE0271CEE}"/>
                </a:ext>
              </a:extLst>
            </p:cNvPr>
            <p:cNvSpPr/>
            <p:nvPr/>
          </p:nvSpPr>
          <p:spPr>
            <a:xfrm>
              <a:off x="2967983" y="4103044"/>
              <a:ext cx="385846" cy="385846"/>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200" dirty="0">
                  <a:solidFill>
                    <a:schemeClr val="tx1"/>
                  </a:solidFill>
                  <a:latin typeface="SassoonCRInfantMedium" panose="02000603020000020003" pitchFamily="2" charset="0"/>
                </a:rPr>
                <a:t>20</a:t>
              </a:r>
            </a:p>
          </p:txBody>
        </p:sp>
        <p:cxnSp>
          <p:nvCxnSpPr>
            <p:cNvPr id="26" name="Straight Connector 25">
              <a:extLst>
                <a:ext uri="{FF2B5EF4-FFF2-40B4-BE49-F238E27FC236}">
                  <a16:creationId xmlns:a16="http://schemas.microsoft.com/office/drawing/2014/main" id="{29C7EF96-58F5-4177-A584-8C5159FE1D79}"/>
                </a:ext>
              </a:extLst>
            </p:cNvPr>
            <p:cNvCxnSpPr>
              <a:cxnSpLocks/>
              <a:stCxn id="23" idx="5"/>
            </p:cNvCxnSpPr>
            <p:nvPr/>
          </p:nvCxnSpPr>
          <p:spPr>
            <a:xfrm>
              <a:off x="2655895" y="4432384"/>
              <a:ext cx="102241" cy="11859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E4AB951-F6F3-4692-9043-A075C7CE92FF}"/>
                </a:ext>
              </a:extLst>
            </p:cNvPr>
            <p:cNvCxnSpPr>
              <a:cxnSpLocks/>
              <a:stCxn id="23" idx="6"/>
              <a:endCxn id="25" idx="2"/>
            </p:cNvCxnSpPr>
            <p:nvPr/>
          </p:nvCxnSpPr>
          <p:spPr>
            <a:xfrm>
              <a:off x="2712401" y="4295967"/>
              <a:ext cx="25558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5904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numbers in the pattern.</a:t>
            </a:r>
          </a:p>
          <a:p>
            <a:pPr algn="ctr"/>
            <a:endParaRPr lang="en-GB" sz="2800" dirty="0">
              <a:solidFill>
                <a:srgbClr val="FF0000"/>
              </a:solidFill>
              <a:latin typeface="SassoonCRInfantMedium" panose="02000603020000020003" pitchFamily="2" charset="0"/>
            </a:endParaRPr>
          </a:p>
          <a:p>
            <a:pPr algn="ctr"/>
            <a:r>
              <a:rPr lang="en-GB" sz="4800" dirty="0">
                <a:solidFill>
                  <a:schemeClr val="accent5">
                    <a:lumMod val="50000"/>
                  </a:schemeClr>
                </a:solidFill>
                <a:latin typeface="SassoonCRInfantMedium" panose="02000603020000020003" pitchFamily="2" charset="0"/>
              </a:rPr>
              <a:t>20 + 60 = 80</a:t>
            </a:r>
          </a:p>
          <a:p>
            <a:pPr algn="ctr"/>
            <a:r>
              <a:rPr lang="en-GB" sz="4800" dirty="0">
                <a:solidFill>
                  <a:schemeClr val="accent5">
                    <a:lumMod val="75000"/>
                  </a:schemeClr>
                </a:solidFill>
                <a:latin typeface="SassoonCRInfantMedium" panose="02000603020000020003" pitchFamily="2" charset="0"/>
              </a:rPr>
              <a:t>30 + 50 = 80</a:t>
            </a:r>
          </a:p>
          <a:p>
            <a:pPr algn="ctr"/>
            <a:r>
              <a:rPr lang="en-GB" sz="4800" dirty="0">
                <a:solidFill>
                  <a:schemeClr val="accent5"/>
                </a:solidFill>
                <a:latin typeface="SassoonCRInfantMedium" panose="02000603020000020003" pitchFamily="2" charset="0"/>
              </a:rPr>
              <a:t>__ + __ = 80</a:t>
            </a:r>
          </a:p>
          <a:p>
            <a:pPr algn="ctr"/>
            <a:r>
              <a:rPr lang="en-GB" sz="4800" dirty="0">
                <a:solidFill>
                  <a:schemeClr val="accent5">
                    <a:lumMod val="60000"/>
                    <a:lumOff val="40000"/>
                  </a:schemeClr>
                </a:solidFill>
                <a:latin typeface="SassoonCRInfantMedium" panose="02000603020000020003" pitchFamily="2" charset="0"/>
              </a:rPr>
              <a:t>__ + __ = 80</a:t>
            </a:r>
          </a:p>
          <a:p>
            <a:pPr algn="ctr"/>
            <a:r>
              <a:rPr lang="en-GB" sz="4800" dirty="0">
                <a:solidFill>
                  <a:schemeClr val="accent5">
                    <a:lumMod val="40000"/>
                    <a:lumOff val="60000"/>
                  </a:schemeClr>
                </a:solidFill>
                <a:latin typeface="SassoonCRInfantMedium" panose="02000603020000020003" pitchFamily="2" charset="0"/>
              </a:rPr>
              <a:t>60 + 20 = 80</a:t>
            </a:r>
          </a:p>
        </p:txBody>
      </p:sp>
    </p:spTree>
    <p:extLst>
      <p:ext uri="{BB962C8B-B14F-4D97-AF65-F5344CB8AC3E}">
        <p14:creationId xmlns:p14="http://schemas.microsoft.com/office/powerpoint/2010/main" val="107190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4: Related Facts</a:t>
            </a: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numbers in the pattern.</a:t>
            </a:r>
          </a:p>
          <a:p>
            <a:pPr algn="ctr"/>
            <a:endParaRPr lang="en-GB" sz="2800" dirty="0">
              <a:solidFill>
                <a:srgbClr val="FF0000"/>
              </a:solidFill>
              <a:latin typeface="SassoonCRInfantMedium" panose="02000603020000020003" pitchFamily="2" charset="0"/>
            </a:endParaRPr>
          </a:p>
          <a:p>
            <a:pPr algn="ctr"/>
            <a:r>
              <a:rPr lang="en-GB" sz="4800" dirty="0">
                <a:solidFill>
                  <a:schemeClr val="accent5">
                    <a:lumMod val="50000"/>
                  </a:schemeClr>
                </a:solidFill>
                <a:latin typeface="SassoonCRInfantMedium" panose="02000603020000020003" pitchFamily="2" charset="0"/>
              </a:rPr>
              <a:t>20 + 60 = 80</a:t>
            </a:r>
          </a:p>
          <a:p>
            <a:pPr algn="ctr"/>
            <a:r>
              <a:rPr lang="en-GB" sz="4800" dirty="0">
                <a:solidFill>
                  <a:schemeClr val="accent5">
                    <a:lumMod val="75000"/>
                  </a:schemeClr>
                </a:solidFill>
                <a:latin typeface="SassoonCRInfantMedium" panose="02000603020000020003" pitchFamily="2" charset="0"/>
              </a:rPr>
              <a:t>30 + 50 = 80</a:t>
            </a:r>
          </a:p>
          <a:p>
            <a:pPr algn="ctr"/>
            <a:r>
              <a:rPr lang="en-GB" sz="4800" dirty="0">
                <a:solidFill>
                  <a:schemeClr val="accent5"/>
                </a:solidFill>
                <a:latin typeface="SassoonCRInfantMedium" panose="02000603020000020003" pitchFamily="2" charset="0"/>
              </a:rPr>
              <a:t>__ + __ = 80</a:t>
            </a:r>
          </a:p>
          <a:p>
            <a:pPr algn="ctr"/>
            <a:r>
              <a:rPr lang="en-GB" sz="4800" dirty="0">
                <a:solidFill>
                  <a:schemeClr val="accent5">
                    <a:lumMod val="60000"/>
                    <a:lumOff val="40000"/>
                  </a:schemeClr>
                </a:solidFill>
                <a:latin typeface="SassoonCRInfantMedium" panose="02000603020000020003" pitchFamily="2" charset="0"/>
              </a:rPr>
              <a:t>__ + __ = 80</a:t>
            </a:r>
          </a:p>
          <a:p>
            <a:pPr algn="ctr"/>
            <a:r>
              <a:rPr lang="en-GB" sz="4800" dirty="0">
                <a:solidFill>
                  <a:schemeClr val="accent5">
                    <a:lumMod val="40000"/>
                    <a:lumOff val="60000"/>
                  </a:schemeClr>
                </a:solidFill>
                <a:latin typeface="SassoonCRInfantMedium" panose="02000603020000020003" pitchFamily="2" charset="0"/>
              </a:rPr>
              <a:t>60 + 20 = 80</a:t>
            </a:r>
          </a:p>
        </p:txBody>
      </p:sp>
      <p:sp>
        <p:nvSpPr>
          <p:cNvPr id="2" name="TextBox 1">
            <a:extLst>
              <a:ext uri="{FF2B5EF4-FFF2-40B4-BE49-F238E27FC236}">
                <a16:creationId xmlns:a16="http://schemas.microsoft.com/office/drawing/2014/main" id="{87EFBA35-0A4C-4789-8169-B5122ACDB0F9}"/>
              </a:ext>
            </a:extLst>
          </p:cNvPr>
          <p:cNvSpPr txBox="1"/>
          <p:nvPr/>
        </p:nvSpPr>
        <p:spPr>
          <a:xfrm>
            <a:off x="2760785" y="3200400"/>
            <a:ext cx="908350" cy="830997"/>
          </a:xfrm>
          <a:prstGeom prst="rect">
            <a:avLst/>
          </a:prstGeom>
          <a:noFill/>
        </p:spPr>
        <p:txBody>
          <a:bodyPr wrap="square" rtlCol="0">
            <a:spAutoFit/>
          </a:bodyPr>
          <a:lstStyle/>
          <a:p>
            <a:pPr algn="ctr"/>
            <a:r>
              <a:rPr lang="en-GB" sz="4800" dirty="0">
                <a:solidFill>
                  <a:srgbClr val="FF0000"/>
                </a:solidFill>
                <a:latin typeface="SassoonCRInfantMedium" panose="02000603020000020003" pitchFamily="2" charset="0"/>
              </a:rPr>
              <a:t>40</a:t>
            </a:r>
            <a:endParaRPr lang="en-GB" sz="2000" dirty="0">
              <a:solidFill>
                <a:srgbClr val="FF0000"/>
              </a:solidFill>
              <a:latin typeface="SassoonCRInfantMedium" panose="02000603020000020003" pitchFamily="2" charset="0"/>
            </a:endParaRPr>
          </a:p>
        </p:txBody>
      </p:sp>
      <p:sp>
        <p:nvSpPr>
          <p:cNvPr id="9" name="TextBox 8">
            <a:extLst>
              <a:ext uri="{FF2B5EF4-FFF2-40B4-BE49-F238E27FC236}">
                <a16:creationId xmlns:a16="http://schemas.microsoft.com/office/drawing/2014/main" id="{931DA743-D51A-4AA0-99FA-EEA5B573455E}"/>
              </a:ext>
            </a:extLst>
          </p:cNvPr>
          <p:cNvSpPr txBox="1"/>
          <p:nvPr/>
        </p:nvSpPr>
        <p:spPr>
          <a:xfrm>
            <a:off x="2766836" y="3924300"/>
            <a:ext cx="908350" cy="830997"/>
          </a:xfrm>
          <a:prstGeom prst="rect">
            <a:avLst/>
          </a:prstGeom>
          <a:noFill/>
        </p:spPr>
        <p:txBody>
          <a:bodyPr wrap="square" rtlCol="0">
            <a:spAutoFit/>
          </a:bodyPr>
          <a:lstStyle/>
          <a:p>
            <a:pPr algn="ctr"/>
            <a:r>
              <a:rPr lang="en-GB" sz="4800" dirty="0">
                <a:solidFill>
                  <a:srgbClr val="FF0000"/>
                </a:solidFill>
                <a:latin typeface="SassoonCRInfantMedium" panose="02000603020000020003" pitchFamily="2" charset="0"/>
              </a:rPr>
              <a:t>50</a:t>
            </a:r>
            <a:endParaRPr lang="en-GB" sz="2000" dirty="0">
              <a:solidFill>
                <a:srgbClr val="FF0000"/>
              </a:solidFill>
              <a:latin typeface="SassoonCRInfantMedium" panose="02000603020000020003" pitchFamily="2" charset="0"/>
            </a:endParaRPr>
          </a:p>
        </p:txBody>
      </p:sp>
      <p:sp>
        <p:nvSpPr>
          <p:cNvPr id="10" name="TextBox 9">
            <a:extLst>
              <a:ext uri="{FF2B5EF4-FFF2-40B4-BE49-F238E27FC236}">
                <a16:creationId xmlns:a16="http://schemas.microsoft.com/office/drawing/2014/main" id="{7F4AF796-0F4C-4772-94FD-D8A45851E144}"/>
              </a:ext>
            </a:extLst>
          </p:cNvPr>
          <p:cNvSpPr txBox="1"/>
          <p:nvPr/>
        </p:nvSpPr>
        <p:spPr>
          <a:xfrm>
            <a:off x="4091729" y="3200400"/>
            <a:ext cx="908350" cy="830997"/>
          </a:xfrm>
          <a:prstGeom prst="rect">
            <a:avLst/>
          </a:prstGeom>
          <a:noFill/>
        </p:spPr>
        <p:txBody>
          <a:bodyPr wrap="square" rtlCol="0">
            <a:spAutoFit/>
          </a:bodyPr>
          <a:lstStyle/>
          <a:p>
            <a:pPr algn="ctr"/>
            <a:r>
              <a:rPr lang="en-GB" sz="4800" dirty="0">
                <a:solidFill>
                  <a:srgbClr val="FF0000"/>
                </a:solidFill>
                <a:latin typeface="SassoonCRInfantMedium" panose="02000603020000020003" pitchFamily="2" charset="0"/>
              </a:rPr>
              <a:t>40</a:t>
            </a:r>
            <a:endParaRPr lang="en-GB" sz="2000" dirty="0">
              <a:solidFill>
                <a:srgbClr val="FF0000"/>
              </a:solidFill>
              <a:latin typeface="SassoonCRInfantMedium" panose="02000603020000020003" pitchFamily="2" charset="0"/>
            </a:endParaRPr>
          </a:p>
        </p:txBody>
      </p:sp>
      <p:sp>
        <p:nvSpPr>
          <p:cNvPr id="11" name="TextBox 10">
            <a:extLst>
              <a:ext uri="{FF2B5EF4-FFF2-40B4-BE49-F238E27FC236}">
                <a16:creationId xmlns:a16="http://schemas.microsoft.com/office/drawing/2014/main" id="{FE00E84A-1240-4425-BA69-18A8F6BF18AC}"/>
              </a:ext>
            </a:extLst>
          </p:cNvPr>
          <p:cNvSpPr txBox="1"/>
          <p:nvPr/>
        </p:nvSpPr>
        <p:spPr>
          <a:xfrm>
            <a:off x="4085678" y="3924300"/>
            <a:ext cx="908350" cy="830997"/>
          </a:xfrm>
          <a:prstGeom prst="rect">
            <a:avLst/>
          </a:prstGeom>
          <a:noFill/>
        </p:spPr>
        <p:txBody>
          <a:bodyPr wrap="square" rtlCol="0">
            <a:spAutoFit/>
          </a:bodyPr>
          <a:lstStyle/>
          <a:p>
            <a:pPr algn="ctr"/>
            <a:r>
              <a:rPr lang="en-GB" sz="4800" dirty="0">
                <a:solidFill>
                  <a:srgbClr val="FF0000"/>
                </a:solidFill>
                <a:latin typeface="SassoonCRInfantMedium" panose="02000603020000020003" pitchFamily="2" charset="0"/>
              </a:rPr>
              <a:t>30</a:t>
            </a:r>
            <a:endParaRPr lang="en-GB" sz="200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3329729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Two pairs of numbers have been added. </a:t>
            </a:r>
            <a:endParaRPr lang="en-GB" sz="16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What do you notice?</a:t>
            </a:r>
          </a:p>
          <a:p>
            <a:pPr algn="ctr"/>
            <a:endParaRPr lang="en-GB" sz="28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5 + 4 = 9</a:t>
            </a:r>
          </a:p>
          <a:p>
            <a:pPr algn="ctr"/>
            <a:endParaRPr lang="en-GB" sz="28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50 + 40 = 90</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Based on what you notice, complete this calculation:</a:t>
            </a:r>
          </a:p>
          <a:p>
            <a:pPr algn="ctr"/>
            <a:br>
              <a:rPr lang="en-GB" sz="2800" dirty="0">
                <a:solidFill>
                  <a:schemeClr val="tx1"/>
                </a:solidFill>
                <a:latin typeface="SassoonCRInfantMedium" panose="02000603020000020003" pitchFamily="2" charset="0"/>
              </a:rPr>
            </a:br>
            <a:r>
              <a:rPr lang="en-GB" sz="2800" dirty="0">
                <a:solidFill>
                  <a:schemeClr val="tx1"/>
                </a:solidFill>
                <a:latin typeface="SassoonCRInfantMedium" panose="02000603020000020003" pitchFamily="2" charset="0"/>
              </a:rPr>
              <a:t> 40 + 60 =</a:t>
            </a:r>
          </a:p>
          <a:p>
            <a:pPr algn="ctr"/>
            <a:endParaRPr lang="en-GB" sz="2800" dirty="0">
              <a:solidFill>
                <a:schemeClr val="bg2">
                  <a:lumMod val="25000"/>
                </a:schemeClr>
              </a:solidFill>
              <a:latin typeface="SassoonCRInfantMedium" panose="02000603020000020003" pitchFamily="2" charset="0"/>
            </a:endParaRPr>
          </a:p>
          <a:p>
            <a:pPr algn="ctr"/>
            <a:endParaRPr lang="en-GB" sz="2800" dirty="0">
              <a:solidFill>
                <a:schemeClr val="bg2">
                  <a:lumMod val="25000"/>
                </a:schemeClr>
              </a:solidFill>
              <a:latin typeface="SassoonCRInfantMedium" panose="02000603020000020003" pitchFamily="2" charset="0"/>
            </a:endParaRPr>
          </a:p>
          <a:p>
            <a:pPr algn="ctr"/>
            <a:r>
              <a:rPr lang="en-GB" sz="2800" dirty="0">
                <a:solidFill>
                  <a:schemeClr val="bg2">
                    <a:lumMod val="25000"/>
                  </a:schemeClr>
                </a:solidFill>
                <a:latin typeface="SassoonCRInfantMedium" panose="02000603020000020003" pitchFamily="2" charset="0"/>
              </a:rPr>
              <a:t> </a:t>
            </a:r>
          </a:p>
        </p:txBody>
      </p:sp>
    </p:spTree>
    <p:extLst>
      <p:ext uri="{BB962C8B-B14F-4D97-AF65-F5344CB8AC3E}">
        <p14:creationId xmlns:p14="http://schemas.microsoft.com/office/powerpoint/2010/main" val="273723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Two pairs of numbers have been added. </a:t>
            </a:r>
            <a:endParaRPr lang="en-GB" sz="16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What do you notice?</a:t>
            </a:r>
          </a:p>
          <a:p>
            <a:pPr algn="ctr"/>
            <a:endParaRPr lang="en-GB" sz="2800" dirty="0">
              <a:solidFill>
                <a:schemeClr val="tx1"/>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5 + 4 = 9</a:t>
            </a:r>
          </a:p>
          <a:p>
            <a:pPr algn="ctr"/>
            <a:endParaRPr lang="en-GB" sz="2800" dirty="0">
              <a:solidFill>
                <a:schemeClr val="tx1"/>
              </a:solidFill>
              <a:latin typeface="SassoonCRInfantMedium" panose="02000603020000020003" pitchFamily="2" charset="0"/>
            </a:endParaRPr>
          </a:p>
          <a:p>
            <a:pPr algn="ctr"/>
            <a:r>
              <a:rPr lang="en-GB" sz="2800" u="sng" dirty="0">
                <a:solidFill>
                  <a:schemeClr val="tx1"/>
                </a:solidFill>
                <a:latin typeface="SassoonCRInfantMedium" panose="02000603020000020003" pitchFamily="2" charset="0"/>
              </a:rPr>
              <a:t>5</a:t>
            </a:r>
            <a:r>
              <a:rPr lang="en-GB" sz="2800" dirty="0">
                <a:solidFill>
                  <a:schemeClr val="tx1"/>
                </a:solidFill>
                <a:latin typeface="SassoonCRInfantMedium" panose="02000603020000020003" pitchFamily="2" charset="0"/>
              </a:rPr>
              <a:t>0 + </a:t>
            </a:r>
            <a:r>
              <a:rPr lang="en-GB" sz="2800" u="sng" dirty="0">
                <a:solidFill>
                  <a:schemeClr val="tx1"/>
                </a:solidFill>
                <a:latin typeface="SassoonCRInfantMedium" panose="02000603020000020003" pitchFamily="2" charset="0"/>
              </a:rPr>
              <a:t>4</a:t>
            </a:r>
            <a:r>
              <a:rPr lang="en-GB" sz="2800" dirty="0">
                <a:solidFill>
                  <a:schemeClr val="tx1"/>
                </a:solidFill>
                <a:latin typeface="SassoonCRInfantMedium" panose="02000603020000020003" pitchFamily="2" charset="0"/>
              </a:rPr>
              <a:t>0 = </a:t>
            </a:r>
            <a:r>
              <a:rPr lang="en-GB" sz="2800" u="sng" dirty="0">
                <a:solidFill>
                  <a:schemeClr val="tx1"/>
                </a:solidFill>
                <a:latin typeface="SassoonCRInfantMedium" panose="02000603020000020003" pitchFamily="2" charset="0"/>
              </a:rPr>
              <a:t>9</a:t>
            </a:r>
            <a:r>
              <a:rPr lang="en-GB" sz="2800" dirty="0">
                <a:solidFill>
                  <a:schemeClr val="tx1"/>
                </a:solidFill>
                <a:latin typeface="SassoonCRInfantMedium" panose="02000603020000020003" pitchFamily="2" charset="0"/>
              </a:rPr>
              <a:t>0</a:t>
            </a:r>
          </a:p>
          <a:p>
            <a:pPr algn="ctr"/>
            <a:endParaRPr lang="en-GB" sz="2800" dirty="0">
              <a:solidFill>
                <a:schemeClr val="bg2">
                  <a:lumMod val="25000"/>
                </a:schemeClr>
              </a:solidFill>
              <a:latin typeface="SassoonCRInfantMedium" panose="02000603020000020003" pitchFamily="2" charset="0"/>
            </a:endParaRPr>
          </a:p>
          <a:p>
            <a:pPr algn="ctr"/>
            <a:r>
              <a:rPr lang="en-GB" sz="2800" dirty="0">
                <a:solidFill>
                  <a:srgbClr val="FF0000"/>
                </a:solidFill>
                <a:latin typeface="SassoonCRInfantMedium" panose="02000603020000020003" pitchFamily="2" charset="0"/>
              </a:rPr>
              <a:t>The number fact 5 + 4 = 9 stays the same. </a:t>
            </a:r>
          </a:p>
          <a:p>
            <a:pPr algn="ctr"/>
            <a:r>
              <a:rPr lang="en-GB" sz="2800" dirty="0">
                <a:solidFill>
                  <a:srgbClr val="FF0000"/>
                </a:solidFill>
                <a:latin typeface="SassoonCRInfantMedium" panose="02000603020000020003" pitchFamily="2" charset="0"/>
              </a:rPr>
              <a:t>The 9 moves from the ones to the tens column.</a:t>
            </a:r>
          </a:p>
          <a:p>
            <a:pPr algn="ctr"/>
            <a:r>
              <a:rPr lang="en-GB" sz="2800" dirty="0">
                <a:solidFill>
                  <a:schemeClr val="tx1"/>
                </a:solidFill>
                <a:latin typeface="SassoonCRInfantMedium" panose="02000603020000020003" pitchFamily="2" charset="0"/>
              </a:rPr>
              <a:t>Based on what you notice, complete this calculation:</a:t>
            </a:r>
          </a:p>
          <a:p>
            <a:pPr algn="ctr"/>
            <a:br>
              <a:rPr lang="en-GB" sz="2800" dirty="0">
                <a:solidFill>
                  <a:schemeClr val="tx1"/>
                </a:solidFill>
                <a:latin typeface="SassoonCRInfantMedium" panose="02000603020000020003" pitchFamily="2" charset="0"/>
              </a:rPr>
            </a:br>
            <a:r>
              <a:rPr lang="en-GB" sz="2800" dirty="0">
                <a:solidFill>
                  <a:schemeClr val="tx1"/>
                </a:solidFill>
                <a:latin typeface="SassoonCRInfantMedium" panose="02000603020000020003" pitchFamily="2" charset="0"/>
              </a:rPr>
              <a:t> </a:t>
            </a:r>
            <a:r>
              <a:rPr lang="en-GB" sz="2800" u="sng" dirty="0">
                <a:solidFill>
                  <a:schemeClr val="tx1"/>
                </a:solidFill>
                <a:latin typeface="SassoonCRInfantMedium" panose="02000603020000020003" pitchFamily="2" charset="0"/>
              </a:rPr>
              <a:t>4</a:t>
            </a:r>
            <a:r>
              <a:rPr lang="en-GB" sz="2800" dirty="0">
                <a:solidFill>
                  <a:schemeClr val="tx1"/>
                </a:solidFill>
                <a:latin typeface="SassoonCRInfantMedium" panose="02000603020000020003" pitchFamily="2" charset="0"/>
              </a:rPr>
              <a:t>0 + </a:t>
            </a:r>
            <a:r>
              <a:rPr lang="en-GB" sz="2800" u="sng" dirty="0">
                <a:solidFill>
                  <a:schemeClr val="tx1"/>
                </a:solidFill>
                <a:latin typeface="SassoonCRInfantMedium" panose="02000603020000020003" pitchFamily="2" charset="0"/>
              </a:rPr>
              <a:t>6</a:t>
            </a:r>
            <a:r>
              <a:rPr lang="en-GB" sz="2800" dirty="0">
                <a:solidFill>
                  <a:schemeClr val="tx1"/>
                </a:solidFill>
                <a:latin typeface="SassoonCRInfantMedium" panose="02000603020000020003" pitchFamily="2" charset="0"/>
              </a:rPr>
              <a:t>0 = </a:t>
            </a:r>
            <a:r>
              <a:rPr lang="en-GB" sz="2800" u="sng" dirty="0">
                <a:solidFill>
                  <a:srgbClr val="FF0000"/>
                </a:solidFill>
                <a:latin typeface="SassoonCRInfantMedium" panose="02000603020000020003" pitchFamily="2" charset="0"/>
              </a:rPr>
              <a:t>10</a:t>
            </a:r>
            <a:r>
              <a:rPr lang="en-GB" sz="2800" dirty="0">
                <a:solidFill>
                  <a:srgbClr val="FF0000"/>
                </a:solidFill>
                <a:latin typeface="SassoonCRInfantMedium" panose="02000603020000020003" pitchFamily="2" charset="0"/>
              </a:rPr>
              <a:t>0</a:t>
            </a:r>
            <a:r>
              <a:rPr lang="en-GB" sz="2800" dirty="0">
                <a:solidFill>
                  <a:schemeClr val="bg2">
                    <a:lumMod val="25000"/>
                  </a:schemeClr>
                </a:solidFill>
                <a:latin typeface="SassoonCRInfantMedium" panose="02000603020000020003" pitchFamily="2" charset="0"/>
              </a:rPr>
              <a:t> </a:t>
            </a:r>
            <a:endParaRPr lang="en-GB" sz="2800" dirty="0">
              <a:solidFill>
                <a:srgbClr val="FF0000"/>
              </a:solidFill>
              <a:latin typeface="SassoonCRInfantMedium" panose="02000603020000020003" pitchFamily="2" charset="0"/>
            </a:endParaRPr>
          </a:p>
          <a:p>
            <a:pPr algn="ctr"/>
            <a:endParaRPr lang="en-GB" sz="2800" dirty="0">
              <a:solidFill>
                <a:schemeClr val="bg2">
                  <a:lumMod val="25000"/>
                </a:schemeClr>
              </a:solidFill>
              <a:latin typeface="SassoonCRInfantMedium" panose="02000603020000020003" pitchFamily="2" charset="0"/>
            </a:endParaRPr>
          </a:p>
          <a:p>
            <a:pPr algn="ctr"/>
            <a:endParaRPr lang="en-GB" sz="2800" dirty="0">
              <a:solidFill>
                <a:schemeClr val="bg2">
                  <a:lumMod val="25000"/>
                </a:schemeClr>
              </a:solidFill>
              <a:latin typeface="SassoonCRInfantMedium" panose="02000603020000020003" pitchFamily="2" charset="0"/>
            </a:endParaRPr>
          </a:p>
          <a:p>
            <a:pPr algn="ctr"/>
            <a:r>
              <a:rPr lang="en-GB" sz="2800" dirty="0">
                <a:solidFill>
                  <a:schemeClr val="bg2">
                    <a:lumMod val="25000"/>
                  </a:schemeClr>
                </a:solidFill>
                <a:latin typeface="SassoonCRInfantMedium" panose="02000603020000020003" pitchFamily="2" charset="0"/>
              </a:rPr>
              <a:t> </a:t>
            </a:r>
          </a:p>
        </p:txBody>
      </p:sp>
    </p:spTree>
    <p:extLst>
      <p:ext uri="{BB962C8B-B14F-4D97-AF65-F5344CB8AC3E}">
        <p14:creationId xmlns:p14="http://schemas.microsoft.com/office/powerpoint/2010/main" val="42480646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4 + 3 = 7</a:t>
            </a:r>
          </a:p>
          <a:p>
            <a:pPr algn="ctr"/>
            <a:endParaRPr lang="en-GB" sz="66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40 + 30 = </a:t>
            </a:r>
            <a:r>
              <a:rPr lang="en-GB" sz="6600" spc="-150" dirty="0">
                <a:solidFill>
                  <a:schemeClr val="tx1"/>
                </a:solidFill>
                <a:latin typeface="SassoonCRInfantMedium" panose="02000603020000020003" pitchFamily="2" charset="0"/>
              </a:rPr>
              <a:t>___</a:t>
            </a:r>
          </a:p>
        </p:txBody>
      </p:sp>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4 + 3 = 7</a:t>
            </a:r>
          </a:p>
          <a:p>
            <a:pPr algn="ctr"/>
            <a:endParaRPr lang="en-GB" sz="66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40 + 30 = </a:t>
            </a:r>
            <a:r>
              <a:rPr lang="en-GB" sz="6600" dirty="0">
                <a:solidFill>
                  <a:srgbClr val="FF0000"/>
                </a:solidFill>
                <a:latin typeface="SassoonCRInfantMedium" panose="02000603020000020003" pitchFamily="2" charset="0"/>
              </a:rPr>
              <a:t>70</a:t>
            </a:r>
          </a:p>
        </p:txBody>
      </p:sp>
    </p:spTree>
    <p:extLst>
      <p:ext uri="{BB962C8B-B14F-4D97-AF65-F5344CB8AC3E}">
        <p14:creationId xmlns:p14="http://schemas.microsoft.com/office/powerpoint/2010/main" val="1153273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7 = 10 – 3</a:t>
            </a:r>
          </a:p>
          <a:p>
            <a:pPr algn="ctr"/>
            <a:endParaRPr lang="en-GB" sz="66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70 = 100 – </a:t>
            </a:r>
            <a:r>
              <a:rPr lang="en-GB" sz="6600" spc="-150" dirty="0">
                <a:solidFill>
                  <a:schemeClr val="tx1"/>
                </a:solidFill>
                <a:latin typeface="SassoonCRInfantMedium" panose="02000603020000020003" pitchFamily="2" charset="0"/>
              </a:rPr>
              <a:t>___</a:t>
            </a:r>
            <a:endParaRPr lang="en-GB" sz="6600" spc="-15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2339259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Fill in the missing number.</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7 = 10 – 3</a:t>
            </a:r>
          </a:p>
          <a:p>
            <a:pPr algn="ctr"/>
            <a:endParaRPr lang="en-GB" sz="6600" dirty="0">
              <a:solidFill>
                <a:schemeClr val="tx1"/>
              </a:solidFill>
              <a:latin typeface="SassoonCRInfantMedium" panose="02000603020000020003" pitchFamily="2" charset="0"/>
            </a:endParaRPr>
          </a:p>
          <a:p>
            <a:pPr algn="ctr"/>
            <a:r>
              <a:rPr lang="en-GB" sz="6600" dirty="0">
                <a:solidFill>
                  <a:schemeClr val="tx1"/>
                </a:solidFill>
                <a:latin typeface="SassoonCRInfantMedium" panose="02000603020000020003" pitchFamily="2" charset="0"/>
              </a:rPr>
              <a:t>70 = 100 – </a:t>
            </a:r>
            <a:r>
              <a:rPr lang="en-GB" sz="6600" dirty="0">
                <a:solidFill>
                  <a:srgbClr val="FF0000"/>
                </a:solidFill>
                <a:latin typeface="SassoonCRInfantMedium" panose="02000603020000020003" pitchFamily="2" charset="0"/>
              </a:rPr>
              <a:t>30</a:t>
            </a:r>
            <a:endParaRPr lang="en-GB" sz="6600" spc="-150" dirty="0">
              <a:solidFill>
                <a:srgbClr val="FF0000"/>
              </a:solidFill>
              <a:latin typeface="SassoonCRInfantMedium" panose="02000603020000020003" pitchFamily="2" charset="0"/>
            </a:endParaRPr>
          </a:p>
        </p:txBody>
      </p:sp>
    </p:spTree>
    <p:extLst>
      <p:ext uri="{BB962C8B-B14F-4D97-AF65-F5344CB8AC3E}">
        <p14:creationId xmlns:p14="http://schemas.microsoft.com/office/powerpoint/2010/main" val="3457649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3"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bar models below.</a:t>
            </a:r>
          </a:p>
        </p:txBody>
      </p:sp>
      <p:graphicFrame>
        <p:nvGraphicFramePr>
          <p:cNvPr id="7" name="Table 6">
            <a:extLst>
              <a:ext uri="{FF2B5EF4-FFF2-40B4-BE49-F238E27FC236}">
                <a16:creationId xmlns:a16="http://schemas.microsoft.com/office/drawing/2014/main" id="{47098AF3-26A8-48DB-9920-54D1A11D15CE}"/>
              </a:ext>
            </a:extLst>
          </p:cNvPr>
          <p:cNvGraphicFramePr>
            <a:graphicFrameLocks noGrp="1"/>
          </p:cNvGraphicFramePr>
          <p:nvPr>
            <p:extLst>
              <p:ext uri="{D42A27DB-BD31-4B8C-83A1-F6EECF244321}">
                <p14:modId xmlns:p14="http://schemas.microsoft.com/office/powerpoint/2010/main" val="2876877922"/>
              </p:ext>
            </p:extLst>
          </p:nvPr>
        </p:nvGraphicFramePr>
        <p:xfrm>
          <a:off x="2270195" y="3701387"/>
          <a:ext cx="4608000" cy="1913898"/>
        </p:xfrm>
        <a:graphic>
          <a:graphicData uri="http://schemas.openxmlformats.org/drawingml/2006/table">
            <a:tbl>
              <a:tblPr firstRow="1" bandRow="1">
                <a:tableStyleId>{5940675A-B579-460E-94D1-54222C63F5DA}</a:tableStyleId>
              </a:tblPr>
              <a:tblGrid>
                <a:gridCol w="2628000">
                  <a:extLst>
                    <a:ext uri="{9D8B030D-6E8A-4147-A177-3AD203B41FA5}">
                      <a16:colId xmlns:a16="http://schemas.microsoft.com/office/drawing/2014/main" val="3176584392"/>
                    </a:ext>
                  </a:extLst>
                </a:gridCol>
                <a:gridCol w="1980000">
                  <a:extLst>
                    <a:ext uri="{9D8B030D-6E8A-4147-A177-3AD203B41FA5}">
                      <a16:colId xmlns:a16="http://schemas.microsoft.com/office/drawing/2014/main" val="1753803116"/>
                    </a:ext>
                  </a:extLst>
                </a:gridCol>
              </a:tblGrid>
              <a:tr h="955873">
                <a:tc gridSpan="2">
                  <a:txBody>
                    <a:bodyPr/>
                    <a:lstStyle/>
                    <a:p>
                      <a:pPr algn="ctr"/>
                      <a:r>
                        <a:rPr lang="en-GB" sz="4700" dirty="0">
                          <a:latin typeface="SassoonCRInfantMedium" panose="02000603020000020003" pitchFamily="2" charset="0"/>
                        </a:rPr>
                        <a:t>90</a:t>
                      </a:r>
                    </a:p>
                  </a:txBody>
                  <a:tcPr marL="83127" marR="8312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1513925002"/>
                  </a:ext>
                </a:extLst>
              </a:tr>
              <a:tr h="958025">
                <a:tc>
                  <a:txBody>
                    <a:bodyPr/>
                    <a:lstStyle/>
                    <a:p>
                      <a:endParaRPr lang="en-GB" sz="4700" dirty="0">
                        <a:latin typeface="SassoonCRInfantMedium" panose="02000603020000020003" pitchFamily="2" charset="0"/>
                      </a:endParaRP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r>
                        <a:rPr lang="en-GB" sz="4700" dirty="0">
                          <a:latin typeface="SassoonCRInfantMedium" panose="02000603020000020003" pitchFamily="2" charset="0"/>
                        </a:rPr>
                        <a:t>30</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33556658"/>
                  </a:ext>
                </a:extLst>
              </a:tr>
            </a:tbl>
          </a:graphicData>
        </a:graphic>
      </p:graphicFrame>
      <p:graphicFrame>
        <p:nvGraphicFramePr>
          <p:cNvPr id="9" name="Table 8">
            <a:extLst>
              <a:ext uri="{FF2B5EF4-FFF2-40B4-BE49-F238E27FC236}">
                <a16:creationId xmlns:a16="http://schemas.microsoft.com/office/drawing/2014/main" id="{A737B2E1-6ECD-44A9-B1B6-8ACBEE30322E}"/>
              </a:ext>
            </a:extLst>
          </p:cNvPr>
          <p:cNvGraphicFramePr>
            <a:graphicFrameLocks noGrp="1"/>
          </p:cNvGraphicFramePr>
          <p:nvPr>
            <p:extLst>
              <p:ext uri="{D42A27DB-BD31-4B8C-83A1-F6EECF244321}">
                <p14:modId xmlns:p14="http://schemas.microsoft.com/office/powerpoint/2010/main" val="3890646895"/>
              </p:ext>
            </p:extLst>
          </p:nvPr>
        </p:nvGraphicFramePr>
        <p:xfrm>
          <a:off x="2270195" y="1515102"/>
          <a:ext cx="4608000" cy="1913898"/>
        </p:xfrm>
        <a:graphic>
          <a:graphicData uri="http://schemas.openxmlformats.org/drawingml/2006/table">
            <a:tbl>
              <a:tblPr firstRow="1" bandRow="1">
                <a:tableStyleId>{5940675A-B579-460E-94D1-54222C63F5DA}</a:tableStyleId>
              </a:tblPr>
              <a:tblGrid>
                <a:gridCol w="2628000">
                  <a:extLst>
                    <a:ext uri="{9D8B030D-6E8A-4147-A177-3AD203B41FA5}">
                      <a16:colId xmlns:a16="http://schemas.microsoft.com/office/drawing/2014/main" val="3176584392"/>
                    </a:ext>
                  </a:extLst>
                </a:gridCol>
                <a:gridCol w="1980000">
                  <a:extLst>
                    <a:ext uri="{9D8B030D-6E8A-4147-A177-3AD203B41FA5}">
                      <a16:colId xmlns:a16="http://schemas.microsoft.com/office/drawing/2014/main" val="1753803116"/>
                    </a:ext>
                  </a:extLst>
                </a:gridCol>
              </a:tblGrid>
              <a:tr h="955873">
                <a:tc gridSpan="2">
                  <a:txBody>
                    <a:bodyPr/>
                    <a:lstStyle/>
                    <a:p>
                      <a:pPr algn="ctr"/>
                      <a:r>
                        <a:rPr lang="en-GB" sz="4700" dirty="0">
                          <a:latin typeface="SassoonCRInfantMedium" panose="02000603020000020003" pitchFamily="2" charset="0"/>
                        </a:rPr>
                        <a:t>9</a:t>
                      </a:r>
                    </a:p>
                  </a:txBody>
                  <a:tcPr marL="83127" marR="83127" marT="50292" marB="50292"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GB" dirty="0"/>
                    </a:p>
                  </a:txBody>
                  <a:tcPr/>
                </a:tc>
                <a:extLst>
                  <a:ext uri="{0D108BD9-81ED-4DB2-BD59-A6C34878D82A}">
                    <a16:rowId xmlns:a16="http://schemas.microsoft.com/office/drawing/2014/main" val="1513925002"/>
                  </a:ext>
                </a:extLst>
              </a:tr>
              <a:tr h="958025">
                <a:tc>
                  <a:txBody>
                    <a:bodyPr/>
                    <a:lstStyle/>
                    <a:p>
                      <a:pPr algn="ctr"/>
                      <a:r>
                        <a:rPr lang="en-GB" sz="4700" dirty="0">
                          <a:latin typeface="SassoonCRInfantMedium" panose="02000603020000020003" pitchFamily="2" charset="0"/>
                        </a:rPr>
                        <a:t>6</a:t>
                      </a: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a:endParaRPr lang="en-GB" sz="4700" dirty="0">
                        <a:latin typeface="SassoonCRInfantMedium" panose="02000603020000020003" pitchFamily="2" charset="0"/>
                      </a:endParaRPr>
                    </a:p>
                  </a:txBody>
                  <a:tcPr marL="315676" marR="315676" marT="118587" marB="11858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633556658"/>
                  </a:ext>
                </a:extLst>
              </a:tr>
            </a:tbl>
          </a:graphicData>
        </a:graphic>
      </p:graphicFrame>
    </p:spTree>
    <p:extLst>
      <p:ext uri="{BB962C8B-B14F-4D97-AF65-F5344CB8AC3E}">
        <p14:creationId xmlns:p14="http://schemas.microsoft.com/office/powerpoint/2010/main" val="657604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583F06-7A75-47F9-9D60-5158713B74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F8F11D-A449-4684-B8E0-461263A2E192}">
  <ds:schemaRefs>
    <ds:schemaRef ds:uri="http://schemas.microsoft.com/office/2006/metadata/properties"/>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86144f90-c7b6-48d0-aae5-f5e9e48cc3df"/>
    <ds:schemaRef ds:uri="http://purl.org/dc/elements/1.1/"/>
    <ds:schemaRef ds:uri="5c7a0828-c5e4-45f8-a074-18a8fdc88ec6"/>
    <ds:schemaRef ds:uri="http://www.w3.org/XML/1998/namespace"/>
    <ds:schemaRef ds:uri="http://purl.org/dc/terms/"/>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2287</TotalTime>
  <Words>747</Words>
  <Application>Microsoft Office PowerPoint</Application>
  <PresentationFormat>On-screen Show (4:3)</PresentationFormat>
  <Paragraphs>263</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Sian Stebbings</cp:lastModifiedBy>
  <cp:revision>47</cp:revision>
  <dcterms:created xsi:type="dcterms:W3CDTF">2018-03-17T10:08:43Z</dcterms:created>
  <dcterms:modified xsi:type="dcterms:W3CDTF">2018-09-29T12:51:46Z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