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0"/>
    <p:restoredTop sz="94595"/>
  </p:normalViewPr>
  <p:slideViewPr>
    <p:cSldViewPr>
      <p:cViewPr varScale="1">
        <p:scale>
          <a:sx n="62" d="100"/>
          <a:sy n="62" d="100"/>
        </p:scale>
        <p:origin x="-1896" y="-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77708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628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003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95874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98482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7265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89615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63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90388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59900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2020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B82CE-6717-4DCF-92EA-8F6239186219}" type="datetimeFigureOut">
              <a:rPr lang="en-GB" smtClean="0"/>
              <a:pPr/>
              <a:t>18/11/2016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FD65A-F98C-41D1-8B7C-BBB97B9C65B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43597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0728" y="1568624"/>
            <a:ext cx="5112568" cy="702078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Roast Turkey and Stuffing served with  Chipolata Sausag</a:t>
            </a:r>
            <a:r>
              <a:rPr lang="en-GB" sz="2400" dirty="0">
                <a:solidFill>
                  <a:srgbClr val="C00000"/>
                </a:solidFill>
                <a:cs typeface="Arial" panose="020B0604020202020204" pitchFamily="34" charset="0"/>
              </a:rPr>
              <a:t>e</a:t>
            </a:r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</a:p>
          <a:p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Vegetable and Cheese filled Parcel</a:t>
            </a:r>
          </a:p>
          <a:p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C00000"/>
                </a:solidFill>
                <a:cs typeface="Arial" panose="020B0604020202020204" pitchFamily="34" charset="0"/>
              </a:rPr>
              <a:t>s</a:t>
            </a:r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erved with</a:t>
            </a:r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Roast Potatoes</a:t>
            </a:r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Fresh Carrots, Garden Peas and </a:t>
            </a: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Brussel Sprouts </a:t>
            </a:r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Vegetarian Gravy</a:t>
            </a: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  </a:t>
            </a: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Cinnamon Cookie</a:t>
            </a:r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C00000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Apple and Mincemeat Crumble </a:t>
            </a:r>
          </a:p>
          <a:p>
            <a:r>
              <a:rPr lang="en-GB" sz="2400" dirty="0" smtClean="0">
                <a:solidFill>
                  <a:srgbClr val="C00000"/>
                </a:solidFill>
                <a:cs typeface="Arial" panose="020B0604020202020204" pitchFamily="34" charset="0"/>
              </a:rPr>
              <a:t>with Custard</a:t>
            </a:r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64804" y="344488"/>
            <a:ext cx="3744416" cy="864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 smtClean="0">
                <a:solidFill>
                  <a:schemeClr val="bg1"/>
                </a:solidFill>
                <a:cs typeface="Arial" panose="020B0604020202020204" pitchFamily="34" charset="0"/>
              </a:rPr>
              <a:t>Christmas Dinner</a:t>
            </a:r>
          </a:p>
          <a:p>
            <a:pPr marL="0" indent="0" algn="ctr">
              <a:buNone/>
            </a:pPr>
            <a:r>
              <a:rPr lang="en-GB" sz="2400">
                <a:solidFill>
                  <a:schemeClr val="bg1"/>
                </a:solidFill>
                <a:cs typeface="Arial" panose="020B0604020202020204" pitchFamily="34" charset="0"/>
              </a:rPr>
              <a:t>M</a:t>
            </a:r>
            <a:r>
              <a:rPr lang="en-GB" sz="2400" smtClean="0">
                <a:solidFill>
                  <a:schemeClr val="bg1"/>
                </a:solidFill>
                <a:cs typeface="Arial" panose="020B0604020202020204" pitchFamily="34" charset="0"/>
              </a:rPr>
              <a:t>enu </a:t>
            </a:r>
            <a:endParaRPr lang="en-GB" sz="2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94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39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2</vt:lpstr>
    </vt:vector>
  </TitlesOfParts>
  <Company>ISS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Blues, Sarah</dc:creator>
  <cp:lastModifiedBy>Windows User</cp:lastModifiedBy>
  <cp:revision>13</cp:revision>
  <dcterms:created xsi:type="dcterms:W3CDTF">2014-10-23T14:05:18Z</dcterms:created>
  <dcterms:modified xsi:type="dcterms:W3CDTF">2016-11-18T09:35:49Z</dcterms:modified>
</cp:coreProperties>
</file>