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67" r:id="rId5"/>
    <p:sldId id="256" r:id="rId6"/>
    <p:sldId id="366" r:id="rId7"/>
    <p:sldId id="365" r:id="rId8"/>
    <p:sldId id="368" r:id="rId9"/>
    <p:sldId id="360" r:id="rId10"/>
    <p:sldId id="384" r:id="rId11"/>
    <p:sldId id="388" r:id="rId12"/>
    <p:sldId id="389" r:id="rId13"/>
    <p:sldId id="372" r:id="rId14"/>
    <p:sldId id="373" r:id="rId15"/>
    <p:sldId id="390" r:id="rId16"/>
    <p:sldId id="391" r:id="rId17"/>
    <p:sldId id="392" r:id="rId18"/>
    <p:sldId id="393" r:id="rId19"/>
    <p:sldId id="394" r:id="rId20"/>
    <p:sldId id="395" r:id="rId21"/>
    <p:sldId id="396" r:id="rId22"/>
    <p:sldId id="397" r:id="rId23"/>
    <p:sldId id="398" r:id="rId24"/>
    <p:sldId id="399"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4DA40B-5C5E-4FF0-8409-B8615AFAAA63}" v="67" dt="2019-06-20T10:19:01.445"/>
    <p1510:client id="{E01540B9-3D0D-4B1B-A3EA-B9E66DA1F3CE}" v="406" dt="2019-06-19T12:01:29.9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9E4DA40B-5C5E-4FF0-8409-B8615AFAAA63}"/>
    <pc:docChg chg="undo redo custSel addSld delSld modSld">
      <pc:chgData name="Jan Fitzpatrick" userId="d1b284ec-d1dd-4765-b823-b34899491c26" providerId="ADAL" clId="{9E4DA40B-5C5E-4FF0-8409-B8615AFAAA63}" dt="2019-06-20T10:21:09.630" v="328" actId="207"/>
      <pc:docMkLst>
        <pc:docMk/>
      </pc:docMkLst>
      <pc:sldChg chg="modSp">
        <pc:chgData name="Jan Fitzpatrick" userId="d1b284ec-d1dd-4765-b823-b34899491c26" providerId="ADAL" clId="{9E4DA40B-5C5E-4FF0-8409-B8615AFAAA63}" dt="2019-06-20T10:04:29.805" v="284" actId="404"/>
        <pc:sldMkLst>
          <pc:docMk/>
          <pc:sldMk cId="636014570" sldId="314"/>
        </pc:sldMkLst>
        <pc:spChg chg="mod">
          <ac:chgData name="Jan Fitzpatrick" userId="d1b284ec-d1dd-4765-b823-b34899491c26" providerId="ADAL" clId="{9E4DA40B-5C5E-4FF0-8409-B8615AFAAA63}" dt="2019-06-20T10:04:29.805" v="284" actId="404"/>
          <ac:spMkLst>
            <pc:docMk/>
            <pc:sldMk cId="636014570" sldId="314"/>
            <ac:spMk id="12" creationId="{1CF29B0C-B1B0-4A03-9E2B-341516B42260}"/>
          </ac:spMkLst>
        </pc:spChg>
        <pc:spChg chg="mod">
          <ac:chgData name="Jan Fitzpatrick" userId="d1b284ec-d1dd-4765-b823-b34899491c26" providerId="ADAL" clId="{9E4DA40B-5C5E-4FF0-8409-B8615AFAAA63}" dt="2019-06-20T10:04:20.133" v="283" actId="404"/>
          <ac:spMkLst>
            <pc:docMk/>
            <pc:sldMk cId="636014570" sldId="314"/>
            <ac:spMk id="13" creationId="{C07732C2-8FAA-44A1-ABA0-A1858EA9625C}"/>
          </ac:spMkLst>
        </pc:spChg>
      </pc:sldChg>
      <pc:sldChg chg="modSp">
        <pc:chgData name="Jan Fitzpatrick" userId="d1b284ec-d1dd-4765-b823-b34899491c26" providerId="ADAL" clId="{9E4DA40B-5C5E-4FF0-8409-B8615AFAAA63}" dt="2019-06-20T10:01:45.366" v="272" actId="1582"/>
        <pc:sldMkLst>
          <pc:docMk/>
          <pc:sldMk cId="1071900124" sldId="355"/>
        </pc:sldMkLst>
        <pc:spChg chg="mod">
          <ac:chgData name="Jan Fitzpatrick" userId="d1b284ec-d1dd-4765-b823-b34899491c26" providerId="ADAL" clId="{9E4DA40B-5C5E-4FF0-8409-B8615AFAAA63}" dt="2019-06-20T10:01:45.366" v="272" actId="1582"/>
          <ac:spMkLst>
            <pc:docMk/>
            <pc:sldMk cId="1071900124" sldId="355"/>
            <ac:spMk id="3" creationId="{47FE2633-A25D-43E1-BF9E-7527D6E842DA}"/>
          </ac:spMkLst>
        </pc:spChg>
      </pc:sldChg>
      <pc:sldChg chg="addSp delSp modSp">
        <pc:chgData name="Jan Fitzpatrick" userId="d1b284ec-d1dd-4765-b823-b34899491c26" providerId="ADAL" clId="{9E4DA40B-5C5E-4FF0-8409-B8615AFAAA63}" dt="2019-06-20T09:40:07.679" v="49" actId="20577"/>
        <pc:sldMkLst>
          <pc:docMk/>
          <pc:sldMk cId="36917022" sldId="360"/>
        </pc:sldMkLst>
        <pc:spChg chg="mod topLvl">
          <ac:chgData name="Jan Fitzpatrick" userId="d1b284ec-d1dd-4765-b823-b34899491c26" providerId="ADAL" clId="{9E4DA40B-5C5E-4FF0-8409-B8615AFAAA63}" dt="2019-06-20T09:38:26.247" v="21" actId="403"/>
          <ac:spMkLst>
            <pc:docMk/>
            <pc:sldMk cId="36917022" sldId="360"/>
            <ac:spMk id="11" creationId="{5C458C1F-38F8-419E-9444-522684FF0BDC}"/>
          </ac:spMkLst>
        </pc:spChg>
        <pc:spChg chg="del mod topLvl">
          <ac:chgData name="Jan Fitzpatrick" userId="d1b284ec-d1dd-4765-b823-b34899491c26" providerId="ADAL" clId="{9E4DA40B-5C5E-4FF0-8409-B8615AFAAA63}" dt="2019-06-20T09:39:43.618" v="44" actId="478"/>
          <ac:spMkLst>
            <pc:docMk/>
            <pc:sldMk cId="36917022" sldId="360"/>
            <ac:spMk id="12" creationId="{18F7B690-07EE-4DEE-BF4E-3D01EF63CCF0}"/>
          </ac:spMkLst>
        </pc:spChg>
        <pc:spChg chg="mod topLvl">
          <ac:chgData name="Jan Fitzpatrick" userId="d1b284ec-d1dd-4765-b823-b34899491c26" providerId="ADAL" clId="{9E4DA40B-5C5E-4FF0-8409-B8615AFAAA63}" dt="2019-06-20T09:38:26.247" v="21" actId="403"/>
          <ac:spMkLst>
            <pc:docMk/>
            <pc:sldMk cId="36917022" sldId="360"/>
            <ac:spMk id="13" creationId="{8FC689B5-BE2C-4C2E-A3FB-84EA96D22A44}"/>
          </ac:spMkLst>
        </pc:spChg>
        <pc:spChg chg="mod topLvl">
          <ac:chgData name="Jan Fitzpatrick" userId="d1b284ec-d1dd-4765-b823-b34899491c26" providerId="ADAL" clId="{9E4DA40B-5C5E-4FF0-8409-B8615AFAAA63}" dt="2019-06-20T09:39:24.946" v="39" actId="404"/>
          <ac:spMkLst>
            <pc:docMk/>
            <pc:sldMk cId="36917022" sldId="360"/>
            <ac:spMk id="14" creationId="{1288C102-39F3-4A47-8CBB-3EBB7A7C1A54}"/>
          </ac:spMkLst>
        </pc:spChg>
        <pc:spChg chg="mod topLvl">
          <ac:chgData name="Jan Fitzpatrick" userId="d1b284ec-d1dd-4765-b823-b34899491c26" providerId="ADAL" clId="{9E4DA40B-5C5E-4FF0-8409-B8615AFAAA63}" dt="2019-06-20T09:39:24.946" v="39" actId="404"/>
          <ac:spMkLst>
            <pc:docMk/>
            <pc:sldMk cId="36917022" sldId="360"/>
            <ac:spMk id="15" creationId="{43FD93E9-429D-48BC-8234-21A243FDAB99}"/>
          </ac:spMkLst>
        </pc:spChg>
        <pc:spChg chg="mod topLvl">
          <ac:chgData name="Jan Fitzpatrick" userId="d1b284ec-d1dd-4765-b823-b34899491c26" providerId="ADAL" clId="{9E4DA40B-5C5E-4FF0-8409-B8615AFAAA63}" dt="2019-06-20T09:39:51.034" v="45" actId="165"/>
          <ac:spMkLst>
            <pc:docMk/>
            <pc:sldMk cId="36917022" sldId="360"/>
            <ac:spMk id="22" creationId="{A85FEEFE-E919-462D-8E5A-5659D5B3BAC6}"/>
          </ac:spMkLst>
        </pc:spChg>
        <pc:spChg chg="mod topLvl">
          <ac:chgData name="Jan Fitzpatrick" userId="d1b284ec-d1dd-4765-b823-b34899491c26" providerId="ADAL" clId="{9E4DA40B-5C5E-4FF0-8409-B8615AFAAA63}" dt="2019-06-20T09:39:51.034" v="45" actId="165"/>
          <ac:spMkLst>
            <pc:docMk/>
            <pc:sldMk cId="36917022" sldId="360"/>
            <ac:spMk id="23" creationId="{F3D51EE7-9028-458B-9D24-AE4879830DA9}"/>
          </ac:spMkLst>
        </pc:spChg>
        <pc:spChg chg="mod topLvl">
          <ac:chgData name="Jan Fitzpatrick" userId="d1b284ec-d1dd-4765-b823-b34899491c26" providerId="ADAL" clId="{9E4DA40B-5C5E-4FF0-8409-B8615AFAAA63}" dt="2019-06-20T09:39:51.034" v="45" actId="165"/>
          <ac:spMkLst>
            <pc:docMk/>
            <pc:sldMk cId="36917022" sldId="360"/>
            <ac:spMk id="24" creationId="{7C8B9DC9-B71A-4813-AD44-78B23D16E84E}"/>
          </ac:spMkLst>
        </pc:spChg>
        <pc:spChg chg="mod topLvl">
          <ac:chgData name="Jan Fitzpatrick" userId="d1b284ec-d1dd-4765-b823-b34899491c26" providerId="ADAL" clId="{9E4DA40B-5C5E-4FF0-8409-B8615AFAAA63}" dt="2019-06-20T09:39:51.034" v="45" actId="165"/>
          <ac:spMkLst>
            <pc:docMk/>
            <pc:sldMk cId="36917022" sldId="360"/>
            <ac:spMk id="25" creationId="{F0557242-7054-49DD-823B-58B6123EE252}"/>
          </ac:spMkLst>
        </pc:spChg>
        <pc:spChg chg="mod topLvl">
          <ac:chgData name="Jan Fitzpatrick" userId="d1b284ec-d1dd-4765-b823-b34899491c26" providerId="ADAL" clId="{9E4DA40B-5C5E-4FF0-8409-B8615AFAAA63}" dt="2019-06-20T09:39:51.034" v="45" actId="165"/>
          <ac:spMkLst>
            <pc:docMk/>
            <pc:sldMk cId="36917022" sldId="360"/>
            <ac:spMk id="26" creationId="{2F23D548-8196-47EF-973C-73A9539A7F9D}"/>
          </ac:spMkLst>
        </pc:spChg>
        <pc:spChg chg="add mod">
          <ac:chgData name="Jan Fitzpatrick" userId="d1b284ec-d1dd-4765-b823-b34899491c26" providerId="ADAL" clId="{9E4DA40B-5C5E-4FF0-8409-B8615AFAAA63}" dt="2019-06-20T09:40:07.679" v="49" actId="20577"/>
          <ac:spMkLst>
            <pc:docMk/>
            <pc:sldMk cId="36917022" sldId="360"/>
            <ac:spMk id="31" creationId="{E89D3693-C125-4B0F-9A7E-8FC62049DC4D}"/>
          </ac:spMkLst>
        </pc:spChg>
        <pc:grpChg chg="del">
          <ac:chgData name="Jan Fitzpatrick" userId="d1b284ec-d1dd-4765-b823-b34899491c26" providerId="ADAL" clId="{9E4DA40B-5C5E-4FF0-8409-B8615AFAAA63}" dt="2019-06-20T09:35:30.510" v="3" actId="165"/>
          <ac:grpSpMkLst>
            <pc:docMk/>
            <pc:sldMk cId="36917022" sldId="360"/>
            <ac:grpSpMk id="7" creationId="{865C7ABF-4F01-4C9D-BD4A-38C693661E27}"/>
          </ac:grpSpMkLst>
        </pc:grpChg>
        <pc:grpChg chg="del mod">
          <ac:chgData name="Jan Fitzpatrick" userId="d1b284ec-d1dd-4765-b823-b34899491c26" providerId="ADAL" clId="{9E4DA40B-5C5E-4FF0-8409-B8615AFAAA63}" dt="2019-06-20T09:39:51.034" v="45" actId="165"/>
          <ac:grpSpMkLst>
            <pc:docMk/>
            <pc:sldMk cId="36917022" sldId="360"/>
            <ac:grpSpMk id="21" creationId="{F4FEC7FF-CAAE-4558-9ECA-FBED17F7126C}"/>
          </ac:grpSpMkLst>
        </pc:grpChg>
        <pc:cxnChg chg="mod topLvl">
          <ac:chgData name="Jan Fitzpatrick" userId="d1b284ec-d1dd-4765-b823-b34899491c26" providerId="ADAL" clId="{9E4DA40B-5C5E-4FF0-8409-B8615AFAAA63}" dt="2019-06-20T09:39:43.618" v="44" actId="478"/>
          <ac:cxnSpMkLst>
            <pc:docMk/>
            <pc:sldMk cId="36917022" sldId="360"/>
            <ac:cxnSpMk id="16" creationId="{46B9A596-7DAF-455F-927D-81912804F389}"/>
          </ac:cxnSpMkLst>
        </pc:cxnChg>
        <pc:cxnChg chg="mod topLvl">
          <ac:chgData name="Jan Fitzpatrick" userId="d1b284ec-d1dd-4765-b823-b34899491c26" providerId="ADAL" clId="{9E4DA40B-5C5E-4FF0-8409-B8615AFAAA63}" dt="2019-06-20T09:35:30.510" v="3" actId="165"/>
          <ac:cxnSpMkLst>
            <pc:docMk/>
            <pc:sldMk cId="36917022" sldId="360"/>
            <ac:cxnSpMk id="17" creationId="{5B1B6110-BD58-473F-992C-5D852D6E970C}"/>
          </ac:cxnSpMkLst>
        </pc:cxnChg>
        <pc:cxnChg chg="mod topLvl">
          <ac:chgData name="Jan Fitzpatrick" userId="d1b284ec-d1dd-4765-b823-b34899491c26" providerId="ADAL" clId="{9E4DA40B-5C5E-4FF0-8409-B8615AFAAA63}" dt="2019-06-20T09:35:30.510" v="3" actId="165"/>
          <ac:cxnSpMkLst>
            <pc:docMk/>
            <pc:sldMk cId="36917022" sldId="360"/>
            <ac:cxnSpMk id="18" creationId="{3E056CF5-651F-48C9-9467-4BA1A2FB445F}"/>
          </ac:cxnSpMkLst>
        </pc:cxnChg>
        <pc:cxnChg chg="mod topLvl">
          <ac:chgData name="Jan Fitzpatrick" userId="d1b284ec-d1dd-4765-b823-b34899491c26" providerId="ADAL" clId="{9E4DA40B-5C5E-4FF0-8409-B8615AFAAA63}" dt="2019-06-20T09:35:30.510" v="3" actId="165"/>
          <ac:cxnSpMkLst>
            <pc:docMk/>
            <pc:sldMk cId="36917022" sldId="360"/>
            <ac:cxnSpMk id="20" creationId="{7C91053E-1F45-4D83-996A-FDEAD04C3AEA}"/>
          </ac:cxnSpMkLst>
        </pc:cxnChg>
        <pc:cxnChg chg="mod topLvl">
          <ac:chgData name="Jan Fitzpatrick" userId="d1b284ec-d1dd-4765-b823-b34899491c26" providerId="ADAL" clId="{9E4DA40B-5C5E-4FF0-8409-B8615AFAAA63}" dt="2019-06-20T09:39:51.034" v="45" actId="165"/>
          <ac:cxnSpMkLst>
            <pc:docMk/>
            <pc:sldMk cId="36917022" sldId="360"/>
            <ac:cxnSpMk id="27" creationId="{0CA64E12-5E35-462E-A8D0-433A03B73A9C}"/>
          </ac:cxnSpMkLst>
        </pc:cxnChg>
        <pc:cxnChg chg="mod topLvl">
          <ac:chgData name="Jan Fitzpatrick" userId="d1b284ec-d1dd-4765-b823-b34899491c26" providerId="ADAL" clId="{9E4DA40B-5C5E-4FF0-8409-B8615AFAAA63}" dt="2019-06-20T09:39:51.034" v="45" actId="165"/>
          <ac:cxnSpMkLst>
            <pc:docMk/>
            <pc:sldMk cId="36917022" sldId="360"/>
            <ac:cxnSpMk id="28" creationId="{E03D1A82-BF58-444E-9B08-B3FF4FB0D928}"/>
          </ac:cxnSpMkLst>
        </pc:cxnChg>
        <pc:cxnChg chg="mod topLvl">
          <ac:chgData name="Jan Fitzpatrick" userId="d1b284ec-d1dd-4765-b823-b34899491c26" providerId="ADAL" clId="{9E4DA40B-5C5E-4FF0-8409-B8615AFAAA63}" dt="2019-06-20T09:39:51.034" v="45" actId="165"/>
          <ac:cxnSpMkLst>
            <pc:docMk/>
            <pc:sldMk cId="36917022" sldId="360"/>
            <ac:cxnSpMk id="29" creationId="{1A17ED29-36BD-4EB1-8F8A-73C9B81BEA4D}"/>
          </ac:cxnSpMkLst>
        </pc:cxnChg>
        <pc:cxnChg chg="mod topLvl">
          <ac:chgData name="Jan Fitzpatrick" userId="d1b284ec-d1dd-4765-b823-b34899491c26" providerId="ADAL" clId="{9E4DA40B-5C5E-4FF0-8409-B8615AFAAA63}" dt="2019-06-20T09:39:51.034" v="45" actId="165"/>
          <ac:cxnSpMkLst>
            <pc:docMk/>
            <pc:sldMk cId="36917022" sldId="360"/>
            <ac:cxnSpMk id="30" creationId="{4CA55040-51B7-4FB3-8E44-43507AB5DEA3}"/>
          </ac:cxnSpMkLst>
        </pc:cxnChg>
      </pc:sldChg>
      <pc:sldChg chg="modSp">
        <pc:chgData name="Jan Fitzpatrick" userId="d1b284ec-d1dd-4765-b823-b34899491c26" providerId="ADAL" clId="{9E4DA40B-5C5E-4FF0-8409-B8615AFAAA63}" dt="2019-06-20T09:34:03.741" v="0" actId="732"/>
        <pc:sldMkLst>
          <pc:docMk/>
          <pc:sldMk cId="773282579" sldId="367"/>
        </pc:sldMkLst>
        <pc:picChg chg="mod modCrop">
          <ac:chgData name="Jan Fitzpatrick" userId="d1b284ec-d1dd-4765-b823-b34899491c26" providerId="ADAL" clId="{9E4DA40B-5C5E-4FF0-8409-B8615AFAAA63}" dt="2019-06-20T09:34:03.741" v="0" actId="732"/>
          <ac:picMkLst>
            <pc:docMk/>
            <pc:sldMk cId="773282579" sldId="367"/>
            <ac:picMk id="9" creationId="{BE10E778-FB36-475C-BE47-58C3ADAC705E}"/>
          </ac:picMkLst>
        </pc:picChg>
      </pc:sldChg>
      <pc:sldChg chg="modSp del">
        <pc:chgData name="Jan Fitzpatrick" userId="d1b284ec-d1dd-4765-b823-b34899491c26" providerId="ADAL" clId="{9E4DA40B-5C5E-4FF0-8409-B8615AFAAA63}" dt="2019-06-20T09:43:17.039" v="79" actId="2696"/>
        <pc:sldMkLst>
          <pc:docMk/>
          <pc:sldMk cId="294221124" sldId="369"/>
        </pc:sldMkLst>
        <pc:spChg chg="mod">
          <ac:chgData name="Jan Fitzpatrick" userId="d1b284ec-d1dd-4765-b823-b34899491c26" providerId="ADAL" clId="{9E4DA40B-5C5E-4FF0-8409-B8615AFAAA63}" dt="2019-06-20T09:36:35.428" v="7" actId="113"/>
          <ac:spMkLst>
            <pc:docMk/>
            <pc:sldMk cId="294221124" sldId="369"/>
            <ac:spMk id="12" creationId="{18F7B690-07EE-4DEE-BF4E-3D01EF63CCF0}"/>
          </ac:spMkLst>
        </pc:spChg>
      </pc:sldChg>
      <pc:sldChg chg="del">
        <pc:chgData name="Jan Fitzpatrick" userId="d1b284ec-d1dd-4765-b823-b34899491c26" providerId="ADAL" clId="{9E4DA40B-5C5E-4FF0-8409-B8615AFAAA63}" dt="2019-06-20T09:52:07.855" v="133" actId="2696"/>
        <pc:sldMkLst>
          <pc:docMk/>
          <pc:sldMk cId="1416676105" sldId="370"/>
        </pc:sldMkLst>
      </pc:sldChg>
      <pc:sldChg chg="addSp delSp modSp">
        <pc:chgData name="Jan Fitzpatrick" userId="d1b284ec-d1dd-4765-b823-b34899491c26" providerId="ADAL" clId="{9E4DA40B-5C5E-4FF0-8409-B8615AFAAA63}" dt="2019-06-20T09:52:00.899" v="132" actId="6549"/>
        <pc:sldMkLst>
          <pc:docMk/>
          <pc:sldMk cId="1056135105" sldId="371"/>
        </pc:sldMkLst>
        <pc:spChg chg="mod">
          <ac:chgData name="Jan Fitzpatrick" userId="d1b284ec-d1dd-4765-b823-b34899491c26" providerId="ADAL" clId="{9E4DA40B-5C5E-4FF0-8409-B8615AFAAA63}" dt="2019-06-20T09:52:00.899" v="132" actId="6549"/>
          <ac:spMkLst>
            <pc:docMk/>
            <pc:sldMk cId="1056135105" sldId="371"/>
            <ac:spMk id="19" creationId="{5252A847-DE45-4FA3-A1F8-EEBEB845FF8E}"/>
          </ac:spMkLst>
        </pc:spChg>
        <pc:grpChg chg="add mod">
          <ac:chgData name="Jan Fitzpatrick" userId="d1b284ec-d1dd-4765-b823-b34899491c26" providerId="ADAL" clId="{9E4DA40B-5C5E-4FF0-8409-B8615AFAAA63}" dt="2019-06-20T09:51:00.985" v="130" actId="552"/>
          <ac:grpSpMkLst>
            <pc:docMk/>
            <pc:sldMk cId="1056135105" sldId="371"/>
            <ac:grpSpMk id="2" creationId="{2AD7A2D0-005F-4F45-A88A-DA97960A5701}"/>
          </ac:grpSpMkLst>
        </pc:grpChg>
        <pc:grpChg chg="add mod">
          <ac:chgData name="Jan Fitzpatrick" userId="d1b284ec-d1dd-4765-b823-b34899491c26" providerId="ADAL" clId="{9E4DA40B-5C5E-4FF0-8409-B8615AFAAA63}" dt="2019-06-20T09:51:00.985" v="130" actId="552"/>
          <ac:grpSpMkLst>
            <pc:docMk/>
            <pc:sldMk cId="1056135105" sldId="371"/>
            <ac:grpSpMk id="67" creationId="{543B084F-AC4F-4B4C-8EC7-50DC66C7A3CC}"/>
          </ac:grpSpMkLst>
        </pc:grpChg>
        <pc:grpChg chg="add mod">
          <ac:chgData name="Jan Fitzpatrick" userId="d1b284ec-d1dd-4765-b823-b34899491c26" providerId="ADAL" clId="{9E4DA40B-5C5E-4FF0-8409-B8615AFAAA63}" dt="2019-06-20T09:51:00.985" v="130" actId="552"/>
          <ac:grpSpMkLst>
            <pc:docMk/>
            <pc:sldMk cId="1056135105" sldId="371"/>
            <ac:grpSpMk id="100" creationId="{D954221D-AA54-4121-9D4D-B02EDEF51C5B}"/>
          </ac:grpSpMkLst>
        </pc:grpChg>
        <pc:grpChg chg="add mod">
          <ac:chgData name="Jan Fitzpatrick" userId="d1b284ec-d1dd-4765-b823-b34899491c26" providerId="ADAL" clId="{9E4DA40B-5C5E-4FF0-8409-B8615AFAAA63}" dt="2019-06-20T09:51:00.985" v="130" actId="552"/>
          <ac:grpSpMkLst>
            <pc:docMk/>
            <pc:sldMk cId="1056135105" sldId="371"/>
            <ac:grpSpMk id="106" creationId="{CCA2D69E-C4E1-4EEE-9815-E1EBBEF163DA}"/>
          </ac:grpSpMkLst>
        </pc:grpChg>
        <pc:grpChg chg="add del mod">
          <ac:chgData name="Jan Fitzpatrick" userId="d1b284ec-d1dd-4765-b823-b34899491c26" providerId="ADAL" clId="{9E4DA40B-5C5E-4FF0-8409-B8615AFAAA63}" dt="2019-06-20T09:49:31.563" v="125" actId="165"/>
          <ac:grpSpMkLst>
            <pc:docMk/>
            <pc:sldMk cId="1056135105" sldId="371"/>
            <ac:grpSpMk id="112" creationId="{A7837162-86BA-41E7-9490-F863B71EC29A}"/>
          </ac:grpSpMkLst>
        </pc:grpChg>
        <pc:picChg chg="mod">
          <ac:chgData name="Jan Fitzpatrick" userId="d1b284ec-d1dd-4765-b823-b34899491c26" providerId="ADAL" clId="{9E4DA40B-5C5E-4FF0-8409-B8615AFAAA63}" dt="2019-06-20T09:45:09.061" v="86" actId="465"/>
          <ac:picMkLst>
            <pc:docMk/>
            <pc:sldMk cId="1056135105" sldId="371"/>
            <ac:picMk id="33" creationId="{29496DF3-7FDC-4A88-A5B7-3C4B0F0258D8}"/>
          </ac:picMkLst>
        </pc:picChg>
        <pc:picChg chg="mod">
          <ac:chgData name="Jan Fitzpatrick" userId="d1b284ec-d1dd-4765-b823-b34899491c26" providerId="ADAL" clId="{9E4DA40B-5C5E-4FF0-8409-B8615AFAAA63}" dt="2019-06-20T09:48:03.161" v="111" actId="1035"/>
          <ac:picMkLst>
            <pc:docMk/>
            <pc:sldMk cId="1056135105" sldId="371"/>
            <ac:picMk id="34" creationId="{DC253D91-09F2-407C-90AC-AD4D7CD9B585}"/>
          </ac:picMkLst>
        </pc:picChg>
        <pc:picChg chg="mod">
          <ac:chgData name="Jan Fitzpatrick" userId="d1b284ec-d1dd-4765-b823-b34899491c26" providerId="ADAL" clId="{9E4DA40B-5C5E-4FF0-8409-B8615AFAAA63}" dt="2019-06-20T09:44:57.722" v="84" actId="408"/>
          <ac:picMkLst>
            <pc:docMk/>
            <pc:sldMk cId="1056135105" sldId="371"/>
            <ac:picMk id="49" creationId="{6EDE742E-9675-4208-A020-92275F892AA2}"/>
          </ac:picMkLst>
        </pc:picChg>
        <pc:picChg chg="mod">
          <ac:chgData name="Jan Fitzpatrick" userId="d1b284ec-d1dd-4765-b823-b34899491c26" providerId="ADAL" clId="{9E4DA40B-5C5E-4FF0-8409-B8615AFAAA63}" dt="2019-06-20T09:45:29.397" v="88" actId="554"/>
          <ac:picMkLst>
            <pc:docMk/>
            <pc:sldMk cId="1056135105" sldId="371"/>
            <ac:picMk id="50" creationId="{7E84F98C-2354-4244-9D36-33BE4BAA8F63}"/>
          </ac:picMkLst>
        </pc:picChg>
        <pc:picChg chg="mod">
          <ac:chgData name="Jan Fitzpatrick" userId="d1b284ec-d1dd-4765-b823-b34899491c26" providerId="ADAL" clId="{9E4DA40B-5C5E-4FF0-8409-B8615AFAAA63}" dt="2019-06-20T09:48:03.161" v="111" actId="1035"/>
          <ac:picMkLst>
            <pc:docMk/>
            <pc:sldMk cId="1056135105" sldId="371"/>
            <ac:picMk id="51" creationId="{FA7DB301-8F8B-46B0-9770-1FFAFFB2484E}"/>
          </ac:picMkLst>
        </pc:picChg>
        <pc:picChg chg="mod">
          <ac:chgData name="Jan Fitzpatrick" userId="d1b284ec-d1dd-4765-b823-b34899491c26" providerId="ADAL" clId="{9E4DA40B-5C5E-4FF0-8409-B8615AFAAA63}" dt="2019-06-20T09:48:03.161" v="111" actId="1035"/>
          <ac:picMkLst>
            <pc:docMk/>
            <pc:sldMk cId="1056135105" sldId="371"/>
            <ac:picMk id="52" creationId="{3EC0E770-0D60-418C-B86A-547F99148F4A}"/>
          </ac:picMkLst>
        </pc:picChg>
        <pc:picChg chg="mod">
          <ac:chgData name="Jan Fitzpatrick" userId="d1b284ec-d1dd-4765-b823-b34899491c26" providerId="ADAL" clId="{9E4DA40B-5C5E-4FF0-8409-B8615AFAAA63}" dt="2019-06-20T09:51:00.985" v="130" actId="552"/>
          <ac:picMkLst>
            <pc:docMk/>
            <pc:sldMk cId="1056135105" sldId="371"/>
            <ac:picMk id="53" creationId="{4EA322F6-B1DA-418D-B8CB-6E3BEB8C7CCA}"/>
          </ac:picMkLst>
        </pc:picChg>
        <pc:picChg chg="mod">
          <ac:chgData name="Jan Fitzpatrick" userId="d1b284ec-d1dd-4765-b823-b34899491c26" providerId="ADAL" clId="{9E4DA40B-5C5E-4FF0-8409-B8615AFAAA63}" dt="2019-06-20T09:45:17.393" v="87" actId="552"/>
          <ac:picMkLst>
            <pc:docMk/>
            <pc:sldMk cId="1056135105" sldId="371"/>
            <ac:picMk id="54" creationId="{A0B61DA9-E6BD-4BCE-983B-4A784017BAEC}"/>
          </ac:picMkLst>
        </pc:picChg>
        <pc:picChg chg="mod">
          <ac:chgData name="Jan Fitzpatrick" userId="d1b284ec-d1dd-4765-b823-b34899491c26" providerId="ADAL" clId="{9E4DA40B-5C5E-4FF0-8409-B8615AFAAA63}" dt="2019-06-20T09:48:03.161" v="111" actId="1035"/>
          <ac:picMkLst>
            <pc:docMk/>
            <pc:sldMk cId="1056135105" sldId="371"/>
            <ac:picMk id="55" creationId="{17B3452F-0DBD-4834-9B4E-F64A7E23BD77}"/>
          </ac:picMkLst>
        </pc:picChg>
        <pc:picChg chg="mod">
          <ac:chgData name="Jan Fitzpatrick" userId="d1b284ec-d1dd-4765-b823-b34899491c26" providerId="ADAL" clId="{9E4DA40B-5C5E-4FF0-8409-B8615AFAAA63}" dt="2019-06-20T09:48:18.927" v="112" actId="554"/>
          <ac:picMkLst>
            <pc:docMk/>
            <pc:sldMk cId="1056135105" sldId="371"/>
            <ac:picMk id="56" creationId="{C2B14A0A-DC94-439D-A199-18F553F0C4FB}"/>
          </ac:picMkLst>
        </pc:picChg>
        <pc:picChg chg="mod">
          <ac:chgData name="Jan Fitzpatrick" userId="d1b284ec-d1dd-4765-b823-b34899491c26" providerId="ADAL" clId="{9E4DA40B-5C5E-4FF0-8409-B8615AFAAA63}" dt="2019-06-20T09:48:50.108" v="115" actId="164"/>
          <ac:picMkLst>
            <pc:docMk/>
            <pc:sldMk cId="1056135105" sldId="371"/>
            <ac:picMk id="57" creationId="{C0761CD9-919E-499C-9335-751FD4DB5669}"/>
          </ac:picMkLst>
        </pc:picChg>
        <pc:picChg chg="mod">
          <ac:chgData name="Jan Fitzpatrick" userId="d1b284ec-d1dd-4765-b823-b34899491c26" providerId="ADAL" clId="{9E4DA40B-5C5E-4FF0-8409-B8615AFAAA63}" dt="2019-06-20T09:45:29.397" v="88" actId="554"/>
          <ac:picMkLst>
            <pc:docMk/>
            <pc:sldMk cId="1056135105" sldId="371"/>
            <ac:picMk id="58" creationId="{9DD8E4DD-B279-4298-8E90-6A8E5562E9FB}"/>
          </ac:picMkLst>
        </pc:picChg>
        <pc:picChg chg="mod">
          <ac:chgData name="Jan Fitzpatrick" userId="d1b284ec-d1dd-4765-b823-b34899491c26" providerId="ADAL" clId="{9E4DA40B-5C5E-4FF0-8409-B8615AFAAA63}" dt="2019-06-20T09:45:34.366" v="89" actId="554"/>
          <ac:picMkLst>
            <pc:docMk/>
            <pc:sldMk cId="1056135105" sldId="371"/>
            <ac:picMk id="59" creationId="{207DB5B5-F3E3-4E19-9AB3-3971AFA250A7}"/>
          </ac:picMkLst>
        </pc:picChg>
        <pc:picChg chg="mod">
          <ac:chgData name="Jan Fitzpatrick" userId="d1b284ec-d1dd-4765-b823-b34899491c26" providerId="ADAL" clId="{9E4DA40B-5C5E-4FF0-8409-B8615AFAAA63}" dt="2019-06-20T09:45:34.366" v="89" actId="554"/>
          <ac:picMkLst>
            <pc:docMk/>
            <pc:sldMk cId="1056135105" sldId="371"/>
            <ac:picMk id="60" creationId="{24B32DEE-E1B4-4642-9009-FF7C07625228}"/>
          </ac:picMkLst>
        </pc:picChg>
        <pc:picChg chg="mod">
          <ac:chgData name="Jan Fitzpatrick" userId="d1b284ec-d1dd-4765-b823-b34899491c26" providerId="ADAL" clId="{9E4DA40B-5C5E-4FF0-8409-B8615AFAAA63}" dt="2019-06-20T09:48:03.161" v="111" actId="1035"/>
          <ac:picMkLst>
            <pc:docMk/>
            <pc:sldMk cId="1056135105" sldId="371"/>
            <ac:picMk id="61" creationId="{E0F5196A-890A-436F-A492-5B49B95FF25E}"/>
          </ac:picMkLst>
        </pc:picChg>
        <pc:picChg chg="mod">
          <ac:chgData name="Jan Fitzpatrick" userId="d1b284ec-d1dd-4765-b823-b34899491c26" providerId="ADAL" clId="{9E4DA40B-5C5E-4FF0-8409-B8615AFAAA63}" dt="2019-06-20T09:48:03.161" v="111" actId="1035"/>
          <ac:picMkLst>
            <pc:docMk/>
            <pc:sldMk cId="1056135105" sldId="371"/>
            <ac:picMk id="62" creationId="{A2C0FFC5-ECF0-43E9-B87B-A70CEE234EEF}"/>
          </ac:picMkLst>
        </pc:picChg>
        <pc:picChg chg="mod">
          <ac:chgData name="Jan Fitzpatrick" userId="d1b284ec-d1dd-4765-b823-b34899491c26" providerId="ADAL" clId="{9E4DA40B-5C5E-4FF0-8409-B8615AFAAA63}" dt="2019-06-20T09:48:03.161" v="111" actId="1035"/>
          <ac:picMkLst>
            <pc:docMk/>
            <pc:sldMk cId="1056135105" sldId="371"/>
            <ac:picMk id="63" creationId="{F4BE5E5C-F32D-4433-899C-49A91DF2F6F5}"/>
          </ac:picMkLst>
        </pc:picChg>
        <pc:picChg chg="mod">
          <ac:chgData name="Jan Fitzpatrick" userId="d1b284ec-d1dd-4765-b823-b34899491c26" providerId="ADAL" clId="{9E4DA40B-5C5E-4FF0-8409-B8615AFAAA63}" dt="2019-06-20T09:48:03.161" v="111" actId="1035"/>
          <ac:picMkLst>
            <pc:docMk/>
            <pc:sldMk cId="1056135105" sldId="371"/>
            <ac:picMk id="64" creationId="{D975585A-16AA-4511-8426-D463A5E51C2C}"/>
          </ac:picMkLst>
        </pc:picChg>
        <pc:picChg chg="mod">
          <ac:chgData name="Jan Fitzpatrick" userId="d1b284ec-d1dd-4765-b823-b34899491c26" providerId="ADAL" clId="{9E4DA40B-5C5E-4FF0-8409-B8615AFAAA63}" dt="2019-06-20T09:48:03.161" v="111" actId="1035"/>
          <ac:picMkLst>
            <pc:docMk/>
            <pc:sldMk cId="1056135105" sldId="371"/>
            <ac:picMk id="65" creationId="{1F5877F9-8A67-467F-B286-6BE999DCA3A5}"/>
          </ac:picMkLst>
        </pc:picChg>
        <pc:picChg chg="mod">
          <ac:chgData name="Jan Fitzpatrick" userId="d1b284ec-d1dd-4765-b823-b34899491c26" providerId="ADAL" clId="{9E4DA40B-5C5E-4FF0-8409-B8615AFAAA63}" dt="2019-06-20T09:48:03.161" v="111" actId="1035"/>
          <ac:picMkLst>
            <pc:docMk/>
            <pc:sldMk cId="1056135105" sldId="371"/>
            <ac:picMk id="66" creationId="{8DA2C864-0055-4733-AC3B-B189974CCEF3}"/>
          </ac:picMkLst>
        </pc:picChg>
        <pc:picChg chg="mod">
          <ac:chgData name="Jan Fitzpatrick" userId="d1b284ec-d1dd-4765-b823-b34899491c26" providerId="ADAL" clId="{9E4DA40B-5C5E-4FF0-8409-B8615AFAAA63}" dt="2019-06-20T09:48:18.927" v="112" actId="554"/>
          <ac:picMkLst>
            <pc:docMk/>
            <pc:sldMk cId="1056135105" sldId="371"/>
            <ac:picMk id="68" creationId="{21A0A904-2E58-486D-AD78-CCF52262C671}"/>
          </ac:picMkLst>
        </pc:picChg>
        <pc:picChg chg="mod">
          <ac:chgData name="Jan Fitzpatrick" userId="d1b284ec-d1dd-4765-b823-b34899491c26" providerId="ADAL" clId="{9E4DA40B-5C5E-4FF0-8409-B8615AFAAA63}" dt="2019-06-20T09:48:18.927" v="112" actId="554"/>
          <ac:picMkLst>
            <pc:docMk/>
            <pc:sldMk cId="1056135105" sldId="371"/>
            <ac:picMk id="69" creationId="{E966207F-EC5D-474F-ACAA-8701E3E7DEBF}"/>
          </ac:picMkLst>
        </pc:picChg>
        <pc:picChg chg="mod">
          <ac:chgData name="Jan Fitzpatrick" userId="d1b284ec-d1dd-4765-b823-b34899491c26" providerId="ADAL" clId="{9E4DA40B-5C5E-4FF0-8409-B8615AFAAA63}" dt="2019-06-20T09:48:18.927" v="112" actId="554"/>
          <ac:picMkLst>
            <pc:docMk/>
            <pc:sldMk cId="1056135105" sldId="371"/>
            <ac:picMk id="70" creationId="{014A0CCE-E8AE-422C-B3AF-BE99406E1430}"/>
          </ac:picMkLst>
        </pc:picChg>
        <pc:picChg chg="mod">
          <ac:chgData name="Jan Fitzpatrick" userId="d1b284ec-d1dd-4765-b823-b34899491c26" providerId="ADAL" clId="{9E4DA40B-5C5E-4FF0-8409-B8615AFAAA63}" dt="2019-06-20T09:48:18.927" v="112" actId="554"/>
          <ac:picMkLst>
            <pc:docMk/>
            <pc:sldMk cId="1056135105" sldId="371"/>
            <ac:picMk id="71" creationId="{00E1E47F-8255-4C0F-BD1C-72B9E96AE252}"/>
          </ac:picMkLst>
        </pc:picChg>
        <pc:picChg chg="mod">
          <ac:chgData name="Jan Fitzpatrick" userId="d1b284ec-d1dd-4765-b823-b34899491c26" providerId="ADAL" clId="{9E4DA40B-5C5E-4FF0-8409-B8615AFAAA63}" dt="2019-06-20T09:48:18.927" v="112" actId="554"/>
          <ac:picMkLst>
            <pc:docMk/>
            <pc:sldMk cId="1056135105" sldId="371"/>
            <ac:picMk id="72" creationId="{F08895BE-2E57-4996-A783-10858FD45C1C}"/>
          </ac:picMkLst>
        </pc:picChg>
        <pc:picChg chg="mod">
          <ac:chgData name="Jan Fitzpatrick" userId="d1b284ec-d1dd-4765-b823-b34899491c26" providerId="ADAL" clId="{9E4DA40B-5C5E-4FF0-8409-B8615AFAAA63}" dt="2019-06-20T09:48:18.927" v="112" actId="554"/>
          <ac:picMkLst>
            <pc:docMk/>
            <pc:sldMk cId="1056135105" sldId="371"/>
            <ac:picMk id="73" creationId="{832B538A-9BFF-480A-A5EF-0E7FAD397825}"/>
          </ac:picMkLst>
        </pc:picChg>
        <pc:picChg chg="mod">
          <ac:chgData name="Jan Fitzpatrick" userId="d1b284ec-d1dd-4765-b823-b34899491c26" providerId="ADAL" clId="{9E4DA40B-5C5E-4FF0-8409-B8615AFAAA63}" dt="2019-06-20T09:48:18.927" v="112" actId="554"/>
          <ac:picMkLst>
            <pc:docMk/>
            <pc:sldMk cId="1056135105" sldId="371"/>
            <ac:picMk id="74" creationId="{8083FB82-E792-4CB5-B48C-F692F02AF84D}"/>
          </ac:picMkLst>
        </pc:picChg>
        <pc:picChg chg="mod">
          <ac:chgData name="Jan Fitzpatrick" userId="d1b284ec-d1dd-4765-b823-b34899491c26" providerId="ADAL" clId="{9E4DA40B-5C5E-4FF0-8409-B8615AFAAA63}" dt="2019-06-20T09:48:50.108" v="115" actId="164"/>
          <ac:picMkLst>
            <pc:docMk/>
            <pc:sldMk cId="1056135105" sldId="371"/>
            <ac:picMk id="75" creationId="{BF899EEB-9B9C-4F78-880B-83E6BCE781FF}"/>
          </ac:picMkLst>
        </pc:picChg>
        <pc:picChg chg="mod">
          <ac:chgData name="Jan Fitzpatrick" userId="d1b284ec-d1dd-4765-b823-b34899491c26" providerId="ADAL" clId="{9E4DA40B-5C5E-4FF0-8409-B8615AFAAA63}" dt="2019-06-20T09:48:50.108" v="115" actId="164"/>
          <ac:picMkLst>
            <pc:docMk/>
            <pc:sldMk cId="1056135105" sldId="371"/>
            <ac:picMk id="76" creationId="{0EDA1E6F-0423-40D8-8AD5-1A94E57C164B}"/>
          </ac:picMkLst>
        </pc:picChg>
        <pc:picChg chg="mod">
          <ac:chgData name="Jan Fitzpatrick" userId="d1b284ec-d1dd-4765-b823-b34899491c26" providerId="ADAL" clId="{9E4DA40B-5C5E-4FF0-8409-B8615AFAAA63}" dt="2019-06-20T09:48:50.108" v="115" actId="164"/>
          <ac:picMkLst>
            <pc:docMk/>
            <pc:sldMk cId="1056135105" sldId="371"/>
            <ac:picMk id="77" creationId="{77E5BEFA-CF4B-481B-99F5-E27974CE1163}"/>
          </ac:picMkLst>
        </pc:picChg>
        <pc:picChg chg="mod">
          <ac:chgData name="Jan Fitzpatrick" userId="d1b284ec-d1dd-4765-b823-b34899491c26" providerId="ADAL" clId="{9E4DA40B-5C5E-4FF0-8409-B8615AFAAA63}" dt="2019-06-20T09:48:50.108" v="115" actId="164"/>
          <ac:picMkLst>
            <pc:docMk/>
            <pc:sldMk cId="1056135105" sldId="371"/>
            <ac:picMk id="78" creationId="{253B95E2-B11E-459D-9837-582D0B6D67BB}"/>
          </ac:picMkLst>
        </pc:picChg>
        <pc:picChg chg="del">
          <ac:chgData name="Jan Fitzpatrick" userId="d1b284ec-d1dd-4765-b823-b34899491c26" providerId="ADAL" clId="{9E4DA40B-5C5E-4FF0-8409-B8615AFAAA63}" dt="2019-06-20T09:48:53.601" v="116" actId="478"/>
          <ac:picMkLst>
            <pc:docMk/>
            <pc:sldMk cId="1056135105" sldId="371"/>
            <ac:picMk id="80" creationId="{F7B6D5C1-B47F-4B13-A688-E05D9280E39F}"/>
          </ac:picMkLst>
        </pc:picChg>
        <pc:picChg chg="del">
          <ac:chgData name="Jan Fitzpatrick" userId="d1b284ec-d1dd-4765-b823-b34899491c26" providerId="ADAL" clId="{9E4DA40B-5C5E-4FF0-8409-B8615AFAAA63}" dt="2019-06-20T09:48:53.601" v="116" actId="478"/>
          <ac:picMkLst>
            <pc:docMk/>
            <pc:sldMk cId="1056135105" sldId="371"/>
            <ac:picMk id="81" creationId="{0A47C42A-6F9E-4649-A3BE-F6E82F2F210A}"/>
          </ac:picMkLst>
        </pc:picChg>
        <pc:picChg chg="del">
          <ac:chgData name="Jan Fitzpatrick" userId="d1b284ec-d1dd-4765-b823-b34899491c26" providerId="ADAL" clId="{9E4DA40B-5C5E-4FF0-8409-B8615AFAAA63}" dt="2019-06-20T09:48:53.601" v="116" actId="478"/>
          <ac:picMkLst>
            <pc:docMk/>
            <pc:sldMk cId="1056135105" sldId="371"/>
            <ac:picMk id="82" creationId="{3540532D-9A4B-4EA4-94F5-1628654E61BE}"/>
          </ac:picMkLst>
        </pc:picChg>
        <pc:picChg chg="del">
          <ac:chgData name="Jan Fitzpatrick" userId="d1b284ec-d1dd-4765-b823-b34899491c26" providerId="ADAL" clId="{9E4DA40B-5C5E-4FF0-8409-B8615AFAAA63}" dt="2019-06-20T09:48:53.601" v="116" actId="478"/>
          <ac:picMkLst>
            <pc:docMk/>
            <pc:sldMk cId="1056135105" sldId="371"/>
            <ac:picMk id="83" creationId="{E9787471-FEC5-4E3A-B5BE-E3DC858178E5}"/>
          </ac:picMkLst>
        </pc:picChg>
        <pc:picChg chg="del">
          <ac:chgData name="Jan Fitzpatrick" userId="d1b284ec-d1dd-4765-b823-b34899491c26" providerId="ADAL" clId="{9E4DA40B-5C5E-4FF0-8409-B8615AFAAA63}" dt="2019-06-20T09:48:53.601" v="116" actId="478"/>
          <ac:picMkLst>
            <pc:docMk/>
            <pc:sldMk cId="1056135105" sldId="371"/>
            <ac:picMk id="84" creationId="{0ED994BF-E5C9-40D5-8FAE-73ABF6BD4046}"/>
          </ac:picMkLst>
        </pc:picChg>
        <pc:picChg chg="del">
          <ac:chgData name="Jan Fitzpatrick" userId="d1b284ec-d1dd-4765-b823-b34899491c26" providerId="ADAL" clId="{9E4DA40B-5C5E-4FF0-8409-B8615AFAAA63}" dt="2019-06-20T09:48:53.601" v="116" actId="478"/>
          <ac:picMkLst>
            <pc:docMk/>
            <pc:sldMk cId="1056135105" sldId="371"/>
            <ac:picMk id="85" creationId="{70C3B618-28CE-40DD-9015-96ED9FEE50CA}"/>
          </ac:picMkLst>
        </pc:picChg>
        <pc:picChg chg="del">
          <ac:chgData name="Jan Fitzpatrick" userId="d1b284ec-d1dd-4765-b823-b34899491c26" providerId="ADAL" clId="{9E4DA40B-5C5E-4FF0-8409-B8615AFAAA63}" dt="2019-06-20T09:48:53.601" v="116" actId="478"/>
          <ac:picMkLst>
            <pc:docMk/>
            <pc:sldMk cId="1056135105" sldId="371"/>
            <ac:picMk id="86" creationId="{DE760210-EC87-4F91-BCAD-377DDAC2FB3F}"/>
          </ac:picMkLst>
        </pc:picChg>
        <pc:picChg chg="del">
          <ac:chgData name="Jan Fitzpatrick" userId="d1b284ec-d1dd-4765-b823-b34899491c26" providerId="ADAL" clId="{9E4DA40B-5C5E-4FF0-8409-B8615AFAAA63}" dt="2019-06-20T09:48:53.601" v="116" actId="478"/>
          <ac:picMkLst>
            <pc:docMk/>
            <pc:sldMk cId="1056135105" sldId="371"/>
            <ac:picMk id="87" creationId="{5A70F7A7-F62E-4703-99CC-E1486AB308CC}"/>
          </ac:picMkLst>
        </pc:picChg>
        <pc:picChg chg="del">
          <ac:chgData name="Jan Fitzpatrick" userId="d1b284ec-d1dd-4765-b823-b34899491c26" providerId="ADAL" clId="{9E4DA40B-5C5E-4FF0-8409-B8615AFAAA63}" dt="2019-06-20T09:48:53.601" v="116" actId="478"/>
          <ac:picMkLst>
            <pc:docMk/>
            <pc:sldMk cId="1056135105" sldId="371"/>
            <ac:picMk id="88" creationId="{C3F01939-B6BF-432B-BA25-2EBC70E9CAA5}"/>
          </ac:picMkLst>
        </pc:picChg>
        <pc:picChg chg="del">
          <ac:chgData name="Jan Fitzpatrick" userId="d1b284ec-d1dd-4765-b823-b34899491c26" providerId="ADAL" clId="{9E4DA40B-5C5E-4FF0-8409-B8615AFAAA63}" dt="2019-06-20T09:48:53.601" v="116" actId="478"/>
          <ac:picMkLst>
            <pc:docMk/>
            <pc:sldMk cId="1056135105" sldId="371"/>
            <ac:picMk id="89" creationId="{D341924C-244B-4F75-9C42-EB48F3F8B572}"/>
          </ac:picMkLst>
        </pc:picChg>
        <pc:picChg chg="del">
          <ac:chgData name="Jan Fitzpatrick" userId="d1b284ec-d1dd-4765-b823-b34899491c26" providerId="ADAL" clId="{9E4DA40B-5C5E-4FF0-8409-B8615AFAAA63}" dt="2019-06-20T09:48:53.601" v="116" actId="478"/>
          <ac:picMkLst>
            <pc:docMk/>
            <pc:sldMk cId="1056135105" sldId="371"/>
            <ac:picMk id="90" creationId="{52A44C9A-6E5F-437D-BE3B-32762EA66706}"/>
          </ac:picMkLst>
        </pc:picChg>
        <pc:picChg chg="del">
          <ac:chgData name="Jan Fitzpatrick" userId="d1b284ec-d1dd-4765-b823-b34899491c26" providerId="ADAL" clId="{9E4DA40B-5C5E-4FF0-8409-B8615AFAAA63}" dt="2019-06-20T09:48:53.601" v="116" actId="478"/>
          <ac:picMkLst>
            <pc:docMk/>
            <pc:sldMk cId="1056135105" sldId="371"/>
            <ac:picMk id="91" creationId="{BE387089-AC08-49FE-A7AA-BD3002B85E24}"/>
          </ac:picMkLst>
        </pc:picChg>
        <pc:picChg chg="del">
          <ac:chgData name="Jan Fitzpatrick" userId="d1b284ec-d1dd-4765-b823-b34899491c26" providerId="ADAL" clId="{9E4DA40B-5C5E-4FF0-8409-B8615AFAAA63}" dt="2019-06-20T09:48:53.601" v="116" actId="478"/>
          <ac:picMkLst>
            <pc:docMk/>
            <pc:sldMk cId="1056135105" sldId="371"/>
            <ac:picMk id="92" creationId="{2369ECD8-6466-48FB-873D-A1E1FC009DD4}"/>
          </ac:picMkLst>
        </pc:picChg>
        <pc:picChg chg="del">
          <ac:chgData name="Jan Fitzpatrick" userId="d1b284ec-d1dd-4765-b823-b34899491c26" providerId="ADAL" clId="{9E4DA40B-5C5E-4FF0-8409-B8615AFAAA63}" dt="2019-06-20T09:48:53.601" v="116" actId="478"/>
          <ac:picMkLst>
            <pc:docMk/>
            <pc:sldMk cId="1056135105" sldId="371"/>
            <ac:picMk id="93" creationId="{561E5B9E-E847-4340-8C0C-3476A850886B}"/>
          </ac:picMkLst>
        </pc:picChg>
        <pc:picChg chg="del">
          <ac:chgData name="Jan Fitzpatrick" userId="d1b284ec-d1dd-4765-b823-b34899491c26" providerId="ADAL" clId="{9E4DA40B-5C5E-4FF0-8409-B8615AFAAA63}" dt="2019-06-20T09:48:53.601" v="116" actId="478"/>
          <ac:picMkLst>
            <pc:docMk/>
            <pc:sldMk cId="1056135105" sldId="371"/>
            <ac:picMk id="94" creationId="{231C0F64-0E6A-4E15-8772-C7E93C556C2A}"/>
          </ac:picMkLst>
        </pc:picChg>
        <pc:picChg chg="del">
          <ac:chgData name="Jan Fitzpatrick" userId="d1b284ec-d1dd-4765-b823-b34899491c26" providerId="ADAL" clId="{9E4DA40B-5C5E-4FF0-8409-B8615AFAAA63}" dt="2019-06-20T09:48:53.601" v="116" actId="478"/>
          <ac:picMkLst>
            <pc:docMk/>
            <pc:sldMk cId="1056135105" sldId="371"/>
            <ac:picMk id="95" creationId="{0EC3B49D-F2A2-4314-8D1C-96AF619485F0}"/>
          </ac:picMkLst>
        </pc:picChg>
        <pc:picChg chg="mod topLvl">
          <ac:chgData name="Jan Fitzpatrick" userId="d1b284ec-d1dd-4765-b823-b34899491c26" providerId="ADAL" clId="{9E4DA40B-5C5E-4FF0-8409-B8615AFAAA63}" dt="2019-06-20T09:51:00.985" v="130" actId="552"/>
          <ac:picMkLst>
            <pc:docMk/>
            <pc:sldMk cId="1056135105" sldId="371"/>
            <ac:picMk id="113" creationId="{837DBCAA-38BF-4A37-9245-DA7D5FF09718}"/>
          </ac:picMkLst>
        </pc:picChg>
        <pc:picChg chg="del mod topLvl">
          <ac:chgData name="Jan Fitzpatrick" userId="d1b284ec-d1dd-4765-b823-b34899491c26" providerId="ADAL" clId="{9E4DA40B-5C5E-4FF0-8409-B8615AFAAA63}" dt="2019-06-20T09:49:38.276" v="129" actId="478"/>
          <ac:picMkLst>
            <pc:docMk/>
            <pc:sldMk cId="1056135105" sldId="371"/>
            <ac:picMk id="114" creationId="{8A34FCB4-B759-4934-B61D-0C85A96606E5}"/>
          </ac:picMkLst>
        </pc:picChg>
        <pc:picChg chg="del mod topLvl">
          <ac:chgData name="Jan Fitzpatrick" userId="d1b284ec-d1dd-4765-b823-b34899491c26" providerId="ADAL" clId="{9E4DA40B-5C5E-4FF0-8409-B8615AFAAA63}" dt="2019-06-20T09:49:36.044" v="127" actId="478"/>
          <ac:picMkLst>
            <pc:docMk/>
            <pc:sldMk cId="1056135105" sldId="371"/>
            <ac:picMk id="115" creationId="{15C230A0-0E7B-4F0B-B6D6-70837E74F82C}"/>
          </ac:picMkLst>
        </pc:picChg>
        <pc:picChg chg="del mod topLvl">
          <ac:chgData name="Jan Fitzpatrick" userId="d1b284ec-d1dd-4765-b823-b34899491c26" providerId="ADAL" clId="{9E4DA40B-5C5E-4FF0-8409-B8615AFAAA63}" dt="2019-06-20T09:49:37.180" v="128" actId="478"/>
          <ac:picMkLst>
            <pc:docMk/>
            <pc:sldMk cId="1056135105" sldId="371"/>
            <ac:picMk id="116" creationId="{B3B5AD7F-0374-4824-BE64-8D015EEA75E1}"/>
          </ac:picMkLst>
        </pc:picChg>
        <pc:picChg chg="del mod topLvl">
          <ac:chgData name="Jan Fitzpatrick" userId="d1b284ec-d1dd-4765-b823-b34899491c26" providerId="ADAL" clId="{9E4DA40B-5C5E-4FF0-8409-B8615AFAAA63}" dt="2019-06-20T09:49:34.309" v="126" actId="478"/>
          <ac:picMkLst>
            <pc:docMk/>
            <pc:sldMk cId="1056135105" sldId="371"/>
            <ac:picMk id="117" creationId="{048A0467-2F02-448B-B856-8905E0E78686}"/>
          </ac:picMkLst>
        </pc:picChg>
      </pc:sldChg>
      <pc:sldChg chg="modSp">
        <pc:chgData name="Jan Fitzpatrick" userId="d1b284ec-d1dd-4765-b823-b34899491c26" providerId="ADAL" clId="{9E4DA40B-5C5E-4FF0-8409-B8615AFAAA63}" dt="2019-06-20T09:53:11.923" v="135" actId="207"/>
        <pc:sldMkLst>
          <pc:docMk/>
          <pc:sldMk cId="1440926182" sldId="372"/>
        </pc:sldMkLst>
        <pc:graphicFrameChg chg="modGraphic">
          <ac:chgData name="Jan Fitzpatrick" userId="d1b284ec-d1dd-4765-b823-b34899491c26" providerId="ADAL" clId="{9E4DA40B-5C5E-4FF0-8409-B8615AFAAA63}" dt="2019-06-20T09:53:08.871" v="134" actId="207"/>
          <ac:graphicFrameMkLst>
            <pc:docMk/>
            <pc:sldMk cId="1440926182" sldId="372"/>
            <ac:graphicFrameMk id="67" creationId="{4234A892-E9AA-459F-B3C9-F27CAF75DD9E}"/>
          </ac:graphicFrameMkLst>
        </pc:graphicFrameChg>
        <pc:graphicFrameChg chg="modGraphic">
          <ac:chgData name="Jan Fitzpatrick" userId="d1b284ec-d1dd-4765-b823-b34899491c26" providerId="ADAL" clId="{9E4DA40B-5C5E-4FF0-8409-B8615AFAAA63}" dt="2019-06-20T09:53:11.923" v="135" actId="207"/>
          <ac:graphicFrameMkLst>
            <pc:docMk/>
            <pc:sldMk cId="1440926182" sldId="372"/>
            <ac:graphicFrameMk id="79" creationId="{18083E0C-0CDE-4A68-832A-471A1574515A}"/>
          </ac:graphicFrameMkLst>
        </pc:graphicFrameChg>
      </pc:sldChg>
      <pc:sldChg chg="modSp">
        <pc:chgData name="Jan Fitzpatrick" userId="d1b284ec-d1dd-4765-b823-b34899491c26" providerId="ADAL" clId="{9E4DA40B-5C5E-4FF0-8409-B8615AFAAA63}" dt="2019-06-20T09:53:56.049" v="139" actId="207"/>
        <pc:sldMkLst>
          <pc:docMk/>
          <pc:sldMk cId="28156754" sldId="373"/>
        </pc:sldMkLst>
        <pc:spChg chg="mod">
          <ac:chgData name="Jan Fitzpatrick" userId="d1b284ec-d1dd-4765-b823-b34899491c26" providerId="ADAL" clId="{9E4DA40B-5C5E-4FF0-8409-B8615AFAAA63}" dt="2019-06-20T09:53:39.538" v="138" actId="207"/>
          <ac:spMkLst>
            <pc:docMk/>
            <pc:sldMk cId="28156754" sldId="373"/>
            <ac:spMk id="19" creationId="{5252A847-DE45-4FA3-A1F8-EEBEB845FF8E}"/>
          </ac:spMkLst>
        </pc:spChg>
        <pc:graphicFrameChg chg="modGraphic">
          <ac:chgData name="Jan Fitzpatrick" userId="d1b284ec-d1dd-4765-b823-b34899491c26" providerId="ADAL" clId="{9E4DA40B-5C5E-4FF0-8409-B8615AFAAA63}" dt="2019-06-20T09:53:56.049" v="139" actId="207"/>
          <ac:graphicFrameMkLst>
            <pc:docMk/>
            <pc:sldMk cId="28156754" sldId="373"/>
            <ac:graphicFrameMk id="67" creationId="{4234A892-E9AA-459F-B3C9-F27CAF75DD9E}"/>
          </ac:graphicFrameMkLst>
        </pc:graphicFrameChg>
        <pc:graphicFrameChg chg="modGraphic">
          <ac:chgData name="Jan Fitzpatrick" userId="d1b284ec-d1dd-4765-b823-b34899491c26" providerId="ADAL" clId="{9E4DA40B-5C5E-4FF0-8409-B8615AFAAA63}" dt="2019-06-20T09:53:21.019" v="137" actId="207"/>
          <ac:graphicFrameMkLst>
            <pc:docMk/>
            <pc:sldMk cId="28156754" sldId="373"/>
            <ac:graphicFrameMk id="79" creationId="{18083E0C-0CDE-4A68-832A-471A1574515A}"/>
          </ac:graphicFrameMkLst>
        </pc:graphicFrameChg>
      </pc:sldChg>
      <pc:sldChg chg="delSp modSp del">
        <pc:chgData name="Jan Fitzpatrick" userId="d1b284ec-d1dd-4765-b823-b34899491c26" providerId="ADAL" clId="{9E4DA40B-5C5E-4FF0-8409-B8615AFAAA63}" dt="2019-06-20T09:58:50.259" v="200" actId="2696"/>
        <pc:sldMkLst>
          <pc:docMk/>
          <pc:sldMk cId="1096374586" sldId="374"/>
        </pc:sldMkLst>
        <pc:spChg chg="mod topLvl">
          <ac:chgData name="Jan Fitzpatrick" userId="d1b284ec-d1dd-4765-b823-b34899491c26" providerId="ADAL" clId="{9E4DA40B-5C5E-4FF0-8409-B8615AFAAA63}" dt="2019-06-20T09:55:00.893" v="140" actId="165"/>
          <ac:spMkLst>
            <pc:docMk/>
            <pc:sldMk cId="1096374586" sldId="374"/>
            <ac:spMk id="12" creationId="{C6E4DA06-D4A5-459D-AB66-93503719F604}"/>
          </ac:spMkLst>
        </pc:spChg>
        <pc:spChg chg="mod topLvl">
          <ac:chgData name="Jan Fitzpatrick" userId="d1b284ec-d1dd-4765-b823-b34899491c26" providerId="ADAL" clId="{9E4DA40B-5C5E-4FF0-8409-B8615AFAAA63}" dt="2019-06-20T09:55:00.893" v="140" actId="165"/>
          <ac:spMkLst>
            <pc:docMk/>
            <pc:sldMk cId="1096374586" sldId="374"/>
            <ac:spMk id="14" creationId="{C83202F7-6BF3-4465-8EDD-6DCBD219F869}"/>
          </ac:spMkLst>
        </pc:spChg>
        <pc:spChg chg="mod topLvl">
          <ac:chgData name="Jan Fitzpatrick" userId="d1b284ec-d1dd-4765-b823-b34899491c26" providerId="ADAL" clId="{9E4DA40B-5C5E-4FF0-8409-B8615AFAAA63}" dt="2019-06-20T09:55:00.893" v="140" actId="165"/>
          <ac:spMkLst>
            <pc:docMk/>
            <pc:sldMk cId="1096374586" sldId="374"/>
            <ac:spMk id="15" creationId="{D0A6BD6C-29E3-454B-A10D-7C38F578A5D3}"/>
          </ac:spMkLst>
        </pc:spChg>
        <pc:spChg chg="mod topLvl">
          <ac:chgData name="Jan Fitzpatrick" userId="d1b284ec-d1dd-4765-b823-b34899491c26" providerId="ADAL" clId="{9E4DA40B-5C5E-4FF0-8409-B8615AFAAA63}" dt="2019-06-20T09:55:00.893" v="140" actId="165"/>
          <ac:spMkLst>
            <pc:docMk/>
            <pc:sldMk cId="1096374586" sldId="374"/>
            <ac:spMk id="17" creationId="{A347AC61-0269-4A1C-AB20-2F4DCC4AC296}"/>
          </ac:spMkLst>
        </pc:spChg>
        <pc:grpChg chg="del">
          <ac:chgData name="Jan Fitzpatrick" userId="d1b284ec-d1dd-4765-b823-b34899491c26" providerId="ADAL" clId="{9E4DA40B-5C5E-4FF0-8409-B8615AFAAA63}" dt="2019-06-20T09:55:00.893" v="140" actId="165"/>
          <ac:grpSpMkLst>
            <pc:docMk/>
            <pc:sldMk cId="1096374586" sldId="374"/>
            <ac:grpSpMk id="3" creationId="{63FD6CBB-78E7-477A-9704-0757A4045791}"/>
          </ac:grpSpMkLst>
        </pc:grpChg>
        <pc:picChg chg="mod topLvl">
          <ac:chgData name="Jan Fitzpatrick" userId="d1b284ec-d1dd-4765-b823-b34899491c26" providerId="ADAL" clId="{9E4DA40B-5C5E-4FF0-8409-B8615AFAAA63}" dt="2019-06-20T09:55:00.893" v="140" actId="165"/>
          <ac:picMkLst>
            <pc:docMk/>
            <pc:sldMk cId="1096374586" sldId="374"/>
            <ac:picMk id="11" creationId="{042C10E9-3131-40F8-9140-9D80A9C7BEF4}"/>
          </ac:picMkLst>
        </pc:picChg>
        <pc:picChg chg="mod topLvl">
          <ac:chgData name="Jan Fitzpatrick" userId="d1b284ec-d1dd-4765-b823-b34899491c26" providerId="ADAL" clId="{9E4DA40B-5C5E-4FF0-8409-B8615AFAAA63}" dt="2019-06-20T09:55:00.893" v="140" actId="165"/>
          <ac:picMkLst>
            <pc:docMk/>
            <pc:sldMk cId="1096374586" sldId="374"/>
            <ac:picMk id="13" creationId="{265B5782-1BE9-4FD2-B66E-528E1809DE84}"/>
          </ac:picMkLst>
        </pc:picChg>
      </pc:sldChg>
      <pc:sldChg chg="del">
        <pc:chgData name="Jan Fitzpatrick" userId="d1b284ec-d1dd-4765-b823-b34899491c26" providerId="ADAL" clId="{9E4DA40B-5C5E-4FF0-8409-B8615AFAAA63}" dt="2019-06-20T10:01:19.580" v="270" actId="2696"/>
        <pc:sldMkLst>
          <pc:docMk/>
          <pc:sldMk cId="3442662546" sldId="375"/>
        </pc:sldMkLst>
      </pc:sldChg>
      <pc:sldChg chg="modSp">
        <pc:chgData name="Jan Fitzpatrick" userId="d1b284ec-d1dd-4765-b823-b34899491c26" providerId="ADAL" clId="{9E4DA40B-5C5E-4FF0-8409-B8615AFAAA63}" dt="2019-06-20T10:02:47.955" v="279" actId="20577"/>
        <pc:sldMkLst>
          <pc:docMk/>
          <pc:sldMk cId="412208913" sldId="376"/>
        </pc:sldMkLst>
        <pc:spChg chg="mod">
          <ac:chgData name="Jan Fitzpatrick" userId="d1b284ec-d1dd-4765-b823-b34899491c26" providerId="ADAL" clId="{9E4DA40B-5C5E-4FF0-8409-B8615AFAAA63}" dt="2019-06-20T10:01:59.842" v="274" actId="1582"/>
          <ac:spMkLst>
            <pc:docMk/>
            <pc:sldMk cId="412208913" sldId="376"/>
            <ac:spMk id="3" creationId="{47FE2633-A25D-43E1-BF9E-7527D6E842DA}"/>
          </ac:spMkLst>
        </pc:spChg>
        <pc:spChg chg="mod">
          <ac:chgData name="Jan Fitzpatrick" userId="d1b284ec-d1dd-4765-b823-b34899491c26" providerId="ADAL" clId="{9E4DA40B-5C5E-4FF0-8409-B8615AFAAA63}" dt="2019-06-20T10:02:47.955" v="279" actId="20577"/>
          <ac:spMkLst>
            <pc:docMk/>
            <pc:sldMk cId="412208913" sldId="376"/>
            <ac:spMk id="19" creationId="{5252A847-DE45-4FA3-A1F8-EEBEB845FF8E}"/>
          </ac:spMkLst>
        </pc:spChg>
      </pc:sldChg>
      <pc:sldChg chg="modSp">
        <pc:chgData name="Jan Fitzpatrick" userId="d1b284ec-d1dd-4765-b823-b34899491c26" providerId="ADAL" clId="{9E4DA40B-5C5E-4FF0-8409-B8615AFAAA63}" dt="2019-06-20T10:07:56.380" v="304" actId="20577"/>
        <pc:sldMkLst>
          <pc:docMk/>
          <pc:sldMk cId="3999290943" sldId="377"/>
        </pc:sldMkLst>
        <pc:spChg chg="mod">
          <ac:chgData name="Jan Fitzpatrick" userId="d1b284ec-d1dd-4765-b823-b34899491c26" providerId="ADAL" clId="{9E4DA40B-5C5E-4FF0-8409-B8615AFAAA63}" dt="2019-06-20T10:06:49.198" v="288" actId="207"/>
          <ac:spMkLst>
            <pc:docMk/>
            <pc:sldMk cId="3999290943" sldId="377"/>
            <ac:spMk id="12" creationId="{1CF29B0C-B1B0-4A03-9E2B-341516B42260}"/>
          </ac:spMkLst>
        </pc:spChg>
        <pc:spChg chg="mod">
          <ac:chgData name="Jan Fitzpatrick" userId="d1b284ec-d1dd-4765-b823-b34899491c26" providerId="ADAL" clId="{9E4DA40B-5C5E-4FF0-8409-B8615AFAAA63}" dt="2019-06-20T10:06:49.198" v="288" actId="207"/>
          <ac:spMkLst>
            <pc:docMk/>
            <pc:sldMk cId="3999290943" sldId="377"/>
            <ac:spMk id="13" creationId="{C07732C2-8FAA-44A1-ABA0-A1858EA9625C}"/>
          </ac:spMkLst>
        </pc:spChg>
        <pc:spChg chg="mod">
          <ac:chgData name="Jan Fitzpatrick" userId="d1b284ec-d1dd-4765-b823-b34899491c26" providerId="ADAL" clId="{9E4DA40B-5C5E-4FF0-8409-B8615AFAAA63}" dt="2019-06-20T10:07:56.380" v="304" actId="20577"/>
          <ac:spMkLst>
            <pc:docMk/>
            <pc:sldMk cId="3999290943" sldId="377"/>
            <ac:spMk id="19" creationId="{5252A847-DE45-4FA3-A1F8-EEBEB845FF8E}"/>
          </ac:spMkLst>
        </pc:spChg>
      </pc:sldChg>
      <pc:sldChg chg="modSp">
        <pc:chgData name="Jan Fitzpatrick" userId="d1b284ec-d1dd-4765-b823-b34899491c26" providerId="ADAL" clId="{9E4DA40B-5C5E-4FF0-8409-B8615AFAAA63}" dt="2019-06-20T10:06:35.417" v="286" actId="120"/>
        <pc:sldMkLst>
          <pc:docMk/>
          <pc:sldMk cId="3953274329" sldId="378"/>
        </pc:sldMkLst>
        <pc:spChg chg="mod">
          <ac:chgData name="Jan Fitzpatrick" userId="d1b284ec-d1dd-4765-b823-b34899491c26" providerId="ADAL" clId="{9E4DA40B-5C5E-4FF0-8409-B8615AFAAA63}" dt="2019-06-20T10:06:24.387" v="285" actId="207"/>
          <ac:spMkLst>
            <pc:docMk/>
            <pc:sldMk cId="3953274329" sldId="378"/>
            <ac:spMk id="12" creationId="{1CF29B0C-B1B0-4A03-9E2B-341516B42260}"/>
          </ac:spMkLst>
        </pc:spChg>
        <pc:spChg chg="mod">
          <ac:chgData name="Jan Fitzpatrick" userId="d1b284ec-d1dd-4765-b823-b34899491c26" providerId="ADAL" clId="{9E4DA40B-5C5E-4FF0-8409-B8615AFAAA63}" dt="2019-06-20T10:06:24.387" v="285" actId="207"/>
          <ac:spMkLst>
            <pc:docMk/>
            <pc:sldMk cId="3953274329" sldId="378"/>
            <ac:spMk id="13" creationId="{C07732C2-8FAA-44A1-ABA0-A1858EA9625C}"/>
          </ac:spMkLst>
        </pc:spChg>
        <pc:spChg chg="mod">
          <ac:chgData name="Jan Fitzpatrick" userId="d1b284ec-d1dd-4765-b823-b34899491c26" providerId="ADAL" clId="{9E4DA40B-5C5E-4FF0-8409-B8615AFAAA63}" dt="2019-06-20T10:06:35.417" v="286" actId="120"/>
          <ac:spMkLst>
            <pc:docMk/>
            <pc:sldMk cId="3953274329" sldId="378"/>
            <ac:spMk id="19" creationId="{5252A847-DE45-4FA3-A1F8-EEBEB845FF8E}"/>
          </ac:spMkLst>
        </pc:spChg>
      </pc:sldChg>
      <pc:sldChg chg="modSp">
        <pc:chgData name="Jan Fitzpatrick" userId="d1b284ec-d1dd-4765-b823-b34899491c26" providerId="ADAL" clId="{9E4DA40B-5C5E-4FF0-8409-B8615AFAAA63}" dt="2019-06-20T10:14:14.632" v="321" actId="403"/>
        <pc:sldMkLst>
          <pc:docMk/>
          <pc:sldMk cId="59182071" sldId="379"/>
        </pc:sldMkLst>
        <pc:spChg chg="mod">
          <ac:chgData name="Jan Fitzpatrick" userId="d1b284ec-d1dd-4765-b823-b34899491c26" providerId="ADAL" clId="{9E4DA40B-5C5E-4FF0-8409-B8615AFAAA63}" dt="2019-06-20T10:14:14.632" v="321" actId="403"/>
          <ac:spMkLst>
            <pc:docMk/>
            <pc:sldMk cId="59182071" sldId="379"/>
            <ac:spMk id="38" creationId="{89233D20-631B-469B-B64A-D4BF3C5FD1F0}"/>
          </ac:spMkLst>
        </pc:spChg>
        <pc:spChg chg="mod">
          <ac:chgData name="Jan Fitzpatrick" userId="d1b284ec-d1dd-4765-b823-b34899491c26" providerId="ADAL" clId="{9E4DA40B-5C5E-4FF0-8409-B8615AFAAA63}" dt="2019-06-20T10:14:14.632" v="321" actId="403"/>
          <ac:spMkLst>
            <pc:docMk/>
            <pc:sldMk cId="59182071" sldId="379"/>
            <ac:spMk id="42" creationId="{BAE3E7AF-90E8-4E29-972E-1781B4F94D56}"/>
          </ac:spMkLst>
        </pc:spChg>
        <pc:spChg chg="mod">
          <ac:chgData name="Jan Fitzpatrick" userId="d1b284ec-d1dd-4765-b823-b34899491c26" providerId="ADAL" clId="{9E4DA40B-5C5E-4FF0-8409-B8615AFAAA63}" dt="2019-06-20T10:14:14.632" v="321" actId="403"/>
          <ac:spMkLst>
            <pc:docMk/>
            <pc:sldMk cId="59182071" sldId="379"/>
            <ac:spMk id="43" creationId="{404C53DB-34CC-49C0-AE76-7E910511CDFD}"/>
          </ac:spMkLst>
        </pc:spChg>
        <pc:spChg chg="mod">
          <ac:chgData name="Jan Fitzpatrick" userId="d1b284ec-d1dd-4765-b823-b34899491c26" providerId="ADAL" clId="{9E4DA40B-5C5E-4FF0-8409-B8615AFAAA63}" dt="2019-06-20T10:14:14.632" v="321" actId="403"/>
          <ac:spMkLst>
            <pc:docMk/>
            <pc:sldMk cId="59182071" sldId="379"/>
            <ac:spMk id="44" creationId="{13007DD7-065F-416D-A00C-57236AA368F5}"/>
          </ac:spMkLst>
        </pc:spChg>
        <pc:spChg chg="mod">
          <ac:chgData name="Jan Fitzpatrick" userId="d1b284ec-d1dd-4765-b823-b34899491c26" providerId="ADAL" clId="{9E4DA40B-5C5E-4FF0-8409-B8615AFAAA63}" dt="2019-06-20T10:14:14.632" v="321" actId="403"/>
          <ac:spMkLst>
            <pc:docMk/>
            <pc:sldMk cId="59182071" sldId="379"/>
            <ac:spMk id="49" creationId="{85114BCE-EEB4-46B0-99DC-6D2E5C6FC885}"/>
          </ac:spMkLst>
        </pc:spChg>
        <pc:spChg chg="mod">
          <ac:chgData name="Jan Fitzpatrick" userId="d1b284ec-d1dd-4765-b823-b34899491c26" providerId="ADAL" clId="{9E4DA40B-5C5E-4FF0-8409-B8615AFAAA63}" dt="2019-06-20T10:14:14.632" v="321" actId="403"/>
          <ac:spMkLst>
            <pc:docMk/>
            <pc:sldMk cId="59182071" sldId="379"/>
            <ac:spMk id="50" creationId="{1322A8FF-8B18-4C98-B806-1C1456D5710B}"/>
          </ac:spMkLst>
        </pc:spChg>
        <pc:spChg chg="mod">
          <ac:chgData name="Jan Fitzpatrick" userId="d1b284ec-d1dd-4765-b823-b34899491c26" providerId="ADAL" clId="{9E4DA40B-5C5E-4FF0-8409-B8615AFAAA63}" dt="2019-06-20T10:14:14.632" v="321" actId="403"/>
          <ac:spMkLst>
            <pc:docMk/>
            <pc:sldMk cId="59182071" sldId="379"/>
            <ac:spMk id="51" creationId="{16C6F303-67A7-4AF0-8012-AEE3222160FC}"/>
          </ac:spMkLst>
        </pc:spChg>
        <pc:spChg chg="mod">
          <ac:chgData name="Jan Fitzpatrick" userId="d1b284ec-d1dd-4765-b823-b34899491c26" providerId="ADAL" clId="{9E4DA40B-5C5E-4FF0-8409-B8615AFAAA63}" dt="2019-06-20T10:14:14.632" v="321" actId="403"/>
          <ac:spMkLst>
            <pc:docMk/>
            <pc:sldMk cId="59182071" sldId="379"/>
            <ac:spMk id="52" creationId="{972FD7B2-5CDE-4664-9107-3CFD6D093FD0}"/>
          </ac:spMkLst>
        </pc:spChg>
        <pc:spChg chg="mod">
          <ac:chgData name="Jan Fitzpatrick" userId="d1b284ec-d1dd-4765-b823-b34899491c26" providerId="ADAL" clId="{9E4DA40B-5C5E-4FF0-8409-B8615AFAAA63}" dt="2019-06-20T10:14:14.632" v="321" actId="403"/>
          <ac:spMkLst>
            <pc:docMk/>
            <pc:sldMk cId="59182071" sldId="379"/>
            <ac:spMk id="53" creationId="{88EFF603-C147-4687-A1E6-DCF8BDBE0121}"/>
          </ac:spMkLst>
        </pc:spChg>
        <pc:spChg chg="mod">
          <ac:chgData name="Jan Fitzpatrick" userId="d1b284ec-d1dd-4765-b823-b34899491c26" providerId="ADAL" clId="{9E4DA40B-5C5E-4FF0-8409-B8615AFAAA63}" dt="2019-06-20T10:14:14.632" v="321" actId="403"/>
          <ac:spMkLst>
            <pc:docMk/>
            <pc:sldMk cId="59182071" sldId="379"/>
            <ac:spMk id="54" creationId="{09D914D1-B3D2-4A48-9EDD-949D32F5257A}"/>
          </ac:spMkLst>
        </pc:spChg>
        <pc:spChg chg="mod">
          <ac:chgData name="Jan Fitzpatrick" userId="d1b284ec-d1dd-4765-b823-b34899491c26" providerId="ADAL" clId="{9E4DA40B-5C5E-4FF0-8409-B8615AFAAA63}" dt="2019-06-20T10:14:14.632" v="321" actId="403"/>
          <ac:spMkLst>
            <pc:docMk/>
            <pc:sldMk cId="59182071" sldId="379"/>
            <ac:spMk id="55" creationId="{D8A0D9B7-1B67-44DB-8EF1-C70F94A0E726}"/>
          </ac:spMkLst>
        </pc:spChg>
        <pc:spChg chg="mod">
          <ac:chgData name="Jan Fitzpatrick" userId="d1b284ec-d1dd-4765-b823-b34899491c26" providerId="ADAL" clId="{9E4DA40B-5C5E-4FF0-8409-B8615AFAAA63}" dt="2019-06-20T10:14:14.632" v="321" actId="403"/>
          <ac:spMkLst>
            <pc:docMk/>
            <pc:sldMk cId="59182071" sldId="379"/>
            <ac:spMk id="56" creationId="{DF8597F6-91D2-4D70-9306-F77CF773B1EB}"/>
          </ac:spMkLst>
        </pc:spChg>
        <pc:spChg chg="mod">
          <ac:chgData name="Jan Fitzpatrick" userId="d1b284ec-d1dd-4765-b823-b34899491c26" providerId="ADAL" clId="{9E4DA40B-5C5E-4FF0-8409-B8615AFAAA63}" dt="2019-06-20T10:14:14.632" v="321" actId="403"/>
          <ac:spMkLst>
            <pc:docMk/>
            <pc:sldMk cId="59182071" sldId="379"/>
            <ac:spMk id="57" creationId="{C74F84DE-59C0-4967-890D-302FBEB19588}"/>
          </ac:spMkLst>
        </pc:spChg>
        <pc:spChg chg="mod">
          <ac:chgData name="Jan Fitzpatrick" userId="d1b284ec-d1dd-4765-b823-b34899491c26" providerId="ADAL" clId="{9E4DA40B-5C5E-4FF0-8409-B8615AFAAA63}" dt="2019-06-20T10:14:14.632" v="321" actId="403"/>
          <ac:spMkLst>
            <pc:docMk/>
            <pc:sldMk cId="59182071" sldId="379"/>
            <ac:spMk id="58" creationId="{6317D440-47FB-43E4-986C-52CCBD374974}"/>
          </ac:spMkLst>
        </pc:spChg>
        <pc:spChg chg="mod">
          <ac:chgData name="Jan Fitzpatrick" userId="d1b284ec-d1dd-4765-b823-b34899491c26" providerId="ADAL" clId="{9E4DA40B-5C5E-4FF0-8409-B8615AFAAA63}" dt="2019-06-20T10:14:14.632" v="321" actId="403"/>
          <ac:spMkLst>
            <pc:docMk/>
            <pc:sldMk cId="59182071" sldId="379"/>
            <ac:spMk id="59" creationId="{834963BC-417D-4FD9-92D8-E0D7ECA91084}"/>
          </ac:spMkLst>
        </pc:spChg>
        <pc:spChg chg="mod">
          <ac:chgData name="Jan Fitzpatrick" userId="d1b284ec-d1dd-4765-b823-b34899491c26" providerId="ADAL" clId="{9E4DA40B-5C5E-4FF0-8409-B8615AFAAA63}" dt="2019-06-20T10:14:14.632" v="321" actId="403"/>
          <ac:spMkLst>
            <pc:docMk/>
            <pc:sldMk cId="59182071" sldId="379"/>
            <ac:spMk id="60" creationId="{08959361-97B5-47F5-830F-4794FCE652AB}"/>
          </ac:spMkLst>
        </pc:spChg>
        <pc:spChg chg="mod">
          <ac:chgData name="Jan Fitzpatrick" userId="d1b284ec-d1dd-4765-b823-b34899491c26" providerId="ADAL" clId="{9E4DA40B-5C5E-4FF0-8409-B8615AFAAA63}" dt="2019-06-20T10:14:14.632" v="321" actId="403"/>
          <ac:spMkLst>
            <pc:docMk/>
            <pc:sldMk cId="59182071" sldId="379"/>
            <ac:spMk id="63" creationId="{F9D30A10-CB20-4241-9307-D3BB04D6F229}"/>
          </ac:spMkLst>
        </pc:spChg>
        <pc:spChg chg="mod">
          <ac:chgData name="Jan Fitzpatrick" userId="d1b284ec-d1dd-4765-b823-b34899491c26" providerId="ADAL" clId="{9E4DA40B-5C5E-4FF0-8409-B8615AFAAA63}" dt="2019-06-20T10:14:14.632" v="321" actId="403"/>
          <ac:spMkLst>
            <pc:docMk/>
            <pc:sldMk cId="59182071" sldId="379"/>
            <ac:spMk id="64" creationId="{4F06F311-269C-4756-8BD8-F1F8E5368A6A}"/>
          </ac:spMkLst>
        </pc:spChg>
        <pc:spChg chg="mod">
          <ac:chgData name="Jan Fitzpatrick" userId="d1b284ec-d1dd-4765-b823-b34899491c26" providerId="ADAL" clId="{9E4DA40B-5C5E-4FF0-8409-B8615AFAAA63}" dt="2019-06-20T10:14:14.632" v="321" actId="403"/>
          <ac:spMkLst>
            <pc:docMk/>
            <pc:sldMk cId="59182071" sldId="379"/>
            <ac:spMk id="65" creationId="{EF56F2D2-D189-4F35-9D95-943F2705D20F}"/>
          </ac:spMkLst>
        </pc:spChg>
        <pc:spChg chg="mod">
          <ac:chgData name="Jan Fitzpatrick" userId="d1b284ec-d1dd-4765-b823-b34899491c26" providerId="ADAL" clId="{9E4DA40B-5C5E-4FF0-8409-B8615AFAAA63}" dt="2019-06-20T10:14:14.632" v="321" actId="403"/>
          <ac:spMkLst>
            <pc:docMk/>
            <pc:sldMk cId="59182071" sldId="379"/>
            <ac:spMk id="66" creationId="{145E23B3-392B-4C26-BE8D-C7A74F5AB9FC}"/>
          </ac:spMkLst>
        </pc:spChg>
        <pc:spChg chg="mod">
          <ac:chgData name="Jan Fitzpatrick" userId="d1b284ec-d1dd-4765-b823-b34899491c26" providerId="ADAL" clId="{9E4DA40B-5C5E-4FF0-8409-B8615AFAAA63}" dt="2019-06-20T10:14:14.632" v="321" actId="403"/>
          <ac:spMkLst>
            <pc:docMk/>
            <pc:sldMk cId="59182071" sldId="379"/>
            <ac:spMk id="67" creationId="{7ACF666F-40D7-4509-A358-6E97A337A924}"/>
          </ac:spMkLst>
        </pc:spChg>
        <pc:spChg chg="mod">
          <ac:chgData name="Jan Fitzpatrick" userId="d1b284ec-d1dd-4765-b823-b34899491c26" providerId="ADAL" clId="{9E4DA40B-5C5E-4FF0-8409-B8615AFAAA63}" dt="2019-06-20T10:14:14.632" v="321" actId="403"/>
          <ac:spMkLst>
            <pc:docMk/>
            <pc:sldMk cId="59182071" sldId="379"/>
            <ac:spMk id="68" creationId="{CE8E21CE-07D4-406F-977B-A1A9C18FD8D7}"/>
          </ac:spMkLst>
        </pc:spChg>
        <pc:spChg chg="mod">
          <ac:chgData name="Jan Fitzpatrick" userId="d1b284ec-d1dd-4765-b823-b34899491c26" providerId="ADAL" clId="{9E4DA40B-5C5E-4FF0-8409-B8615AFAAA63}" dt="2019-06-20T10:14:14.632" v="321" actId="403"/>
          <ac:spMkLst>
            <pc:docMk/>
            <pc:sldMk cId="59182071" sldId="379"/>
            <ac:spMk id="69" creationId="{9282B410-D912-46C9-A701-CE35750DEF0B}"/>
          </ac:spMkLst>
        </pc:spChg>
        <pc:spChg chg="mod">
          <ac:chgData name="Jan Fitzpatrick" userId="d1b284ec-d1dd-4765-b823-b34899491c26" providerId="ADAL" clId="{9E4DA40B-5C5E-4FF0-8409-B8615AFAAA63}" dt="2019-06-20T10:14:14.632" v="321" actId="403"/>
          <ac:spMkLst>
            <pc:docMk/>
            <pc:sldMk cId="59182071" sldId="379"/>
            <ac:spMk id="70" creationId="{EF7DA49E-8150-41AC-A4F8-36F59AF84D5D}"/>
          </ac:spMkLst>
        </pc:spChg>
        <pc:spChg chg="mod">
          <ac:chgData name="Jan Fitzpatrick" userId="d1b284ec-d1dd-4765-b823-b34899491c26" providerId="ADAL" clId="{9E4DA40B-5C5E-4FF0-8409-B8615AFAAA63}" dt="2019-06-20T10:14:14.632" v="321" actId="403"/>
          <ac:spMkLst>
            <pc:docMk/>
            <pc:sldMk cId="59182071" sldId="379"/>
            <ac:spMk id="90" creationId="{970D98DA-50CA-4467-954B-7A64E0E089B7}"/>
          </ac:spMkLst>
        </pc:spChg>
        <pc:spChg chg="mod">
          <ac:chgData name="Jan Fitzpatrick" userId="d1b284ec-d1dd-4765-b823-b34899491c26" providerId="ADAL" clId="{9E4DA40B-5C5E-4FF0-8409-B8615AFAAA63}" dt="2019-06-20T10:14:14.632" v="321" actId="403"/>
          <ac:spMkLst>
            <pc:docMk/>
            <pc:sldMk cId="59182071" sldId="379"/>
            <ac:spMk id="91" creationId="{06A10EB4-AA6F-4026-987B-C5F670972FE5}"/>
          </ac:spMkLst>
        </pc:spChg>
        <pc:spChg chg="mod">
          <ac:chgData name="Jan Fitzpatrick" userId="d1b284ec-d1dd-4765-b823-b34899491c26" providerId="ADAL" clId="{9E4DA40B-5C5E-4FF0-8409-B8615AFAAA63}" dt="2019-06-20T10:14:14.632" v="321" actId="403"/>
          <ac:spMkLst>
            <pc:docMk/>
            <pc:sldMk cId="59182071" sldId="379"/>
            <ac:spMk id="92" creationId="{ABAF8CC6-E272-4F18-9BB5-AEB41F45A377}"/>
          </ac:spMkLst>
        </pc:spChg>
        <pc:spChg chg="mod">
          <ac:chgData name="Jan Fitzpatrick" userId="d1b284ec-d1dd-4765-b823-b34899491c26" providerId="ADAL" clId="{9E4DA40B-5C5E-4FF0-8409-B8615AFAAA63}" dt="2019-06-20T10:14:14.632" v="321" actId="403"/>
          <ac:spMkLst>
            <pc:docMk/>
            <pc:sldMk cId="59182071" sldId="379"/>
            <ac:spMk id="93" creationId="{F5105EB6-4614-4386-9931-7CA2726C6CFF}"/>
          </ac:spMkLst>
        </pc:spChg>
        <pc:spChg chg="mod">
          <ac:chgData name="Jan Fitzpatrick" userId="d1b284ec-d1dd-4765-b823-b34899491c26" providerId="ADAL" clId="{9E4DA40B-5C5E-4FF0-8409-B8615AFAAA63}" dt="2019-06-20T10:14:14.632" v="321" actId="403"/>
          <ac:spMkLst>
            <pc:docMk/>
            <pc:sldMk cId="59182071" sldId="379"/>
            <ac:spMk id="94" creationId="{420665C1-D749-41DB-ADAD-A1A7D0D36076}"/>
          </ac:spMkLst>
        </pc:spChg>
        <pc:spChg chg="mod">
          <ac:chgData name="Jan Fitzpatrick" userId="d1b284ec-d1dd-4765-b823-b34899491c26" providerId="ADAL" clId="{9E4DA40B-5C5E-4FF0-8409-B8615AFAAA63}" dt="2019-06-20T10:14:14.632" v="321" actId="403"/>
          <ac:spMkLst>
            <pc:docMk/>
            <pc:sldMk cId="59182071" sldId="379"/>
            <ac:spMk id="95" creationId="{98644642-A049-49FB-8699-4D67246A0F34}"/>
          </ac:spMkLst>
        </pc:spChg>
        <pc:spChg chg="mod">
          <ac:chgData name="Jan Fitzpatrick" userId="d1b284ec-d1dd-4765-b823-b34899491c26" providerId="ADAL" clId="{9E4DA40B-5C5E-4FF0-8409-B8615AFAAA63}" dt="2019-06-20T10:14:14.632" v="321" actId="403"/>
          <ac:spMkLst>
            <pc:docMk/>
            <pc:sldMk cId="59182071" sldId="379"/>
            <ac:spMk id="96" creationId="{8FA3E036-8324-4B3A-9730-5FA3CCA76557}"/>
          </ac:spMkLst>
        </pc:spChg>
        <pc:spChg chg="mod">
          <ac:chgData name="Jan Fitzpatrick" userId="d1b284ec-d1dd-4765-b823-b34899491c26" providerId="ADAL" clId="{9E4DA40B-5C5E-4FF0-8409-B8615AFAAA63}" dt="2019-06-20T10:14:14.632" v="321" actId="403"/>
          <ac:spMkLst>
            <pc:docMk/>
            <pc:sldMk cId="59182071" sldId="379"/>
            <ac:spMk id="97" creationId="{60BEE199-8819-44C2-AEDB-34526FAF5216}"/>
          </ac:spMkLst>
        </pc:spChg>
        <pc:spChg chg="mod">
          <ac:chgData name="Jan Fitzpatrick" userId="d1b284ec-d1dd-4765-b823-b34899491c26" providerId="ADAL" clId="{9E4DA40B-5C5E-4FF0-8409-B8615AFAAA63}" dt="2019-06-20T10:14:14.632" v="321" actId="403"/>
          <ac:spMkLst>
            <pc:docMk/>
            <pc:sldMk cId="59182071" sldId="379"/>
            <ac:spMk id="98" creationId="{05962EFC-E1B7-45ED-8911-59C6F899EF16}"/>
          </ac:spMkLst>
        </pc:spChg>
        <pc:spChg chg="mod">
          <ac:chgData name="Jan Fitzpatrick" userId="d1b284ec-d1dd-4765-b823-b34899491c26" providerId="ADAL" clId="{9E4DA40B-5C5E-4FF0-8409-B8615AFAAA63}" dt="2019-06-20T10:14:14.632" v="321" actId="403"/>
          <ac:spMkLst>
            <pc:docMk/>
            <pc:sldMk cId="59182071" sldId="379"/>
            <ac:spMk id="99" creationId="{918BF986-D964-436D-AA51-D902BDED47E5}"/>
          </ac:spMkLst>
        </pc:spChg>
        <pc:spChg chg="mod">
          <ac:chgData name="Jan Fitzpatrick" userId="d1b284ec-d1dd-4765-b823-b34899491c26" providerId="ADAL" clId="{9E4DA40B-5C5E-4FF0-8409-B8615AFAAA63}" dt="2019-06-20T10:14:14.632" v="321" actId="403"/>
          <ac:spMkLst>
            <pc:docMk/>
            <pc:sldMk cId="59182071" sldId="379"/>
            <ac:spMk id="100" creationId="{F75FCD6C-5254-4900-96BB-F49D9AB60870}"/>
          </ac:spMkLst>
        </pc:spChg>
        <pc:spChg chg="mod">
          <ac:chgData name="Jan Fitzpatrick" userId="d1b284ec-d1dd-4765-b823-b34899491c26" providerId="ADAL" clId="{9E4DA40B-5C5E-4FF0-8409-B8615AFAAA63}" dt="2019-06-20T10:14:14.632" v="321" actId="403"/>
          <ac:spMkLst>
            <pc:docMk/>
            <pc:sldMk cId="59182071" sldId="379"/>
            <ac:spMk id="101" creationId="{2BA364D7-BFF0-4785-9990-2A210B469E7C}"/>
          </ac:spMkLst>
        </pc:spChg>
        <pc:spChg chg="mod">
          <ac:chgData name="Jan Fitzpatrick" userId="d1b284ec-d1dd-4765-b823-b34899491c26" providerId="ADAL" clId="{9E4DA40B-5C5E-4FF0-8409-B8615AFAAA63}" dt="2019-06-20T10:14:14.632" v="321" actId="403"/>
          <ac:spMkLst>
            <pc:docMk/>
            <pc:sldMk cId="59182071" sldId="379"/>
            <ac:spMk id="103" creationId="{43633B11-8ED4-4F0A-B5C9-3F549B0C2357}"/>
          </ac:spMkLst>
        </pc:spChg>
        <pc:spChg chg="mod">
          <ac:chgData name="Jan Fitzpatrick" userId="d1b284ec-d1dd-4765-b823-b34899491c26" providerId="ADAL" clId="{9E4DA40B-5C5E-4FF0-8409-B8615AFAAA63}" dt="2019-06-20T10:14:14.632" v="321" actId="403"/>
          <ac:spMkLst>
            <pc:docMk/>
            <pc:sldMk cId="59182071" sldId="379"/>
            <ac:spMk id="105" creationId="{BAAF8426-0FDC-4A54-9D6D-80B5B7979774}"/>
          </ac:spMkLst>
        </pc:spChg>
        <pc:spChg chg="mod">
          <ac:chgData name="Jan Fitzpatrick" userId="d1b284ec-d1dd-4765-b823-b34899491c26" providerId="ADAL" clId="{9E4DA40B-5C5E-4FF0-8409-B8615AFAAA63}" dt="2019-06-20T10:14:14.632" v="321" actId="403"/>
          <ac:spMkLst>
            <pc:docMk/>
            <pc:sldMk cId="59182071" sldId="379"/>
            <ac:spMk id="106" creationId="{E7ADAEEB-9118-469C-9653-9DD98E2133AB}"/>
          </ac:spMkLst>
        </pc:spChg>
        <pc:spChg chg="mod">
          <ac:chgData name="Jan Fitzpatrick" userId="d1b284ec-d1dd-4765-b823-b34899491c26" providerId="ADAL" clId="{9E4DA40B-5C5E-4FF0-8409-B8615AFAAA63}" dt="2019-06-20T10:14:14.632" v="321" actId="403"/>
          <ac:spMkLst>
            <pc:docMk/>
            <pc:sldMk cId="59182071" sldId="379"/>
            <ac:spMk id="107" creationId="{A32AFBA0-E29F-4C46-BE45-DBD352600E06}"/>
          </ac:spMkLst>
        </pc:spChg>
        <pc:spChg chg="mod">
          <ac:chgData name="Jan Fitzpatrick" userId="d1b284ec-d1dd-4765-b823-b34899491c26" providerId="ADAL" clId="{9E4DA40B-5C5E-4FF0-8409-B8615AFAAA63}" dt="2019-06-20T10:14:14.632" v="321" actId="403"/>
          <ac:spMkLst>
            <pc:docMk/>
            <pc:sldMk cId="59182071" sldId="379"/>
            <ac:spMk id="108" creationId="{75339E01-F552-4715-903C-8F3ED31246C1}"/>
          </ac:spMkLst>
        </pc:spChg>
        <pc:spChg chg="mod">
          <ac:chgData name="Jan Fitzpatrick" userId="d1b284ec-d1dd-4765-b823-b34899491c26" providerId="ADAL" clId="{9E4DA40B-5C5E-4FF0-8409-B8615AFAAA63}" dt="2019-06-20T10:14:14.632" v="321" actId="403"/>
          <ac:spMkLst>
            <pc:docMk/>
            <pc:sldMk cId="59182071" sldId="379"/>
            <ac:spMk id="109" creationId="{89FBE8B7-669B-4DC5-BA1A-0A946B11E412}"/>
          </ac:spMkLst>
        </pc:spChg>
        <pc:spChg chg="mod">
          <ac:chgData name="Jan Fitzpatrick" userId="d1b284ec-d1dd-4765-b823-b34899491c26" providerId="ADAL" clId="{9E4DA40B-5C5E-4FF0-8409-B8615AFAAA63}" dt="2019-06-20T10:14:14.632" v="321" actId="403"/>
          <ac:spMkLst>
            <pc:docMk/>
            <pc:sldMk cId="59182071" sldId="379"/>
            <ac:spMk id="110" creationId="{10B0786A-636C-47DA-BD42-ED0A8C870F3D}"/>
          </ac:spMkLst>
        </pc:spChg>
        <pc:spChg chg="mod">
          <ac:chgData name="Jan Fitzpatrick" userId="d1b284ec-d1dd-4765-b823-b34899491c26" providerId="ADAL" clId="{9E4DA40B-5C5E-4FF0-8409-B8615AFAAA63}" dt="2019-06-20T10:14:14.632" v="321" actId="403"/>
          <ac:spMkLst>
            <pc:docMk/>
            <pc:sldMk cId="59182071" sldId="379"/>
            <ac:spMk id="111" creationId="{C0BD72B5-5106-4216-9593-0466E1F363B6}"/>
          </ac:spMkLst>
        </pc:spChg>
        <pc:spChg chg="mod">
          <ac:chgData name="Jan Fitzpatrick" userId="d1b284ec-d1dd-4765-b823-b34899491c26" providerId="ADAL" clId="{9E4DA40B-5C5E-4FF0-8409-B8615AFAAA63}" dt="2019-06-20T10:14:14.632" v="321" actId="403"/>
          <ac:spMkLst>
            <pc:docMk/>
            <pc:sldMk cId="59182071" sldId="379"/>
            <ac:spMk id="112" creationId="{60C5D2D4-83B8-4BF1-BC02-AE289E8BEF02}"/>
          </ac:spMkLst>
        </pc:spChg>
        <pc:spChg chg="mod">
          <ac:chgData name="Jan Fitzpatrick" userId="d1b284ec-d1dd-4765-b823-b34899491c26" providerId="ADAL" clId="{9E4DA40B-5C5E-4FF0-8409-B8615AFAAA63}" dt="2019-06-20T10:14:14.632" v="321" actId="403"/>
          <ac:spMkLst>
            <pc:docMk/>
            <pc:sldMk cId="59182071" sldId="379"/>
            <ac:spMk id="113" creationId="{FF75A785-24FD-4ADF-B091-C5BCA54E475A}"/>
          </ac:spMkLst>
        </pc:spChg>
        <pc:spChg chg="mod">
          <ac:chgData name="Jan Fitzpatrick" userId="d1b284ec-d1dd-4765-b823-b34899491c26" providerId="ADAL" clId="{9E4DA40B-5C5E-4FF0-8409-B8615AFAAA63}" dt="2019-06-20T10:14:14.632" v="321" actId="403"/>
          <ac:spMkLst>
            <pc:docMk/>
            <pc:sldMk cId="59182071" sldId="379"/>
            <ac:spMk id="114" creationId="{92A6CE00-45AC-4521-826C-621CCAE28CB0}"/>
          </ac:spMkLst>
        </pc:spChg>
        <pc:spChg chg="mod">
          <ac:chgData name="Jan Fitzpatrick" userId="d1b284ec-d1dd-4765-b823-b34899491c26" providerId="ADAL" clId="{9E4DA40B-5C5E-4FF0-8409-B8615AFAAA63}" dt="2019-06-20T10:14:14.632" v="321" actId="403"/>
          <ac:spMkLst>
            <pc:docMk/>
            <pc:sldMk cId="59182071" sldId="379"/>
            <ac:spMk id="115" creationId="{42CEA591-43C4-4D30-89A0-AA4602025061}"/>
          </ac:spMkLst>
        </pc:spChg>
        <pc:spChg chg="mod">
          <ac:chgData name="Jan Fitzpatrick" userId="d1b284ec-d1dd-4765-b823-b34899491c26" providerId="ADAL" clId="{9E4DA40B-5C5E-4FF0-8409-B8615AFAAA63}" dt="2019-06-20T10:14:14.632" v="321" actId="403"/>
          <ac:spMkLst>
            <pc:docMk/>
            <pc:sldMk cId="59182071" sldId="379"/>
            <ac:spMk id="116" creationId="{79A97C91-4DAF-4AC8-8D31-97581416E458}"/>
          </ac:spMkLst>
        </pc:spChg>
        <pc:spChg chg="mod">
          <ac:chgData name="Jan Fitzpatrick" userId="d1b284ec-d1dd-4765-b823-b34899491c26" providerId="ADAL" clId="{9E4DA40B-5C5E-4FF0-8409-B8615AFAAA63}" dt="2019-06-20T10:14:14.632" v="321" actId="403"/>
          <ac:spMkLst>
            <pc:docMk/>
            <pc:sldMk cId="59182071" sldId="379"/>
            <ac:spMk id="117" creationId="{81FADA30-9662-47D9-B179-314726365140}"/>
          </ac:spMkLst>
        </pc:spChg>
        <pc:spChg chg="mod">
          <ac:chgData name="Jan Fitzpatrick" userId="d1b284ec-d1dd-4765-b823-b34899491c26" providerId="ADAL" clId="{9E4DA40B-5C5E-4FF0-8409-B8615AFAAA63}" dt="2019-06-20T10:14:14.632" v="321" actId="403"/>
          <ac:spMkLst>
            <pc:docMk/>
            <pc:sldMk cId="59182071" sldId="379"/>
            <ac:spMk id="118" creationId="{591692FF-B232-4BBC-8D80-B4D3BB0BB37D}"/>
          </ac:spMkLst>
        </pc:spChg>
        <pc:spChg chg="mod">
          <ac:chgData name="Jan Fitzpatrick" userId="d1b284ec-d1dd-4765-b823-b34899491c26" providerId="ADAL" clId="{9E4DA40B-5C5E-4FF0-8409-B8615AFAAA63}" dt="2019-06-20T10:14:14.632" v="321" actId="403"/>
          <ac:spMkLst>
            <pc:docMk/>
            <pc:sldMk cId="59182071" sldId="379"/>
            <ac:spMk id="119" creationId="{7FE72AD6-43FE-488D-B127-0D37CEBF8A6A}"/>
          </ac:spMkLst>
        </pc:spChg>
        <pc:spChg chg="mod">
          <ac:chgData name="Jan Fitzpatrick" userId="d1b284ec-d1dd-4765-b823-b34899491c26" providerId="ADAL" clId="{9E4DA40B-5C5E-4FF0-8409-B8615AFAAA63}" dt="2019-06-20T10:14:14.632" v="321" actId="403"/>
          <ac:spMkLst>
            <pc:docMk/>
            <pc:sldMk cId="59182071" sldId="379"/>
            <ac:spMk id="120" creationId="{91A9F65A-99C8-4B90-A930-DB0F8F1A4093}"/>
          </ac:spMkLst>
        </pc:spChg>
        <pc:spChg chg="mod">
          <ac:chgData name="Jan Fitzpatrick" userId="d1b284ec-d1dd-4765-b823-b34899491c26" providerId="ADAL" clId="{9E4DA40B-5C5E-4FF0-8409-B8615AFAAA63}" dt="2019-06-20T10:14:14.632" v="321" actId="403"/>
          <ac:spMkLst>
            <pc:docMk/>
            <pc:sldMk cId="59182071" sldId="379"/>
            <ac:spMk id="121" creationId="{B046B5B5-B687-4763-B450-F14E9AD7FDDF}"/>
          </ac:spMkLst>
        </pc:spChg>
        <pc:spChg chg="mod">
          <ac:chgData name="Jan Fitzpatrick" userId="d1b284ec-d1dd-4765-b823-b34899491c26" providerId="ADAL" clId="{9E4DA40B-5C5E-4FF0-8409-B8615AFAAA63}" dt="2019-06-20T10:14:14.632" v="321" actId="403"/>
          <ac:spMkLst>
            <pc:docMk/>
            <pc:sldMk cId="59182071" sldId="379"/>
            <ac:spMk id="122" creationId="{F10CDC4A-EB53-48FD-900C-EFEA33DB697B}"/>
          </ac:spMkLst>
        </pc:spChg>
        <pc:spChg chg="mod">
          <ac:chgData name="Jan Fitzpatrick" userId="d1b284ec-d1dd-4765-b823-b34899491c26" providerId="ADAL" clId="{9E4DA40B-5C5E-4FF0-8409-B8615AFAAA63}" dt="2019-06-20T10:14:14.632" v="321" actId="403"/>
          <ac:spMkLst>
            <pc:docMk/>
            <pc:sldMk cId="59182071" sldId="379"/>
            <ac:spMk id="123" creationId="{85E3CDC5-EE95-409A-AF1E-4E3D72A7A595}"/>
          </ac:spMkLst>
        </pc:spChg>
        <pc:spChg chg="mod">
          <ac:chgData name="Jan Fitzpatrick" userId="d1b284ec-d1dd-4765-b823-b34899491c26" providerId="ADAL" clId="{9E4DA40B-5C5E-4FF0-8409-B8615AFAAA63}" dt="2019-06-20T10:14:14.632" v="321" actId="403"/>
          <ac:spMkLst>
            <pc:docMk/>
            <pc:sldMk cId="59182071" sldId="379"/>
            <ac:spMk id="124" creationId="{92D8D43A-26AE-4506-A408-334F684B6DAD}"/>
          </ac:spMkLst>
        </pc:spChg>
        <pc:spChg chg="mod">
          <ac:chgData name="Jan Fitzpatrick" userId="d1b284ec-d1dd-4765-b823-b34899491c26" providerId="ADAL" clId="{9E4DA40B-5C5E-4FF0-8409-B8615AFAAA63}" dt="2019-06-20T10:14:14.632" v="321" actId="403"/>
          <ac:spMkLst>
            <pc:docMk/>
            <pc:sldMk cId="59182071" sldId="379"/>
            <ac:spMk id="125" creationId="{8CD9E071-774A-4BA4-A436-BB1E5EAD7DBB}"/>
          </ac:spMkLst>
        </pc:spChg>
        <pc:spChg chg="mod">
          <ac:chgData name="Jan Fitzpatrick" userId="d1b284ec-d1dd-4765-b823-b34899491c26" providerId="ADAL" clId="{9E4DA40B-5C5E-4FF0-8409-B8615AFAAA63}" dt="2019-06-20T10:14:14.632" v="321" actId="403"/>
          <ac:spMkLst>
            <pc:docMk/>
            <pc:sldMk cId="59182071" sldId="379"/>
            <ac:spMk id="126" creationId="{0786E1B7-9C77-415B-90E1-3BC7122D2FF6}"/>
          </ac:spMkLst>
        </pc:spChg>
        <pc:spChg chg="mod">
          <ac:chgData name="Jan Fitzpatrick" userId="d1b284ec-d1dd-4765-b823-b34899491c26" providerId="ADAL" clId="{9E4DA40B-5C5E-4FF0-8409-B8615AFAAA63}" dt="2019-06-20T10:14:14.632" v="321" actId="403"/>
          <ac:spMkLst>
            <pc:docMk/>
            <pc:sldMk cId="59182071" sldId="379"/>
            <ac:spMk id="127" creationId="{B23070E0-B095-452E-B979-74CC072FD8BD}"/>
          </ac:spMkLst>
        </pc:spChg>
        <pc:spChg chg="mod">
          <ac:chgData name="Jan Fitzpatrick" userId="d1b284ec-d1dd-4765-b823-b34899491c26" providerId="ADAL" clId="{9E4DA40B-5C5E-4FF0-8409-B8615AFAAA63}" dt="2019-06-20T10:14:14.632" v="321" actId="403"/>
          <ac:spMkLst>
            <pc:docMk/>
            <pc:sldMk cId="59182071" sldId="379"/>
            <ac:spMk id="128" creationId="{800F718C-58AF-4F2A-863E-2E9404F8A48A}"/>
          </ac:spMkLst>
        </pc:spChg>
        <pc:graphicFrameChg chg="modGraphic">
          <ac:chgData name="Jan Fitzpatrick" userId="d1b284ec-d1dd-4765-b823-b34899491c26" providerId="ADAL" clId="{9E4DA40B-5C5E-4FF0-8409-B8615AFAAA63}" dt="2019-06-20T10:12:06.883" v="314" actId="20577"/>
          <ac:graphicFrameMkLst>
            <pc:docMk/>
            <pc:sldMk cId="59182071" sldId="379"/>
            <ac:graphicFrameMk id="17" creationId="{6331EB7E-DD68-462F-801C-BCD3A94B07DF}"/>
          </ac:graphicFrameMkLst>
        </pc:graphicFrameChg>
      </pc:sldChg>
      <pc:sldChg chg="addSp delSp modSp">
        <pc:chgData name="Jan Fitzpatrick" userId="d1b284ec-d1dd-4765-b823-b34899491c26" providerId="ADAL" clId="{9E4DA40B-5C5E-4FF0-8409-B8615AFAAA63}" dt="2019-06-20T10:20:59.717" v="327" actId="207"/>
        <pc:sldMkLst>
          <pc:docMk/>
          <pc:sldMk cId="1222610658" sldId="382"/>
        </pc:sldMkLst>
        <pc:spChg chg="del">
          <ac:chgData name="Jan Fitzpatrick" userId="d1b284ec-d1dd-4765-b823-b34899491c26" providerId="ADAL" clId="{9E4DA40B-5C5E-4FF0-8409-B8615AFAAA63}" dt="2019-06-20T10:15:03.781" v="322" actId="478"/>
          <ac:spMkLst>
            <pc:docMk/>
            <pc:sldMk cId="1222610658" sldId="382"/>
            <ac:spMk id="38" creationId="{89233D20-631B-469B-B64A-D4BF3C5FD1F0}"/>
          </ac:spMkLst>
        </pc:spChg>
        <pc:spChg chg="del">
          <ac:chgData name="Jan Fitzpatrick" userId="d1b284ec-d1dd-4765-b823-b34899491c26" providerId="ADAL" clId="{9E4DA40B-5C5E-4FF0-8409-B8615AFAAA63}" dt="2019-06-20T10:15:03.781" v="322" actId="478"/>
          <ac:spMkLst>
            <pc:docMk/>
            <pc:sldMk cId="1222610658" sldId="382"/>
            <ac:spMk id="42" creationId="{BAE3E7AF-90E8-4E29-972E-1781B4F94D56}"/>
          </ac:spMkLst>
        </pc:spChg>
        <pc:spChg chg="del">
          <ac:chgData name="Jan Fitzpatrick" userId="d1b284ec-d1dd-4765-b823-b34899491c26" providerId="ADAL" clId="{9E4DA40B-5C5E-4FF0-8409-B8615AFAAA63}" dt="2019-06-20T10:15:03.781" v="322" actId="478"/>
          <ac:spMkLst>
            <pc:docMk/>
            <pc:sldMk cId="1222610658" sldId="382"/>
            <ac:spMk id="43" creationId="{404C53DB-34CC-49C0-AE76-7E910511CDFD}"/>
          </ac:spMkLst>
        </pc:spChg>
        <pc:spChg chg="del">
          <ac:chgData name="Jan Fitzpatrick" userId="d1b284ec-d1dd-4765-b823-b34899491c26" providerId="ADAL" clId="{9E4DA40B-5C5E-4FF0-8409-B8615AFAAA63}" dt="2019-06-20T10:15:03.781" v="322" actId="478"/>
          <ac:spMkLst>
            <pc:docMk/>
            <pc:sldMk cId="1222610658" sldId="382"/>
            <ac:spMk id="44" creationId="{13007DD7-065F-416D-A00C-57236AA368F5}"/>
          </ac:spMkLst>
        </pc:spChg>
        <pc:spChg chg="del">
          <ac:chgData name="Jan Fitzpatrick" userId="d1b284ec-d1dd-4765-b823-b34899491c26" providerId="ADAL" clId="{9E4DA40B-5C5E-4FF0-8409-B8615AFAAA63}" dt="2019-06-20T10:15:03.781" v="322" actId="478"/>
          <ac:spMkLst>
            <pc:docMk/>
            <pc:sldMk cId="1222610658" sldId="382"/>
            <ac:spMk id="49" creationId="{85114BCE-EEB4-46B0-99DC-6D2E5C6FC885}"/>
          </ac:spMkLst>
        </pc:spChg>
        <pc:spChg chg="del">
          <ac:chgData name="Jan Fitzpatrick" userId="d1b284ec-d1dd-4765-b823-b34899491c26" providerId="ADAL" clId="{9E4DA40B-5C5E-4FF0-8409-B8615AFAAA63}" dt="2019-06-20T10:15:03.781" v="322" actId="478"/>
          <ac:spMkLst>
            <pc:docMk/>
            <pc:sldMk cId="1222610658" sldId="382"/>
            <ac:spMk id="50" creationId="{1322A8FF-8B18-4C98-B806-1C1456D5710B}"/>
          </ac:spMkLst>
        </pc:spChg>
        <pc:spChg chg="del">
          <ac:chgData name="Jan Fitzpatrick" userId="d1b284ec-d1dd-4765-b823-b34899491c26" providerId="ADAL" clId="{9E4DA40B-5C5E-4FF0-8409-B8615AFAAA63}" dt="2019-06-20T10:15:03.781" v="322" actId="478"/>
          <ac:spMkLst>
            <pc:docMk/>
            <pc:sldMk cId="1222610658" sldId="382"/>
            <ac:spMk id="51" creationId="{16C6F303-67A7-4AF0-8012-AEE3222160FC}"/>
          </ac:spMkLst>
        </pc:spChg>
        <pc:spChg chg="del">
          <ac:chgData name="Jan Fitzpatrick" userId="d1b284ec-d1dd-4765-b823-b34899491c26" providerId="ADAL" clId="{9E4DA40B-5C5E-4FF0-8409-B8615AFAAA63}" dt="2019-06-20T10:15:03.781" v="322" actId="478"/>
          <ac:spMkLst>
            <pc:docMk/>
            <pc:sldMk cId="1222610658" sldId="382"/>
            <ac:spMk id="52" creationId="{972FD7B2-5CDE-4664-9107-3CFD6D093FD0}"/>
          </ac:spMkLst>
        </pc:spChg>
        <pc:spChg chg="del">
          <ac:chgData name="Jan Fitzpatrick" userId="d1b284ec-d1dd-4765-b823-b34899491c26" providerId="ADAL" clId="{9E4DA40B-5C5E-4FF0-8409-B8615AFAAA63}" dt="2019-06-20T10:15:03.781" v="322" actId="478"/>
          <ac:spMkLst>
            <pc:docMk/>
            <pc:sldMk cId="1222610658" sldId="382"/>
            <ac:spMk id="53" creationId="{88EFF603-C147-4687-A1E6-DCF8BDBE0121}"/>
          </ac:spMkLst>
        </pc:spChg>
        <pc:spChg chg="del">
          <ac:chgData name="Jan Fitzpatrick" userId="d1b284ec-d1dd-4765-b823-b34899491c26" providerId="ADAL" clId="{9E4DA40B-5C5E-4FF0-8409-B8615AFAAA63}" dt="2019-06-20T10:15:03.781" v="322" actId="478"/>
          <ac:spMkLst>
            <pc:docMk/>
            <pc:sldMk cId="1222610658" sldId="382"/>
            <ac:spMk id="54" creationId="{09D914D1-B3D2-4A48-9EDD-949D32F5257A}"/>
          </ac:spMkLst>
        </pc:spChg>
        <pc:spChg chg="del">
          <ac:chgData name="Jan Fitzpatrick" userId="d1b284ec-d1dd-4765-b823-b34899491c26" providerId="ADAL" clId="{9E4DA40B-5C5E-4FF0-8409-B8615AFAAA63}" dt="2019-06-20T10:15:03.781" v="322" actId="478"/>
          <ac:spMkLst>
            <pc:docMk/>
            <pc:sldMk cId="1222610658" sldId="382"/>
            <ac:spMk id="55" creationId="{D8A0D9B7-1B67-44DB-8EF1-C70F94A0E726}"/>
          </ac:spMkLst>
        </pc:spChg>
        <pc:spChg chg="del">
          <ac:chgData name="Jan Fitzpatrick" userId="d1b284ec-d1dd-4765-b823-b34899491c26" providerId="ADAL" clId="{9E4DA40B-5C5E-4FF0-8409-B8615AFAAA63}" dt="2019-06-20T10:15:03.781" v="322" actId="478"/>
          <ac:spMkLst>
            <pc:docMk/>
            <pc:sldMk cId="1222610658" sldId="382"/>
            <ac:spMk id="56" creationId="{DF8597F6-91D2-4D70-9306-F77CF773B1EB}"/>
          </ac:spMkLst>
        </pc:spChg>
        <pc:spChg chg="del">
          <ac:chgData name="Jan Fitzpatrick" userId="d1b284ec-d1dd-4765-b823-b34899491c26" providerId="ADAL" clId="{9E4DA40B-5C5E-4FF0-8409-B8615AFAAA63}" dt="2019-06-20T10:15:03.781" v="322" actId="478"/>
          <ac:spMkLst>
            <pc:docMk/>
            <pc:sldMk cId="1222610658" sldId="382"/>
            <ac:spMk id="57" creationId="{C74F84DE-59C0-4967-890D-302FBEB19588}"/>
          </ac:spMkLst>
        </pc:spChg>
        <pc:spChg chg="del">
          <ac:chgData name="Jan Fitzpatrick" userId="d1b284ec-d1dd-4765-b823-b34899491c26" providerId="ADAL" clId="{9E4DA40B-5C5E-4FF0-8409-B8615AFAAA63}" dt="2019-06-20T10:15:03.781" v="322" actId="478"/>
          <ac:spMkLst>
            <pc:docMk/>
            <pc:sldMk cId="1222610658" sldId="382"/>
            <ac:spMk id="58" creationId="{6317D440-47FB-43E4-986C-52CCBD374974}"/>
          </ac:spMkLst>
        </pc:spChg>
        <pc:spChg chg="del">
          <ac:chgData name="Jan Fitzpatrick" userId="d1b284ec-d1dd-4765-b823-b34899491c26" providerId="ADAL" clId="{9E4DA40B-5C5E-4FF0-8409-B8615AFAAA63}" dt="2019-06-20T10:15:03.781" v="322" actId="478"/>
          <ac:spMkLst>
            <pc:docMk/>
            <pc:sldMk cId="1222610658" sldId="382"/>
            <ac:spMk id="59" creationId="{834963BC-417D-4FD9-92D8-E0D7ECA91084}"/>
          </ac:spMkLst>
        </pc:spChg>
        <pc:spChg chg="del">
          <ac:chgData name="Jan Fitzpatrick" userId="d1b284ec-d1dd-4765-b823-b34899491c26" providerId="ADAL" clId="{9E4DA40B-5C5E-4FF0-8409-B8615AFAAA63}" dt="2019-06-20T10:15:03.781" v="322" actId="478"/>
          <ac:spMkLst>
            <pc:docMk/>
            <pc:sldMk cId="1222610658" sldId="382"/>
            <ac:spMk id="60" creationId="{08959361-97B5-47F5-830F-4794FCE652AB}"/>
          </ac:spMkLst>
        </pc:spChg>
        <pc:spChg chg="del">
          <ac:chgData name="Jan Fitzpatrick" userId="d1b284ec-d1dd-4765-b823-b34899491c26" providerId="ADAL" clId="{9E4DA40B-5C5E-4FF0-8409-B8615AFAAA63}" dt="2019-06-20T10:15:03.781" v="322" actId="478"/>
          <ac:spMkLst>
            <pc:docMk/>
            <pc:sldMk cId="1222610658" sldId="382"/>
            <ac:spMk id="63" creationId="{F9D30A10-CB20-4241-9307-D3BB04D6F229}"/>
          </ac:spMkLst>
        </pc:spChg>
        <pc:spChg chg="del">
          <ac:chgData name="Jan Fitzpatrick" userId="d1b284ec-d1dd-4765-b823-b34899491c26" providerId="ADAL" clId="{9E4DA40B-5C5E-4FF0-8409-B8615AFAAA63}" dt="2019-06-20T10:15:03.781" v="322" actId="478"/>
          <ac:spMkLst>
            <pc:docMk/>
            <pc:sldMk cId="1222610658" sldId="382"/>
            <ac:spMk id="64" creationId="{4F06F311-269C-4756-8BD8-F1F8E5368A6A}"/>
          </ac:spMkLst>
        </pc:spChg>
        <pc:spChg chg="del">
          <ac:chgData name="Jan Fitzpatrick" userId="d1b284ec-d1dd-4765-b823-b34899491c26" providerId="ADAL" clId="{9E4DA40B-5C5E-4FF0-8409-B8615AFAAA63}" dt="2019-06-20T10:15:03.781" v="322" actId="478"/>
          <ac:spMkLst>
            <pc:docMk/>
            <pc:sldMk cId="1222610658" sldId="382"/>
            <ac:spMk id="65" creationId="{EF56F2D2-D189-4F35-9D95-943F2705D20F}"/>
          </ac:spMkLst>
        </pc:spChg>
        <pc:spChg chg="del">
          <ac:chgData name="Jan Fitzpatrick" userId="d1b284ec-d1dd-4765-b823-b34899491c26" providerId="ADAL" clId="{9E4DA40B-5C5E-4FF0-8409-B8615AFAAA63}" dt="2019-06-20T10:15:03.781" v="322" actId="478"/>
          <ac:spMkLst>
            <pc:docMk/>
            <pc:sldMk cId="1222610658" sldId="382"/>
            <ac:spMk id="66" creationId="{145E23B3-392B-4C26-BE8D-C7A74F5AB9FC}"/>
          </ac:spMkLst>
        </pc:spChg>
        <pc:spChg chg="del">
          <ac:chgData name="Jan Fitzpatrick" userId="d1b284ec-d1dd-4765-b823-b34899491c26" providerId="ADAL" clId="{9E4DA40B-5C5E-4FF0-8409-B8615AFAAA63}" dt="2019-06-20T10:15:03.781" v="322" actId="478"/>
          <ac:spMkLst>
            <pc:docMk/>
            <pc:sldMk cId="1222610658" sldId="382"/>
            <ac:spMk id="67" creationId="{7ACF666F-40D7-4509-A358-6E97A337A924}"/>
          </ac:spMkLst>
        </pc:spChg>
        <pc:spChg chg="del">
          <ac:chgData name="Jan Fitzpatrick" userId="d1b284ec-d1dd-4765-b823-b34899491c26" providerId="ADAL" clId="{9E4DA40B-5C5E-4FF0-8409-B8615AFAAA63}" dt="2019-06-20T10:15:03.781" v="322" actId="478"/>
          <ac:spMkLst>
            <pc:docMk/>
            <pc:sldMk cId="1222610658" sldId="382"/>
            <ac:spMk id="68" creationId="{CE8E21CE-07D4-406F-977B-A1A9C18FD8D7}"/>
          </ac:spMkLst>
        </pc:spChg>
        <pc:spChg chg="del">
          <ac:chgData name="Jan Fitzpatrick" userId="d1b284ec-d1dd-4765-b823-b34899491c26" providerId="ADAL" clId="{9E4DA40B-5C5E-4FF0-8409-B8615AFAAA63}" dt="2019-06-20T10:15:03.781" v="322" actId="478"/>
          <ac:spMkLst>
            <pc:docMk/>
            <pc:sldMk cId="1222610658" sldId="382"/>
            <ac:spMk id="69" creationId="{9282B410-D912-46C9-A701-CE35750DEF0B}"/>
          </ac:spMkLst>
        </pc:spChg>
        <pc:spChg chg="del">
          <ac:chgData name="Jan Fitzpatrick" userId="d1b284ec-d1dd-4765-b823-b34899491c26" providerId="ADAL" clId="{9E4DA40B-5C5E-4FF0-8409-B8615AFAAA63}" dt="2019-06-20T10:15:03.781" v="322" actId="478"/>
          <ac:spMkLst>
            <pc:docMk/>
            <pc:sldMk cId="1222610658" sldId="382"/>
            <ac:spMk id="70" creationId="{EF7DA49E-8150-41AC-A4F8-36F59AF84D5D}"/>
          </ac:spMkLst>
        </pc:spChg>
        <pc:spChg chg="add">
          <ac:chgData name="Jan Fitzpatrick" userId="d1b284ec-d1dd-4765-b823-b34899491c26" providerId="ADAL" clId="{9E4DA40B-5C5E-4FF0-8409-B8615AFAAA63}" dt="2019-06-20T10:15:05.495" v="323"/>
          <ac:spMkLst>
            <pc:docMk/>
            <pc:sldMk cId="1222610658" sldId="382"/>
            <ac:spMk id="89" creationId="{F05205E8-D812-4420-ABC4-B1713802F3D5}"/>
          </ac:spMkLst>
        </pc:spChg>
        <pc:spChg chg="del">
          <ac:chgData name="Jan Fitzpatrick" userId="d1b284ec-d1dd-4765-b823-b34899491c26" providerId="ADAL" clId="{9E4DA40B-5C5E-4FF0-8409-B8615AFAAA63}" dt="2019-06-20T10:15:03.781" v="322" actId="478"/>
          <ac:spMkLst>
            <pc:docMk/>
            <pc:sldMk cId="1222610658" sldId="382"/>
            <ac:spMk id="90" creationId="{970D98DA-50CA-4467-954B-7A64E0E089B7}"/>
          </ac:spMkLst>
        </pc:spChg>
        <pc:spChg chg="del">
          <ac:chgData name="Jan Fitzpatrick" userId="d1b284ec-d1dd-4765-b823-b34899491c26" providerId="ADAL" clId="{9E4DA40B-5C5E-4FF0-8409-B8615AFAAA63}" dt="2019-06-20T10:15:03.781" v="322" actId="478"/>
          <ac:spMkLst>
            <pc:docMk/>
            <pc:sldMk cId="1222610658" sldId="382"/>
            <ac:spMk id="91" creationId="{06A10EB4-AA6F-4026-987B-C5F670972FE5}"/>
          </ac:spMkLst>
        </pc:spChg>
        <pc:spChg chg="del">
          <ac:chgData name="Jan Fitzpatrick" userId="d1b284ec-d1dd-4765-b823-b34899491c26" providerId="ADAL" clId="{9E4DA40B-5C5E-4FF0-8409-B8615AFAAA63}" dt="2019-06-20T10:15:03.781" v="322" actId="478"/>
          <ac:spMkLst>
            <pc:docMk/>
            <pc:sldMk cId="1222610658" sldId="382"/>
            <ac:spMk id="92" creationId="{ABAF8CC6-E272-4F18-9BB5-AEB41F45A377}"/>
          </ac:spMkLst>
        </pc:spChg>
        <pc:spChg chg="del">
          <ac:chgData name="Jan Fitzpatrick" userId="d1b284ec-d1dd-4765-b823-b34899491c26" providerId="ADAL" clId="{9E4DA40B-5C5E-4FF0-8409-B8615AFAAA63}" dt="2019-06-20T10:15:03.781" v="322" actId="478"/>
          <ac:spMkLst>
            <pc:docMk/>
            <pc:sldMk cId="1222610658" sldId="382"/>
            <ac:spMk id="93" creationId="{F5105EB6-4614-4386-9931-7CA2726C6CFF}"/>
          </ac:spMkLst>
        </pc:spChg>
        <pc:spChg chg="del">
          <ac:chgData name="Jan Fitzpatrick" userId="d1b284ec-d1dd-4765-b823-b34899491c26" providerId="ADAL" clId="{9E4DA40B-5C5E-4FF0-8409-B8615AFAAA63}" dt="2019-06-20T10:15:03.781" v="322" actId="478"/>
          <ac:spMkLst>
            <pc:docMk/>
            <pc:sldMk cId="1222610658" sldId="382"/>
            <ac:spMk id="94" creationId="{420665C1-D749-41DB-ADAD-A1A7D0D36076}"/>
          </ac:spMkLst>
        </pc:spChg>
        <pc:spChg chg="del">
          <ac:chgData name="Jan Fitzpatrick" userId="d1b284ec-d1dd-4765-b823-b34899491c26" providerId="ADAL" clId="{9E4DA40B-5C5E-4FF0-8409-B8615AFAAA63}" dt="2019-06-20T10:15:03.781" v="322" actId="478"/>
          <ac:spMkLst>
            <pc:docMk/>
            <pc:sldMk cId="1222610658" sldId="382"/>
            <ac:spMk id="95" creationId="{98644642-A049-49FB-8699-4D67246A0F34}"/>
          </ac:spMkLst>
        </pc:spChg>
        <pc:spChg chg="del">
          <ac:chgData name="Jan Fitzpatrick" userId="d1b284ec-d1dd-4765-b823-b34899491c26" providerId="ADAL" clId="{9E4DA40B-5C5E-4FF0-8409-B8615AFAAA63}" dt="2019-06-20T10:15:03.781" v="322" actId="478"/>
          <ac:spMkLst>
            <pc:docMk/>
            <pc:sldMk cId="1222610658" sldId="382"/>
            <ac:spMk id="96" creationId="{8FA3E036-8324-4B3A-9730-5FA3CCA76557}"/>
          </ac:spMkLst>
        </pc:spChg>
        <pc:spChg chg="del">
          <ac:chgData name="Jan Fitzpatrick" userId="d1b284ec-d1dd-4765-b823-b34899491c26" providerId="ADAL" clId="{9E4DA40B-5C5E-4FF0-8409-B8615AFAAA63}" dt="2019-06-20T10:15:03.781" v="322" actId="478"/>
          <ac:spMkLst>
            <pc:docMk/>
            <pc:sldMk cId="1222610658" sldId="382"/>
            <ac:spMk id="97" creationId="{60BEE199-8819-44C2-AEDB-34526FAF5216}"/>
          </ac:spMkLst>
        </pc:spChg>
        <pc:spChg chg="del">
          <ac:chgData name="Jan Fitzpatrick" userId="d1b284ec-d1dd-4765-b823-b34899491c26" providerId="ADAL" clId="{9E4DA40B-5C5E-4FF0-8409-B8615AFAAA63}" dt="2019-06-20T10:15:03.781" v="322" actId="478"/>
          <ac:spMkLst>
            <pc:docMk/>
            <pc:sldMk cId="1222610658" sldId="382"/>
            <ac:spMk id="98" creationId="{05962EFC-E1B7-45ED-8911-59C6F899EF16}"/>
          </ac:spMkLst>
        </pc:spChg>
        <pc:spChg chg="del">
          <ac:chgData name="Jan Fitzpatrick" userId="d1b284ec-d1dd-4765-b823-b34899491c26" providerId="ADAL" clId="{9E4DA40B-5C5E-4FF0-8409-B8615AFAAA63}" dt="2019-06-20T10:15:03.781" v="322" actId="478"/>
          <ac:spMkLst>
            <pc:docMk/>
            <pc:sldMk cId="1222610658" sldId="382"/>
            <ac:spMk id="99" creationId="{918BF986-D964-436D-AA51-D902BDED47E5}"/>
          </ac:spMkLst>
        </pc:spChg>
        <pc:spChg chg="del">
          <ac:chgData name="Jan Fitzpatrick" userId="d1b284ec-d1dd-4765-b823-b34899491c26" providerId="ADAL" clId="{9E4DA40B-5C5E-4FF0-8409-B8615AFAAA63}" dt="2019-06-20T10:15:03.781" v="322" actId="478"/>
          <ac:spMkLst>
            <pc:docMk/>
            <pc:sldMk cId="1222610658" sldId="382"/>
            <ac:spMk id="100" creationId="{F75FCD6C-5254-4900-96BB-F49D9AB60870}"/>
          </ac:spMkLst>
        </pc:spChg>
        <pc:spChg chg="del">
          <ac:chgData name="Jan Fitzpatrick" userId="d1b284ec-d1dd-4765-b823-b34899491c26" providerId="ADAL" clId="{9E4DA40B-5C5E-4FF0-8409-B8615AFAAA63}" dt="2019-06-20T10:15:03.781" v="322" actId="478"/>
          <ac:spMkLst>
            <pc:docMk/>
            <pc:sldMk cId="1222610658" sldId="382"/>
            <ac:spMk id="101" creationId="{2BA364D7-BFF0-4785-9990-2A210B469E7C}"/>
          </ac:spMkLst>
        </pc:spChg>
        <pc:spChg chg="add">
          <ac:chgData name="Jan Fitzpatrick" userId="d1b284ec-d1dd-4765-b823-b34899491c26" providerId="ADAL" clId="{9E4DA40B-5C5E-4FF0-8409-B8615AFAAA63}" dt="2019-06-20T10:15:05.495" v="323"/>
          <ac:spMkLst>
            <pc:docMk/>
            <pc:sldMk cId="1222610658" sldId="382"/>
            <ac:spMk id="102" creationId="{CC484B08-7F65-456F-BDFC-8464C7C62AFA}"/>
          </ac:spMkLst>
        </pc:spChg>
        <pc:spChg chg="del">
          <ac:chgData name="Jan Fitzpatrick" userId="d1b284ec-d1dd-4765-b823-b34899491c26" providerId="ADAL" clId="{9E4DA40B-5C5E-4FF0-8409-B8615AFAAA63}" dt="2019-06-20T10:15:03.781" v="322" actId="478"/>
          <ac:spMkLst>
            <pc:docMk/>
            <pc:sldMk cId="1222610658" sldId="382"/>
            <ac:spMk id="103" creationId="{43633B11-8ED4-4F0A-B5C9-3F549B0C2357}"/>
          </ac:spMkLst>
        </pc:spChg>
        <pc:spChg chg="add">
          <ac:chgData name="Jan Fitzpatrick" userId="d1b284ec-d1dd-4765-b823-b34899491c26" providerId="ADAL" clId="{9E4DA40B-5C5E-4FF0-8409-B8615AFAAA63}" dt="2019-06-20T10:15:05.495" v="323"/>
          <ac:spMkLst>
            <pc:docMk/>
            <pc:sldMk cId="1222610658" sldId="382"/>
            <ac:spMk id="104" creationId="{26C1408C-E443-42D7-99F2-296BEA06C638}"/>
          </ac:spMkLst>
        </pc:spChg>
        <pc:spChg chg="del">
          <ac:chgData name="Jan Fitzpatrick" userId="d1b284ec-d1dd-4765-b823-b34899491c26" providerId="ADAL" clId="{9E4DA40B-5C5E-4FF0-8409-B8615AFAAA63}" dt="2019-06-20T10:15:03.781" v="322" actId="478"/>
          <ac:spMkLst>
            <pc:docMk/>
            <pc:sldMk cId="1222610658" sldId="382"/>
            <ac:spMk id="105" creationId="{BAAF8426-0FDC-4A54-9D6D-80B5B7979774}"/>
          </ac:spMkLst>
        </pc:spChg>
        <pc:spChg chg="del">
          <ac:chgData name="Jan Fitzpatrick" userId="d1b284ec-d1dd-4765-b823-b34899491c26" providerId="ADAL" clId="{9E4DA40B-5C5E-4FF0-8409-B8615AFAAA63}" dt="2019-06-20T10:15:03.781" v="322" actId="478"/>
          <ac:spMkLst>
            <pc:docMk/>
            <pc:sldMk cId="1222610658" sldId="382"/>
            <ac:spMk id="106" creationId="{E7ADAEEB-9118-469C-9653-9DD98E2133AB}"/>
          </ac:spMkLst>
        </pc:spChg>
        <pc:spChg chg="del">
          <ac:chgData name="Jan Fitzpatrick" userId="d1b284ec-d1dd-4765-b823-b34899491c26" providerId="ADAL" clId="{9E4DA40B-5C5E-4FF0-8409-B8615AFAAA63}" dt="2019-06-20T10:15:03.781" v="322" actId="478"/>
          <ac:spMkLst>
            <pc:docMk/>
            <pc:sldMk cId="1222610658" sldId="382"/>
            <ac:spMk id="107" creationId="{A32AFBA0-E29F-4C46-BE45-DBD352600E06}"/>
          </ac:spMkLst>
        </pc:spChg>
        <pc:spChg chg="del">
          <ac:chgData name="Jan Fitzpatrick" userId="d1b284ec-d1dd-4765-b823-b34899491c26" providerId="ADAL" clId="{9E4DA40B-5C5E-4FF0-8409-B8615AFAAA63}" dt="2019-06-20T10:15:03.781" v="322" actId="478"/>
          <ac:spMkLst>
            <pc:docMk/>
            <pc:sldMk cId="1222610658" sldId="382"/>
            <ac:spMk id="108" creationId="{75339E01-F552-4715-903C-8F3ED31246C1}"/>
          </ac:spMkLst>
        </pc:spChg>
        <pc:spChg chg="del">
          <ac:chgData name="Jan Fitzpatrick" userId="d1b284ec-d1dd-4765-b823-b34899491c26" providerId="ADAL" clId="{9E4DA40B-5C5E-4FF0-8409-B8615AFAAA63}" dt="2019-06-20T10:15:03.781" v="322" actId="478"/>
          <ac:spMkLst>
            <pc:docMk/>
            <pc:sldMk cId="1222610658" sldId="382"/>
            <ac:spMk id="109" creationId="{89FBE8B7-669B-4DC5-BA1A-0A946B11E412}"/>
          </ac:spMkLst>
        </pc:spChg>
        <pc:spChg chg="del">
          <ac:chgData name="Jan Fitzpatrick" userId="d1b284ec-d1dd-4765-b823-b34899491c26" providerId="ADAL" clId="{9E4DA40B-5C5E-4FF0-8409-B8615AFAAA63}" dt="2019-06-20T10:15:03.781" v="322" actId="478"/>
          <ac:spMkLst>
            <pc:docMk/>
            <pc:sldMk cId="1222610658" sldId="382"/>
            <ac:spMk id="110" creationId="{10B0786A-636C-47DA-BD42-ED0A8C870F3D}"/>
          </ac:spMkLst>
        </pc:spChg>
        <pc:spChg chg="del">
          <ac:chgData name="Jan Fitzpatrick" userId="d1b284ec-d1dd-4765-b823-b34899491c26" providerId="ADAL" clId="{9E4DA40B-5C5E-4FF0-8409-B8615AFAAA63}" dt="2019-06-20T10:15:03.781" v="322" actId="478"/>
          <ac:spMkLst>
            <pc:docMk/>
            <pc:sldMk cId="1222610658" sldId="382"/>
            <ac:spMk id="111" creationId="{C0BD72B5-5106-4216-9593-0466E1F363B6}"/>
          </ac:spMkLst>
        </pc:spChg>
        <pc:spChg chg="del">
          <ac:chgData name="Jan Fitzpatrick" userId="d1b284ec-d1dd-4765-b823-b34899491c26" providerId="ADAL" clId="{9E4DA40B-5C5E-4FF0-8409-B8615AFAAA63}" dt="2019-06-20T10:15:03.781" v="322" actId="478"/>
          <ac:spMkLst>
            <pc:docMk/>
            <pc:sldMk cId="1222610658" sldId="382"/>
            <ac:spMk id="112" creationId="{60C5D2D4-83B8-4BF1-BC02-AE289E8BEF02}"/>
          </ac:spMkLst>
        </pc:spChg>
        <pc:spChg chg="del">
          <ac:chgData name="Jan Fitzpatrick" userId="d1b284ec-d1dd-4765-b823-b34899491c26" providerId="ADAL" clId="{9E4DA40B-5C5E-4FF0-8409-B8615AFAAA63}" dt="2019-06-20T10:15:03.781" v="322" actId="478"/>
          <ac:spMkLst>
            <pc:docMk/>
            <pc:sldMk cId="1222610658" sldId="382"/>
            <ac:spMk id="113" creationId="{FF75A785-24FD-4ADF-B091-C5BCA54E475A}"/>
          </ac:spMkLst>
        </pc:spChg>
        <pc:spChg chg="del">
          <ac:chgData name="Jan Fitzpatrick" userId="d1b284ec-d1dd-4765-b823-b34899491c26" providerId="ADAL" clId="{9E4DA40B-5C5E-4FF0-8409-B8615AFAAA63}" dt="2019-06-20T10:15:03.781" v="322" actId="478"/>
          <ac:spMkLst>
            <pc:docMk/>
            <pc:sldMk cId="1222610658" sldId="382"/>
            <ac:spMk id="114" creationId="{92A6CE00-45AC-4521-826C-621CCAE28CB0}"/>
          </ac:spMkLst>
        </pc:spChg>
        <pc:spChg chg="del">
          <ac:chgData name="Jan Fitzpatrick" userId="d1b284ec-d1dd-4765-b823-b34899491c26" providerId="ADAL" clId="{9E4DA40B-5C5E-4FF0-8409-B8615AFAAA63}" dt="2019-06-20T10:15:03.781" v="322" actId="478"/>
          <ac:spMkLst>
            <pc:docMk/>
            <pc:sldMk cId="1222610658" sldId="382"/>
            <ac:spMk id="115" creationId="{42CEA591-43C4-4D30-89A0-AA4602025061}"/>
          </ac:spMkLst>
        </pc:spChg>
        <pc:spChg chg="del">
          <ac:chgData name="Jan Fitzpatrick" userId="d1b284ec-d1dd-4765-b823-b34899491c26" providerId="ADAL" clId="{9E4DA40B-5C5E-4FF0-8409-B8615AFAAA63}" dt="2019-06-20T10:15:03.781" v="322" actId="478"/>
          <ac:spMkLst>
            <pc:docMk/>
            <pc:sldMk cId="1222610658" sldId="382"/>
            <ac:spMk id="116" creationId="{79A97C91-4DAF-4AC8-8D31-97581416E458}"/>
          </ac:spMkLst>
        </pc:spChg>
        <pc:spChg chg="del">
          <ac:chgData name="Jan Fitzpatrick" userId="d1b284ec-d1dd-4765-b823-b34899491c26" providerId="ADAL" clId="{9E4DA40B-5C5E-4FF0-8409-B8615AFAAA63}" dt="2019-06-20T10:15:03.781" v="322" actId="478"/>
          <ac:spMkLst>
            <pc:docMk/>
            <pc:sldMk cId="1222610658" sldId="382"/>
            <ac:spMk id="117" creationId="{81FADA30-9662-47D9-B179-314726365140}"/>
          </ac:spMkLst>
        </pc:spChg>
        <pc:spChg chg="del">
          <ac:chgData name="Jan Fitzpatrick" userId="d1b284ec-d1dd-4765-b823-b34899491c26" providerId="ADAL" clId="{9E4DA40B-5C5E-4FF0-8409-B8615AFAAA63}" dt="2019-06-20T10:15:03.781" v="322" actId="478"/>
          <ac:spMkLst>
            <pc:docMk/>
            <pc:sldMk cId="1222610658" sldId="382"/>
            <ac:spMk id="118" creationId="{591692FF-B232-4BBC-8D80-B4D3BB0BB37D}"/>
          </ac:spMkLst>
        </pc:spChg>
        <pc:spChg chg="del">
          <ac:chgData name="Jan Fitzpatrick" userId="d1b284ec-d1dd-4765-b823-b34899491c26" providerId="ADAL" clId="{9E4DA40B-5C5E-4FF0-8409-B8615AFAAA63}" dt="2019-06-20T10:15:03.781" v="322" actId="478"/>
          <ac:spMkLst>
            <pc:docMk/>
            <pc:sldMk cId="1222610658" sldId="382"/>
            <ac:spMk id="119" creationId="{7FE72AD6-43FE-488D-B127-0D37CEBF8A6A}"/>
          </ac:spMkLst>
        </pc:spChg>
        <pc:spChg chg="del">
          <ac:chgData name="Jan Fitzpatrick" userId="d1b284ec-d1dd-4765-b823-b34899491c26" providerId="ADAL" clId="{9E4DA40B-5C5E-4FF0-8409-B8615AFAAA63}" dt="2019-06-20T10:15:03.781" v="322" actId="478"/>
          <ac:spMkLst>
            <pc:docMk/>
            <pc:sldMk cId="1222610658" sldId="382"/>
            <ac:spMk id="120" creationId="{91A9F65A-99C8-4B90-A930-DB0F8F1A4093}"/>
          </ac:spMkLst>
        </pc:spChg>
        <pc:spChg chg="del">
          <ac:chgData name="Jan Fitzpatrick" userId="d1b284ec-d1dd-4765-b823-b34899491c26" providerId="ADAL" clId="{9E4DA40B-5C5E-4FF0-8409-B8615AFAAA63}" dt="2019-06-20T10:15:03.781" v="322" actId="478"/>
          <ac:spMkLst>
            <pc:docMk/>
            <pc:sldMk cId="1222610658" sldId="382"/>
            <ac:spMk id="121" creationId="{B046B5B5-B687-4763-B450-F14E9AD7FDDF}"/>
          </ac:spMkLst>
        </pc:spChg>
        <pc:spChg chg="del">
          <ac:chgData name="Jan Fitzpatrick" userId="d1b284ec-d1dd-4765-b823-b34899491c26" providerId="ADAL" clId="{9E4DA40B-5C5E-4FF0-8409-B8615AFAAA63}" dt="2019-06-20T10:15:03.781" v="322" actId="478"/>
          <ac:spMkLst>
            <pc:docMk/>
            <pc:sldMk cId="1222610658" sldId="382"/>
            <ac:spMk id="122" creationId="{F10CDC4A-EB53-48FD-900C-EFEA33DB697B}"/>
          </ac:spMkLst>
        </pc:spChg>
        <pc:spChg chg="del">
          <ac:chgData name="Jan Fitzpatrick" userId="d1b284ec-d1dd-4765-b823-b34899491c26" providerId="ADAL" clId="{9E4DA40B-5C5E-4FF0-8409-B8615AFAAA63}" dt="2019-06-20T10:15:03.781" v="322" actId="478"/>
          <ac:spMkLst>
            <pc:docMk/>
            <pc:sldMk cId="1222610658" sldId="382"/>
            <ac:spMk id="123" creationId="{85E3CDC5-EE95-409A-AF1E-4E3D72A7A595}"/>
          </ac:spMkLst>
        </pc:spChg>
        <pc:spChg chg="del">
          <ac:chgData name="Jan Fitzpatrick" userId="d1b284ec-d1dd-4765-b823-b34899491c26" providerId="ADAL" clId="{9E4DA40B-5C5E-4FF0-8409-B8615AFAAA63}" dt="2019-06-20T10:15:03.781" v="322" actId="478"/>
          <ac:spMkLst>
            <pc:docMk/>
            <pc:sldMk cId="1222610658" sldId="382"/>
            <ac:spMk id="124" creationId="{92D8D43A-26AE-4506-A408-334F684B6DAD}"/>
          </ac:spMkLst>
        </pc:spChg>
        <pc:spChg chg="del">
          <ac:chgData name="Jan Fitzpatrick" userId="d1b284ec-d1dd-4765-b823-b34899491c26" providerId="ADAL" clId="{9E4DA40B-5C5E-4FF0-8409-B8615AFAAA63}" dt="2019-06-20T10:15:03.781" v="322" actId="478"/>
          <ac:spMkLst>
            <pc:docMk/>
            <pc:sldMk cId="1222610658" sldId="382"/>
            <ac:spMk id="125" creationId="{8CD9E071-774A-4BA4-A436-BB1E5EAD7DBB}"/>
          </ac:spMkLst>
        </pc:spChg>
        <pc:spChg chg="del">
          <ac:chgData name="Jan Fitzpatrick" userId="d1b284ec-d1dd-4765-b823-b34899491c26" providerId="ADAL" clId="{9E4DA40B-5C5E-4FF0-8409-B8615AFAAA63}" dt="2019-06-20T10:15:03.781" v="322" actId="478"/>
          <ac:spMkLst>
            <pc:docMk/>
            <pc:sldMk cId="1222610658" sldId="382"/>
            <ac:spMk id="126" creationId="{0786E1B7-9C77-415B-90E1-3BC7122D2FF6}"/>
          </ac:spMkLst>
        </pc:spChg>
        <pc:spChg chg="del">
          <ac:chgData name="Jan Fitzpatrick" userId="d1b284ec-d1dd-4765-b823-b34899491c26" providerId="ADAL" clId="{9E4DA40B-5C5E-4FF0-8409-B8615AFAAA63}" dt="2019-06-20T10:15:03.781" v="322" actId="478"/>
          <ac:spMkLst>
            <pc:docMk/>
            <pc:sldMk cId="1222610658" sldId="382"/>
            <ac:spMk id="127" creationId="{B23070E0-B095-452E-B979-74CC072FD8BD}"/>
          </ac:spMkLst>
        </pc:spChg>
        <pc:spChg chg="del">
          <ac:chgData name="Jan Fitzpatrick" userId="d1b284ec-d1dd-4765-b823-b34899491c26" providerId="ADAL" clId="{9E4DA40B-5C5E-4FF0-8409-B8615AFAAA63}" dt="2019-06-20T10:15:03.781" v="322" actId="478"/>
          <ac:spMkLst>
            <pc:docMk/>
            <pc:sldMk cId="1222610658" sldId="382"/>
            <ac:spMk id="128" creationId="{800F718C-58AF-4F2A-863E-2E9404F8A48A}"/>
          </ac:spMkLst>
        </pc:spChg>
        <pc:spChg chg="add">
          <ac:chgData name="Jan Fitzpatrick" userId="d1b284ec-d1dd-4765-b823-b34899491c26" providerId="ADAL" clId="{9E4DA40B-5C5E-4FF0-8409-B8615AFAAA63}" dt="2019-06-20T10:15:05.495" v="323"/>
          <ac:spMkLst>
            <pc:docMk/>
            <pc:sldMk cId="1222610658" sldId="382"/>
            <ac:spMk id="129" creationId="{157C3EDA-3D27-4E90-A59F-210E51EDFFCC}"/>
          </ac:spMkLst>
        </pc:spChg>
        <pc:spChg chg="add">
          <ac:chgData name="Jan Fitzpatrick" userId="d1b284ec-d1dd-4765-b823-b34899491c26" providerId="ADAL" clId="{9E4DA40B-5C5E-4FF0-8409-B8615AFAAA63}" dt="2019-06-20T10:15:05.495" v="323"/>
          <ac:spMkLst>
            <pc:docMk/>
            <pc:sldMk cId="1222610658" sldId="382"/>
            <ac:spMk id="130" creationId="{5D1BF9A6-5CA5-46E4-B255-7EFFA92AA938}"/>
          </ac:spMkLst>
        </pc:spChg>
        <pc:spChg chg="add">
          <ac:chgData name="Jan Fitzpatrick" userId="d1b284ec-d1dd-4765-b823-b34899491c26" providerId="ADAL" clId="{9E4DA40B-5C5E-4FF0-8409-B8615AFAAA63}" dt="2019-06-20T10:15:05.495" v="323"/>
          <ac:spMkLst>
            <pc:docMk/>
            <pc:sldMk cId="1222610658" sldId="382"/>
            <ac:spMk id="131" creationId="{57693A8E-70EB-4F4D-B0BA-E0EC13230104}"/>
          </ac:spMkLst>
        </pc:spChg>
        <pc:spChg chg="add">
          <ac:chgData name="Jan Fitzpatrick" userId="d1b284ec-d1dd-4765-b823-b34899491c26" providerId="ADAL" clId="{9E4DA40B-5C5E-4FF0-8409-B8615AFAAA63}" dt="2019-06-20T10:15:05.495" v="323"/>
          <ac:spMkLst>
            <pc:docMk/>
            <pc:sldMk cId="1222610658" sldId="382"/>
            <ac:spMk id="132" creationId="{215F1041-74BF-4AE0-9847-CC160AAD1D06}"/>
          </ac:spMkLst>
        </pc:spChg>
        <pc:spChg chg="add">
          <ac:chgData name="Jan Fitzpatrick" userId="d1b284ec-d1dd-4765-b823-b34899491c26" providerId="ADAL" clId="{9E4DA40B-5C5E-4FF0-8409-B8615AFAAA63}" dt="2019-06-20T10:15:05.495" v="323"/>
          <ac:spMkLst>
            <pc:docMk/>
            <pc:sldMk cId="1222610658" sldId="382"/>
            <ac:spMk id="133" creationId="{A79DADD2-8B60-4AB4-A5CD-D41DFE637C9D}"/>
          </ac:spMkLst>
        </pc:spChg>
        <pc:spChg chg="add">
          <ac:chgData name="Jan Fitzpatrick" userId="d1b284ec-d1dd-4765-b823-b34899491c26" providerId="ADAL" clId="{9E4DA40B-5C5E-4FF0-8409-B8615AFAAA63}" dt="2019-06-20T10:15:05.495" v="323"/>
          <ac:spMkLst>
            <pc:docMk/>
            <pc:sldMk cId="1222610658" sldId="382"/>
            <ac:spMk id="134" creationId="{709C44B5-1CEA-4FC4-B789-D2344FB466FC}"/>
          </ac:spMkLst>
        </pc:spChg>
        <pc:spChg chg="add">
          <ac:chgData name="Jan Fitzpatrick" userId="d1b284ec-d1dd-4765-b823-b34899491c26" providerId="ADAL" clId="{9E4DA40B-5C5E-4FF0-8409-B8615AFAAA63}" dt="2019-06-20T10:15:05.495" v="323"/>
          <ac:spMkLst>
            <pc:docMk/>
            <pc:sldMk cId="1222610658" sldId="382"/>
            <ac:spMk id="135" creationId="{789B1126-5498-414F-A247-C22F432DEC82}"/>
          </ac:spMkLst>
        </pc:spChg>
        <pc:spChg chg="add">
          <ac:chgData name="Jan Fitzpatrick" userId="d1b284ec-d1dd-4765-b823-b34899491c26" providerId="ADAL" clId="{9E4DA40B-5C5E-4FF0-8409-B8615AFAAA63}" dt="2019-06-20T10:15:05.495" v="323"/>
          <ac:spMkLst>
            <pc:docMk/>
            <pc:sldMk cId="1222610658" sldId="382"/>
            <ac:spMk id="136" creationId="{7A784BD3-C66C-4FA2-8000-B00743FCDD87}"/>
          </ac:spMkLst>
        </pc:spChg>
        <pc:spChg chg="add">
          <ac:chgData name="Jan Fitzpatrick" userId="d1b284ec-d1dd-4765-b823-b34899491c26" providerId="ADAL" clId="{9E4DA40B-5C5E-4FF0-8409-B8615AFAAA63}" dt="2019-06-20T10:15:05.495" v="323"/>
          <ac:spMkLst>
            <pc:docMk/>
            <pc:sldMk cId="1222610658" sldId="382"/>
            <ac:spMk id="137" creationId="{CF05E900-5127-4508-85CC-223B5603895C}"/>
          </ac:spMkLst>
        </pc:spChg>
        <pc:spChg chg="add">
          <ac:chgData name="Jan Fitzpatrick" userId="d1b284ec-d1dd-4765-b823-b34899491c26" providerId="ADAL" clId="{9E4DA40B-5C5E-4FF0-8409-B8615AFAAA63}" dt="2019-06-20T10:15:05.495" v="323"/>
          <ac:spMkLst>
            <pc:docMk/>
            <pc:sldMk cId="1222610658" sldId="382"/>
            <ac:spMk id="138" creationId="{79B71447-1627-4003-B242-4FA178486FA0}"/>
          </ac:spMkLst>
        </pc:spChg>
        <pc:spChg chg="add">
          <ac:chgData name="Jan Fitzpatrick" userId="d1b284ec-d1dd-4765-b823-b34899491c26" providerId="ADAL" clId="{9E4DA40B-5C5E-4FF0-8409-B8615AFAAA63}" dt="2019-06-20T10:15:05.495" v="323"/>
          <ac:spMkLst>
            <pc:docMk/>
            <pc:sldMk cId="1222610658" sldId="382"/>
            <ac:spMk id="139" creationId="{5F504B26-1BC1-4A07-AADE-02445215551C}"/>
          </ac:spMkLst>
        </pc:spChg>
        <pc:spChg chg="add">
          <ac:chgData name="Jan Fitzpatrick" userId="d1b284ec-d1dd-4765-b823-b34899491c26" providerId="ADAL" clId="{9E4DA40B-5C5E-4FF0-8409-B8615AFAAA63}" dt="2019-06-20T10:15:05.495" v="323"/>
          <ac:spMkLst>
            <pc:docMk/>
            <pc:sldMk cId="1222610658" sldId="382"/>
            <ac:spMk id="140" creationId="{32FF67E5-504E-49F0-B3CC-C8C4CBA5EA54}"/>
          </ac:spMkLst>
        </pc:spChg>
        <pc:spChg chg="add">
          <ac:chgData name="Jan Fitzpatrick" userId="d1b284ec-d1dd-4765-b823-b34899491c26" providerId="ADAL" clId="{9E4DA40B-5C5E-4FF0-8409-B8615AFAAA63}" dt="2019-06-20T10:15:05.495" v="323"/>
          <ac:spMkLst>
            <pc:docMk/>
            <pc:sldMk cId="1222610658" sldId="382"/>
            <ac:spMk id="141" creationId="{AC54FEC3-E90C-4BCF-8AE4-03C2712BBB6B}"/>
          </ac:spMkLst>
        </pc:spChg>
        <pc:spChg chg="add">
          <ac:chgData name="Jan Fitzpatrick" userId="d1b284ec-d1dd-4765-b823-b34899491c26" providerId="ADAL" clId="{9E4DA40B-5C5E-4FF0-8409-B8615AFAAA63}" dt="2019-06-20T10:15:05.495" v="323"/>
          <ac:spMkLst>
            <pc:docMk/>
            <pc:sldMk cId="1222610658" sldId="382"/>
            <ac:spMk id="142" creationId="{776054E3-1001-4CEB-A06C-654E82EA8D25}"/>
          </ac:spMkLst>
        </pc:spChg>
        <pc:spChg chg="add">
          <ac:chgData name="Jan Fitzpatrick" userId="d1b284ec-d1dd-4765-b823-b34899491c26" providerId="ADAL" clId="{9E4DA40B-5C5E-4FF0-8409-B8615AFAAA63}" dt="2019-06-20T10:15:05.495" v="323"/>
          <ac:spMkLst>
            <pc:docMk/>
            <pc:sldMk cId="1222610658" sldId="382"/>
            <ac:spMk id="143" creationId="{5C772DE3-3D82-4759-94AF-A026E426E502}"/>
          </ac:spMkLst>
        </pc:spChg>
        <pc:spChg chg="add">
          <ac:chgData name="Jan Fitzpatrick" userId="d1b284ec-d1dd-4765-b823-b34899491c26" providerId="ADAL" clId="{9E4DA40B-5C5E-4FF0-8409-B8615AFAAA63}" dt="2019-06-20T10:15:05.495" v="323"/>
          <ac:spMkLst>
            <pc:docMk/>
            <pc:sldMk cId="1222610658" sldId="382"/>
            <ac:spMk id="144" creationId="{74347066-8E0F-497F-A1BB-A26CF710624C}"/>
          </ac:spMkLst>
        </pc:spChg>
        <pc:spChg chg="add">
          <ac:chgData name="Jan Fitzpatrick" userId="d1b284ec-d1dd-4765-b823-b34899491c26" providerId="ADAL" clId="{9E4DA40B-5C5E-4FF0-8409-B8615AFAAA63}" dt="2019-06-20T10:15:05.495" v="323"/>
          <ac:spMkLst>
            <pc:docMk/>
            <pc:sldMk cId="1222610658" sldId="382"/>
            <ac:spMk id="145" creationId="{33B4B8FD-BA92-4F53-8854-2CF232476272}"/>
          </ac:spMkLst>
        </pc:spChg>
        <pc:spChg chg="add">
          <ac:chgData name="Jan Fitzpatrick" userId="d1b284ec-d1dd-4765-b823-b34899491c26" providerId="ADAL" clId="{9E4DA40B-5C5E-4FF0-8409-B8615AFAAA63}" dt="2019-06-20T10:15:05.495" v="323"/>
          <ac:spMkLst>
            <pc:docMk/>
            <pc:sldMk cId="1222610658" sldId="382"/>
            <ac:spMk id="146" creationId="{F6187E70-C858-4637-A95F-EEFABC4639E5}"/>
          </ac:spMkLst>
        </pc:spChg>
        <pc:spChg chg="add">
          <ac:chgData name="Jan Fitzpatrick" userId="d1b284ec-d1dd-4765-b823-b34899491c26" providerId="ADAL" clId="{9E4DA40B-5C5E-4FF0-8409-B8615AFAAA63}" dt="2019-06-20T10:15:05.495" v="323"/>
          <ac:spMkLst>
            <pc:docMk/>
            <pc:sldMk cId="1222610658" sldId="382"/>
            <ac:spMk id="147" creationId="{A9D6B3EF-4CC0-4950-B464-0B7B7EF12B0C}"/>
          </ac:spMkLst>
        </pc:spChg>
        <pc:spChg chg="add">
          <ac:chgData name="Jan Fitzpatrick" userId="d1b284ec-d1dd-4765-b823-b34899491c26" providerId="ADAL" clId="{9E4DA40B-5C5E-4FF0-8409-B8615AFAAA63}" dt="2019-06-20T10:15:05.495" v="323"/>
          <ac:spMkLst>
            <pc:docMk/>
            <pc:sldMk cId="1222610658" sldId="382"/>
            <ac:spMk id="148" creationId="{2030BB55-C817-448E-8CE0-4E07168E023F}"/>
          </ac:spMkLst>
        </pc:spChg>
        <pc:spChg chg="add">
          <ac:chgData name="Jan Fitzpatrick" userId="d1b284ec-d1dd-4765-b823-b34899491c26" providerId="ADAL" clId="{9E4DA40B-5C5E-4FF0-8409-B8615AFAAA63}" dt="2019-06-20T10:15:05.495" v="323"/>
          <ac:spMkLst>
            <pc:docMk/>
            <pc:sldMk cId="1222610658" sldId="382"/>
            <ac:spMk id="149" creationId="{A7C1D4A7-95F3-4002-A23B-2553B48AB971}"/>
          </ac:spMkLst>
        </pc:spChg>
        <pc:spChg chg="add">
          <ac:chgData name="Jan Fitzpatrick" userId="d1b284ec-d1dd-4765-b823-b34899491c26" providerId="ADAL" clId="{9E4DA40B-5C5E-4FF0-8409-B8615AFAAA63}" dt="2019-06-20T10:15:05.495" v="323"/>
          <ac:spMkLst>
            <pc:docMk/>
            <pc:sldMk cId="1222610658" sldId="382"/>
            <ac:spMk id="163" creationId="{2F3A2EC1-764E-4D7C-98B7-A8BA8612B102}"/>
          </ac:spMkLst>
        </pc:spChg>
        <pc:spChg chg="add">
          <ac:chgData name="Jan Fitzpatrick" userId="d1b284ec-d1dd-4765-b823-b34899491c26" providerId="ADAL" clId="{9E4DA40B-5C5E-4FF0-8409-B8615AFAAA63}" dt="2019-06-20T10:15:05.495" v="323"/>
          <ac:spMkLst>
            <pc:docMk/>
            <pc:sldMk cId="1222610658" sldId="382"/>
            <ac:spMk id="164" creationId="{F785B8C4-86F3-43A1-BB99-0C72240EAE6C}"/>
          </ac:spMkLst>
        </pc:spChg>
        <pc:spChg chg="add">
          <ac:chgData name="Jan Fitzpatrick" userId="d1b284ec-d1dd-4765-b823-b34899491c26" providerId="ADAL" clId="{9E4DA40B-5C5E-4FF0-8409-B8615AFAAA63}" dt="2019-06-20T10:15:05.495" v="323"/>
          <ac:spMkLst>
            <pc:docMk/>
            <pc:sldMk cId="1222610658" sldId="382"/>
            <ac:spMk id="165" creationId="{B074CB2D-F801-4354-9FB1-660DAB8E6BEB}"/>
          </ac:spMkLst>
        </pc:spChg>
        <pc:spChg chg="add">
          <ac:chgData name="Jan Fitzpatrick" userId="d1b284ec-d1dd-4765-b823-b34899491c26" providerId="ADAL" clId="{9E4DA40B-5C5E-4FF0-8409-B8615AFAAA63}" dt="2019-06-20T10:15:05.495" v="323"/>
          <ac:spMkLst>
            <pc:docMk/>
            <pc:sldMk cId="1222610658" sldId="382"/>
            <ac:spMk id="166" creationId="{F56A5138-F687-4A20-AE01-F8C077C936A4}"/>
          </ac:spMkLst>
        </pc:spChg>
        <pc:spChg chg="add">
          <ac:chgData name="Jan Fitzpatrick" userId="d1b284ec-d1dd-4765-b823-b34899491c26" providerId="ADAL" clId="{9E4DA40B-5C5E-4FF0-8409-B8615AFAAA63}" dt="2019-06-20T10:15:05.495" v="323"/>
          <ac:spMkLst>
            <pc:docMk/>
            <pc:sldMk cId="1222610658" sldId="382"/>
            <ac:spMk id="167" creationId="{FE16B59F-AD83-42D8-A2A6-F2AE4B46561A}"/>
          </ac:spMkLst>
        </pc:spChg>
        <pc:spChg chg="add">
          <ac:chgData name="Jan Fitzpatrick" userId="d1b284ec-d1dd-4765-b823-b34899491c26" providerId="ADAL" clId="{9E4DA40B-5C5E-4FF0-8409-B8615AFAAA63}" dt="2019-06-20T10:15:05.495" v="323"/>
          <ac:spMkLst>
            <pc:docMk/>
            <pc:sldMk cId="1222610658" sldId="382"/>
            <ac:spMk id="168" creationId="{A8390C54-57C0-4AB1-B484-631DD425AD1A}"/>
          </ac:spMkLst>
        </pc:spChg>
        <pc:spChg chg="add">
          <ac:chgData name="Jan Fitzpatrick" userId="d1b284ec-d1dd-4765-b823-b34899491c26" providerId="ADAL" clId="{9E4DA40B-5C5E-4FF0-8409-B8615AFAAA63}" dt="2019-06-20T10:15:05.495" v="323"/>
          <ac:spMkLst>
            <pc:docMk/>
            <pc:sldMk cId="1222610658" sldId="382"/>
            <ac:spMk id="169" creationId="{292CBF5D-FD53-4764-A5CF-420FE722AA29}"/>
          </ac:spMkLst>
        </pc:spChg>
        <pc:spChg chg="add">
          <ac:chgData name="Jan Fitzpatrick" userId="d1b284ec-d1dd-4765-b823-b34899491c26" providerId="ADAL" clId="{9E4DA40B-5C5E-4FF0-8409-B8615AFAAA63}" dt="2019-06-20T10:15:05.495" v="323"/>
          <ac:spMkLst>
            <pc:docMk/>
            <pc:sldMk cId="1222610658" sldId="382"/>
            <ac:spMk id="170" creationId="{7B4DFE15-8AF0-4289-9E45-19F237490A71}"/>
          </ac:spMkLst>
        </pc:spChg>
        <pc:spChg chg="add">
          <ac:chgData name="Jan Fitzpatrick" userId="d1b284ec-d1dd-4765-b823-b34899491c26" providerId="ADAL" clId="{9E4DA40B-5C5E-4FF0-8409-B8615AFAAA63}" dt="2019-06-20T10:15:05.495" v="323"/>
          <ac:spMkLst>
            <pc:docMk/>
            <pc:sldMk cId="1222610658" sldId="382"/>
            <ac:spMk id="171" creationId="{093ECB66-6A4B-4307-BDFC-D1B8DF6F437F}"/>
          </ac:spMkLst>
        </pc:spChg>
        <pc:spChg chg="add">
          <ac:chgData name="Jan Fitzpatrick" userId="d1b284ec-d1dd-4765-b823-b34899491c26" providerId="ADAL" clId="{9E4DA40B-5C5E-4FF0-8409-B8615AFAAA63}" dt="2019-06-20T10:15:05.495" v="323"/>
          <ac:spMkLst>
            <pc:docMk/>
            <pc:sldMk cId="1222610658" sldId="382"/>
            <ac:spMk id="172" creationId="{6B8DAFE4-7E6F-4FF4-8FD8-82D7807DA837}"/>
          </ac:spMkLst>
        </pc:spChg>
        <pc:spChg chg="add">
          <ac:chgData name="Jan Fitzpatrick" userId="d1b284ec-d1dd-4765-b823-b34899491c26" providerId="ADAL" clId="{9E4DA40B-5C5E-4FF0-8409-B8615AFAAA63}" dt="2019-06-20T10:15:05.495" v="323"/>
          <ac:spMkLst>
            <pc:docMk/>
            <pc:sldMk cId="1222610658" sldId="382"/>
            <ac:spMk id="173" creationId="{474CBFC9-BE75-408B-8360-64A849EC33C5}"/>
          </ac:spMkLst>
        </pc:spChg>
        <pc:spChg chg="add">
          <ac:chgData name="Jan Fitzpatrick" userId="d1b284ec-d1dd-4765-b823-b34899491c26" providerId="ADAL" clId="{9E4DA40B-5C5E-4FF0-8409-B8615AFAAA63}" dt="2019-06-20T10:15:05.495" v="323"/>
          <ac:spMkLst>
            <pc:docMk/>
            <pc:sldMk cId="1222610658" sldId="382"/>
            <ac:spMk id="174" creationId="{42032E45-9C8C-485E-8E51-ED961083E246}"/>
          </ac:spMkLst>
        </pc:spChg>
        <pc:spChg chg="add">
          <ac:chgData name="Jan Fitzpatrick" userId="d1b284ec-d1dd-4765-b823-b34899491c26" providerId="ADAL" clId="{9E4DA40B-5C5E-4FF0-8409-B8615AFAAA63}" dt="2019-06-20T10:15:05.495" v="323"/>
          <ac:spMkLst>
            <pc:docMk/>
            <pc:sldMk cId="1222610658" sldId="382"/>
            <ac:spMk id="175" creationId="{0661C816-C734-4963-85A5-E3FE1D09C27A}"/>
          </ac:spMkLst>
        </pc:spChg>
        <pc:spChg chg="add">
          <ac:chgData name="Jan Fitzpatrick" userId="d1b284ec-d1dd-4765-b823-b34899491c26" providerId="ADAL" clId="{9E4DA40B-5C5E-4FF0-8409-B8615AFAAA63}" dt="2019-06-20T10:15:05.495" v="323"/>
          <ac:spMkLst>
            <pc:docMk/>
            <pc:sldMk cId="1222610658" sldId="382"/>
            <ac:spMk id="176" creationId="{AE69EC04-1BB5-4835-AE95-50C94724F36D}"/>
          </ac:spMkLst>
        </pc:spChg>
        <pc:spChg chg="add">
          <ac:chgData name="Jan Fitzpatrick" userId="d1b284ec-d1dd-4765-b823-b34899491c26" providerId="ADAL" clId="{9E4DA40B-5C5E-4FF0-8409-B8615AFAAA63}" dt="2019-06-20T10:15:05.495" v="323"/>
          <ac:spMkLst>
            <pc:docMk/>
            <pc:sldMk cId="1222610658" sldId="382"/>
            <ac:spMk id="177" creationId="{4CA30E0D-C45B-4E4F-A239-9AB67C523B50}"/>
          </ac:spMkLst>
        </pc:spChg>
        <pc:spChg chg="add">
          <ac:chgData name="Jan Fitzpatrick" userId="d1b284ec-d1dd-4765-b823-b34899491c26" providerId="ADAL" clId="{9E4DA40B-5C5E-4FF0-8409-B8615AFAAA63}" dt="2019-06-20T10:15:05.495" v="323"/>
          <ac:spMkLst>
            <pc:docMk/>
            <pc:sldMk cId="1222610658" sldId="382"/>
            <ac:spMk id="178" creationId="{70C3D1A7-3FC1-4AEE-846C-549B24EC4CF8}"/>
          </ac:spMkLst>
        </pc:spChg>
        <pc:spChg chg="add">
          <ac:chgData name="Jan Fitzpatrick" userId="d1b284ec-d1dd-4765-b823-b34899491c26" providerId="ADAL" clId="{9E4DA40B-5C5E-4FF0-8409-B8615AFAAA63}" dt="2019-06-20T10:15:05.495" v="323"/>
          <ac:spMkLst>
            <pc:docMk/>
            <pc:sldMk cId="1222610658" sldId="382"/>
            <ac:spMk id="179" creationId="{BF535A62-91CE-41E9-A041-4ABF666ADABC}"/>
          </ac:spMkLst>
        </pc:spChg>
        <pc:spChg chg="add">
          <ac:chgData name="Jan Fitzpatrick" userId="d1b284ec-d1dd-4765-b823-b34899491c26" providerId="ADAL" clId="{9E4DA40B-5C5E-4FF0-8409-B8615AFAAA63}" dt="2019-06-20T10:15:05.495" v="323"/>
          <ac:spMkLst>
            <pc:docMk/>
            <pc:sldMk cId="1222610658" sldId="382"/>
            <ac:spMk id="180" creationId="{DFA0556D-A2D6-4D65-847B-BFF2E41B8905}"/>
          </ac:spMkLst>
        </pc:spChg>
        <pc:spChg chg="add">
          <ac:chgData name="Jan Fitzpatrick" userId="d1b284ec-d1dd-4765-b823-b34899491c26" providerId="ADAL" clId="{9E4DA40B-5C5E-4FF0-8409-B8615AFAAA63}" dt="2019-06-20T10:15:05.495" v="323"/>
          <ac:spMkLst>
            <pc:docMk/>
            <pc:sldMk cId="1222610658" sldId="382"/>
            <ac:spMk id="181" creationId="{F89D1849-6B90-482F-B16F-B824F234B0C7}"/>
          </ac:spMkLst>
        </pc:spChg>
        <pc:spChg chg="add">
          <ac:chgData name="Jan Fitzpatrick" userId="d1b284ec-d1dd-4765-b823-b34899491c26" providerId="ADAL" clId="{9E4DA40B-5C5E-4FF0-8409-B8615AFAAA63}" dt="2019-06-20T10:15:05.495" v="323"/>
          <ac:spMkLst>
            <pc:docMk/>
            <pc:sldMk cId="1222610658" sldId="382"/>
            <ac:spMk id="182" creationId="{212FA099-1F6E-44F0-A2BE-5AC6648D31A0}"/>
          </ac:spMkLst>
        </pc:spChg>
        <pc:spChg chg="add">
          <ac:chgData name="Jan Fitzpatrick" userId="d1b284ec-d1dd-4765-b823-b34899491c26" providerId="ADAL" clId="{9E4DA40B-5C5E-4FF0-8409-B8615AFAAA63}" dt="2019-06-20T10:15:05.495" v="323"/>
          <ac:spMkLst>
            <pc:docMk/>
            <pc:sldMk cId="1222610658" sldId="382"/>
            <ac:spMk id="183" creationId="{988F7B42-BFE6-430F-9E6F-3BA8D2FB54D0}"/>
          </ac:spMkLst>
        </pc:spChg>
        <pc:spChg chg="add">
          <ac:chgData name="Jan Fitzpatrick" userId="d1b284ec-d1dd-4765-b823-b34899491c26" providerId="ADAL" clId="{9E4DA40B-5C5E-4FF0-8409-B8615AFAAA63}" dt="2019-06-20T10:15:05.495" v="323"/>
          <ac:spMkLst>
            <pc:docMk/>
            <pc:sldMk cId="1222610658" sldId="382"/>
            <ac:spMk id="184" creationId="{B9C45434-854C-4733-BC48-E34F11A2A1D6}"/>
          </ac:spMkLst>
        </pc:spChg>
        <pc:spChg chg="add">
          <ac:chgData name="Jan Fitzpatrick" userId="d1b284ec-d1dd-4765-b823-b34899491c26" providerId="ADAL" clId="{9E4DA40B-5C5E-4FF0-8409-B8615AFAAA63}" dt="2019-06-20T10:15:05.495" v="323"/>
          <ac:spMkLst>
            <pc:docMk/>
            <pc:sldMk cId="1222610658" sldId="382"/>
            <ac:spMk id="185" creationId="{1E98EE88-3C5D-4663-8CD3-1CAD42C318FC}"/>
          </ac:spMkLst>
        </pc:spChg>
        <pc:spChg chg="add">
          <ac:chgData name="Jan Fitzpatrick" userId="d1b284ec-d1dd-4765-b823-b34899491c26" providerId="ADAL" clId="{9E4DA40B-5C5E-4FF0-8409-B8615AFAAA63}" dt="2019-06-20T10:15:05.495" v="323"/>
          <ac:spMkLst>
            <pc:docMk/>
            <pc:sldMk cId="1222610658" sldId="382"/>
            <ac:spMk id="186" creationId="{745FC270-46B2-4F35-ADFA-BC60C6431356}"/>
          </ac:spMkLst>
        </pc:spChg>
        <pc:spChg chg="add">
          <ac:chgData name="Jan Fitzpatrick" userId="d1b284ec-d1dd-4765-b823-b34899491c26" providerId="ADAL" clId="{9E4DA40B-5C5E-4FF0-8409-B8615AFAAA63}" dt="2019-06-20T10:15:05.495" v="323"/>
          <ac:spMkLst>
            <pc:docMk/>
            <pc:sldMk cId="1222610658" sldId="382"/>
            <ac:spMk id="187" creationId="{A1207465-D529-4068-93D2-55DEE1CA28E4}"/>
          </ac:spMkLst>
        </pc:spChg>
        <pc:spChg chg="add">
          <ac:chgData name="Jan Fitzpatrick" userId="d1b284ec-d1dd-4765-b823-b34899491c26" providerId="ADAL" clId="{9E4DA40B-5C5E-4FF0-8409-B8615AFAAA63}" dt="2019-06-20T10:15:05.495" v="323"/>
          <ac:spMkLst>
            <pc:docMk/>
            <pc:sldMk cId="1222610658" sldId="382"/>
            <ac:spMk id="188" creationId="{9DE2FC81-2E1F-417F-A9EB-5FE7D7D838C4}"/>
          </ac:spMkLst>
        </pc:spChg>
        <pc:spChg chg="add">
          <ac:chgData name="Jan Fitzpatrick" userId="d1b284ec-d1dd-4765-b823-b34899491c26" providerId="ADAL" clId="{9E4DA40B-5C5E-4FF0-8409-B8615AFAAA63}" dt="2019-06-20T10:15:05.495" v="323"/>
          <ac:spMkLst>
            <pc:docMk/>
            <pc:sldMk cId="1222610658" sldId="382"/>
            <ac:spMk id="189" creationId="{795F4D17-9BBE-4AFA-8BB0-220A087D43CD}"/>
          </ac:spMkLst>
        </pc:spChg>
        <pc:spChg chg="add">
          <ac:chgData name="Jan Fitzpatrick" userId="d1b284ec-d1dd-4765-b823-b34899491c26" providerId="ADAL" clId="{9E4DA40B-5C5E-4FF0-8409-B8615AFAAA63}" dt="2019-06-20T10:15:05.495" v="323"/>
          <ac:spMkLst>
            <pc:docMk/>
            <pc:sldMk cId="1222610658" sldId="382"/>
            <ac:spMk id="190" creationId="{BAAC50B4-00E6-4CD2-B7AD-BC9BD9BF5B8C}"/>
          </ac:spMkLst>
        </pc:spChg>
        <pc:spChg chg="add">
          <ac:chgData name="Jan Fitzpatrick" userId="d1b284ec-d1dd-4765-b823-b34899491c26" providerId="ADAL" clId="{9E4DA40B-5C5E-4FF0-8409-B8615AFAAA63}" dt="2019-06-20T10:15:05.495" v="323"/>
          <ac:spMkLst>
            <pc:docMk/>
            <pc:sldMk cId="1222610658" sldId="382"/>
            <ac:spMk id="191" creationId="{3DEC0E74-E4B4-4026-B172-E9B2716D80B7}"/>
          </ac:spMkLst>
        </pc:spChg>
        <pc:spChg chg="add">
          <ac:chgData name="Jan Fitzpatrick" userId="d1b284ec-d1dd-4765-b823-b34899491c26" providerId="ADAL" clId="{9E4DA40B-5C5E-4FF0-8409-B8615AFAAA63}" dt="2019-06-20T10:15:05.495" v="323"/>
          <ac:spMkLst>
            <pc:docMk/>
            <pc:sldMk cId="1222610658" sldId="382"/>
            <ac:spMk id="192" creationId="{857B92F0-50BA-4906-B35A-80EB6A9B4068}"/>
          </ac:spMkLst>
        </pc:spChg>
        <pc:spChg chg="add">
          <ac:chgData name="Jan Fitzpatrick" userId="d1b284ec-d1dd-4765-b823-b34899491c26" providerId="ADAL" clId="{9E4DA40B-5C5E-4FF0-8409-B8615AFAAA63}" dt="2019-06-20T10:15:05.495" v="323"/>
          <ac:spMkLst>
            <pc:docMk/>
            <pc:sldMk cId="1222610658" sldId="382"/>
            <ac:spMk id="193" creationId="{06544E76-140F-4875-BE18-57748A9D0AEB}"/>
          </ac:spMkLst>
        </pc:spChg>
        <pc:spChg chg="add">
          <ac:chgData name="Jan Fitzpatrick" userId="d1b284ec-d1dd-4765-b823-b34899491c26" providerId="ADAL" clId="{9E4DA40B-5C5E-4FF0-8409-B8615AFAAA63}" dt="2019-06-20T10:15:05.495" v="323"/>
          <ac:spMkLst>
            <pc:docMk/>
            <pc:sldMk cId="1222610658" sldId="382"/>
            <ac:spMk id="194" creationId="{438FA28E-CE90-43B9-B223-D9BF5003086F}"/>
          </ac:spMkLst>
        </pc:spChg>
        <pc:spChg chg="add">
          <ac:chgData name="Jan Fitzpatrick" userId="d1b284ec-d1dd-4765-b823-b34899491c26" providerId="ADAL" clId="{9E4DA40B-5C5E-4FF0-8409-B8615AFAAA63}" dt="2019-06-20T10:15:05.495" v="323"/>
          <ac:spMkLst>
            <pc:docMk/>
            <pc:sldMk cId="1222610658" sldId="382"/>
            <ac:spMk id="195" creationId="{3A0BFD35-435F-4CD8-A1B3-33B7DD4F7964}"/>
          </ac:spMkLst>
        </pc:spChg>
        <pc:spChg chg="add">
          <ac:chgData name="Jan Fitzpatrick" userId="d1b284ec-d1dd-4765-b823-b34899491c26" providerId="ADAL" clId="{9E4DA40B-5C5E-4FF0-8409-B8615AFAAA63}" dt="2019-06-20T10:15:05.495" v="323"/>
          <ac:spMkLst>
            <pc:docMk/>
            <pc:sldMk cId="1222610658" sldId="382"/>
            <ac:spMk id="196" creationId="{6ECEC27B-46DC-479D-ABC0-1DEAF75100C0}"/>
          </ac:spMkLst>
        </pc:spChg>
        <pc:spChg chg="add">
          <ac:chgData name="Jan Fitzpatrick" userId="d1b284ec-d1dd-4765-b823-b34899491c26" providerId="ADAL" clId="{9E4DA40B-5C5E-4FF0-8409-B8615AFAAA63}" dt="2019-06-20T10:15:05.495" v="323"/>
          <ac:spMkLst>
            <pc:docMk/>
            <pc:sldMk cId="1222610658" sldId="382"/>
            <ac:spMk id="197" creationId="{C7E526B7-35EA-42CE-A657-F796CD4BFCF5}"/>
          </ac:spMkLst>
        </pc:spChg>
        <pc:spChg chg="add">
          <ac:chgData name="Jan Fitzpatrick" userId="d1b284ec-d1dd-4765-b823-b34899491c26" providerId="ADAL" clId="{9E4DA40B-5C5E-4FF0-8409-B8615AFAAA63}" dt="2019-06-20T10:15:05.495" v="323"/>
          <ac:spMkLst>
            <pc:docMk/>
            <pc:sldMk cId="1222610658" sldId="382"/>
            <ac:spMk id="198" creationId="{F110C81C-F7F2-42F8-8E61-C19E1E71F7B0}"/>
          </ac:spMkLst>
        </pc:spChg>
        <pc:spChg chg="add">
          <ac:chgData name="Jan Fitzpatrick" userId="d1b284ec-d1dd-4765-b823-b34899491c26" providerId="ADAL" clId="{9E4DA40B-5C5E-4FF0-8409-B8615AFAAA63}" dt="2019-06-20T10:15:05.495" v="323"/>
          <ac:spMkLst>
            <pc:docMk/>
            <pc:sldMk cId="1222610658" sldId="382"/>
            <ac:spMk id="199" creationId="{FEE8C280-AFC7-4475-95AB-C79487C0B843}"/>
          </ac:spMkLst>
        </pc:spChg>
        <pc:graphicFrameChg chg="del">
          <ac:chgData name="Jan Fitzpatrick" userId="d1b284ec-d1dd-4765-b823-b34899491c26" providerId="ADAL" clId="{9E4DA40B-5C5E-4FF0-8409-B8615AFAAA63}" dt="2019-06-20T10:15:03.781" v="322" actId="478"/>
          <ac:graphicFrameMkLst>
            <pc:docMk/>
            <pc:sldMk cId="1222610658" sldId="382"/>
            <ac:graphicFrameMk id="17" creationId="{6331EB7E-DD68-462F-801C-BCD3A94B07DF}"/>
          </ac:graphicFrameMkLst>
        </pc:graphicFrameChg>
        <pc:graphicFrameChg chg="add modGraphic">
          <ac:chgData name="Jan Fitzpatrick" userId="d1b284ec-d1dd-4765-b823-b34899491c26" providerId="ADAL" clId="{9E4DA40B-5C5E-4FF0-8409-B8615AFAAA63}" dt="2019-06-20T10:20:59.717" v="327" actId="207"/>
          <ac:graphicFrameMkLst>
            <pc:docMk/>
            <pc:sldMk cId="1222610658" sldId="382"/>
            <ac:graphicFrameMk id="85" creationId="{2B0896C7-36B4-44F7-AB1C-21AC16F18681}"/>
          </ac:graphicFrameMkLst>
        </pc:graphicFrameChg>
        <pc:picChg chg="del">
          <ac:chgData name="Jan Fitzpatrick" userId="d1b284ec-d1dd-4765-b823-b34899491c26" providerId="ADAL" clId="{9E4DA40B-5C5E-4FF0-8409-B8615AFAAA63}" dt="2019-06-20T10:15:03.781" v="322" actId="478"/>
          <ac:picMkLst>
            <pc:docMk/>
            <pc:sldMk cId="1222610658" sldId="382"/>
            <ac:picMk id="18" creationId="{A161A737-1993-4411-9204-D5C47E169493}"/>
          </ac:picMkLst>
        </pc:picChg>
        <pc:picChg chg="del">
          <ac:chgData name="Jan Fitzpatrick" userId="d1b284ec-d1dd-4765-b823-b34899491c26" providerId="ADAL" clId="{9E4DA40B-5C5E-4FF0-8409-B8615AFAAA63}" dt="2019-06-20T10:15:03.781" v="322" actId="478"/>
          <ac:picMkLst>
            <pc:docMk/>
            <pc:sldMk cId="1222610658" sldId="382"/>
            <ac:picMk id="29" creationId="{ECB2DB90-75A8-4E08-BC62-ED3F4A7E75BE}"/>
          </ac:picMkLst>
        </pc:picChg>
        <pc:picChg chg="del">
          <ac:chgData name="Jan Fitzpatrick" userId="d1b284ec-d1dd-4765-b823-b34899491c26" providerId="ADAL" clId="{9E4DA40B-5C5E-4FF0-8409-B8615AFAAA63}" dt="2019-06-20T10:15:03.781" v="322" actId="478"/>
          <ac:picMkLst>
            <pc:docMk/>
            <pc:sldMk cId="1222610658" sldId="382"/>
            <ac:picMk id="35" creationId="{CA2A44D4-600B-43A8-8185-B221AC938536}"/>
          </ac:picMkLst>
        </pc:picChg>
        <pc:picChg chg="del">
          <ac:chgData name="Jan Fitzpatrick" userId="d1b284ec-d1dd-4765-b823-b34899491c26" providerId="ADAL" clId="{9E4DA40B-5C5E-4FF0-8409-B8615AFAAA63}" dt="2019-06-20T10:15:03.781" v="322" actId="478"/>
          <ac:picMkLst>
            <pc:docMk/>
            <pc:sldMk cId="1222610658" sldId="382"/>
            <ac:picMk id="71" creationId="{5E628E48-B916-4E2E-ABFA-5B26959A0D50}"/>
          </ac:picMkLst>
        </pc:picChg>
        <pc:picChg chg="del">
          <ac:chgData name="Jan Fitzpatrick" userId="d1b284ec-d1dd-4765-b823-b34899491c26" providerId="ADAL" clId="{9E4DA40B-5C5E-4FF0-8409-B8615AFAAA63}" dt="2019-06-20T10:15:03.781" v="322" actId="478"/>
          <ac:picMkLst>
            <pc:docMk/>
            <pc:sldMk cId="1222610658" sldId="382"/>
            <ac:picMk id="72" creationId="{362034D2-20FA-4F2E-BAAE-C15CAF6E2C60}"/>
          </ac:picMkLst>
        </pc:picChg>
        <pc:picChg chg="del">
          <ac:chgData name="Jan Fitzpatrick" userId="d1b284ec-d1dd-4765-b823-b34899491c26" providerId="ADAL" clId="{9E4DA40B-5C5E-4FF0-8409-B8615AFAAA63}" dt="2019-06-20T10:15:03.781" v="322" actId="478"/>
          <ac:picMkLst>
            <pc:docMk/>
            <pc:sldMk cId="1222610658" sldId="382"/>
            <ac:picMk id="73" creationId="{D2374E76-BD7C-4704-A672-4742D54A4803}"/>
          </ac:picMkLst>
        </pc:picChg>
        <pc:picChg chg="del">
          <ac:chgData name="Jan Fitzpatrick" userId="d1b284ec-d1dd-4765-b823-b34899491c26" providerId="ADAL" clId="{9E4DA40B-5C5E-4FF0-8409-B8615AFAAA63}" dt="2019-06-20T10:15:03.781" v="322" actId="478"/>
          <ac:picMkLst>
            <pc:docMk/>
            <pc:sldMk cId="1222610658" sldId="382"/>
            <ac:picMk id="74" creationId="{2C7C27B5-078F-4236-A1A3-E712194CBC5D}"/>
          </ac:picMkLst>
        </pc:picChg>
        <pc:picChg chg="del">
          <ac:chgData name="Jan Fitzpatrick" userId="d1b284ec-d1dd-4765-b823-b34899491c26" providerId="ADAL" clId="{9E4DA40B-5C5E-4FF0-8409-B8615AFAAA63}" dt="2019-06-20T10:15:03.781" v="322" actId="478"/>
          <ac:picMkLst>
            <pc:docMk/>
            <pc:sldMk cId="1222610658" sldId="382"/>
            <ac:picMk id="75" creationId="{6E4F69B0-6AAC-4EFD-BD36-84FC0B43D939}"/>
          </ac:picMkLst>
        </pc:picChg>
        <pc:picChg chg="del">
          <ac:chgData name="Jan Fitzpatrick" userId="d1b284ec-d1dd-4765-b823-b34899491c26" providerId="ADAL" clId="{9E4DA40B-5C5E-4FF0-8409-B8615AFAAA63}" dt="2019-06-20T10:15:03.781" v="322" actId="478"/>
          <ac:picMkLst>
            <pc:docMk/>
            <pc:sldMk cId="1222610658" sldId="382"/>
            <ac:picMk id="76" creationId="{907C8229-0553-4D6B-9E42-E10C9390DDAB}"/>
          </ac:picMkLst>
        </pc:picChg>
        <pc:picChg chg="del">
          <ac:chgData name="Jan Fitzpatrick" userId="d1b284ec-d1dd-4765-b823-b34899491c26" providerId="ADAL" clId="{9E4DA40B-5C5E-4FF0-8409-B8615AFAAA63}" dt="2019-06-20T10:15:03.781" v="322" actId="478"/>
          <ac:picMkLst>
            <pc:docMk/>
            <pc:sldMk cId="1222610658" sldId="382"/>
            <ac:picMk id="77" creationId="{F7C6D8F1-BDBC-4A5B-AA11-7B37E838A802}"/>
          </ac:picMkLst>
        </pc:picChg>
        <pc:picChg chg="del">
          <ac:chgData name="Jan Fitzpatrick" userId="d1b284ec-d1dd-4765-b823-b34899491c26" providerId="ADAL" clId="{9E4DA40B-5C5E-4FF0-8409-B8615AFAAA63}" dt="2019-06-20T10:15:03.781" v="322" actId="478"/>
          <ac:picMkLst>
            <pc:docMk/>
            <pc:sldMk cId="1222610658" sldId="382"/>
            <ac:picMk id="78" creationId="{FBCB4EB4-B786-45F7-8F7F-0269034B0829}"/>
          </ac:picMkLst>
        </pc:picChg>
        <pc:picChg chg="del">
          <ac:chgData name="Jan Fitzpatrick" userId="d1b284ec-d1dd-4765-b823-b34899491c26" providerId="ADAL" clId="{9E4DA40B-5C5E-4FF0-8409-B8615AFAAA63}" dt="2019-06-20T10:15:03.781" v="322" actId="478"/>
          <ac:picMkLst>
            <pc:docMk/>
            <pc:sldMk cId="1222610658" sldId="382"/>
            <ac:picMk id="79" creationId="{3C8AB3AA-2699-46C8-A4F8-C2728CA97011}"/>
          </ac:picMkLst>
        </pc:picChg>
        <pc:picChg chg="del">
          <ac:chgData name="Jan Fitzpatrick" userId="d1b284ec-d1dd-4765-b823-b34899491c26" providerId="ADAL" clId="{9E4DA40B-5C5E-4FF0-8409-B8615AFAAA63}" dt="2019-06-20T10:15:03.781" v="322" actId="478"/>
          <ac:picMkLst>
            <pc:docMk/>
            <pc:sldMk cId="1222610658" sldId="382"/>
            <ac:picMk id="80" creationId="{2AB9F9E3-D5F5-4FC6-80DC-789C61C45134}"/>
          </ac:picMkLst>
        </pc:picChg>
        <pc:picChg chg="del">
          <ac:chgData name="Jan Fitzpatrick" userId="d1b284ec-d1dd-4765-b823-b34899491c26" providerId="ADAL" clId="{9E4DA40B-5C5E-4FF0-8409-B8615AFAAA63}" dt="2019-06-20T10:15:03.781" v="322" actId="478"/>
          <ac:picMkLst>
            <pc:docMk/>
            <pc:sldMk cId="1222610658" sldId="382"/>
            <ac:picMk id="81" creationId="{D892FC97-51C7-4725-AF0F-6ADE650A83AF}"/>
          </ac:picMkLst>
        </pc:picChg>
        <pc:picChg chg="del">
          <ac:chgData name="Jan Fitzpatrick" userId="d1b284ec-d1dd-4765-b823-b34899491c26" providerId="ADAL" clId="{9E4DA40B-5C5E-4FF0-8409-B8615AFAAA63}" dt="2019-06-20T10:15:03.781" v="322" actId="478"/>
          <ac:picMkLst>
            <pc:docMk/>
            <pc:sldMk cId="1222610658" sldId="382"/>
            <ac:picMk id="82" creationId="{A69905E3-FAA9-46BE-8D14-FC2544028C66}"/>
          </ac:picMkLst>
        </pc:picChg>
        <pc:picChg chg="del">
          <ac:chgData name="Jan Fitzpatrick" userId="d1b284ec-d1dd-4765-b823-b34899491c26" providerId="ADAL" clId="{9E4DA40B-5C5E-4FF0-8409-B8615AFAAA63}" dt="2019-06-20T10:15:03.781" v="322" actId="478"/>
          <ac:picMkLst>
            <pc:docMk/>
            <pc:sldMk cId="1222610658" sldId="382"/>
            <ac:picMk id="83" creationId="{E68802D0-E61E-4DEC-BB6E-68C1D4AA1A30}"/>
          </ac:picMkLst>
        </pc:picChg>
        <pc:picChg chg="add">
          <ac:chgData name="Jan Fitzpatrick" userId="d1b284ec-d1dd-4765-b823-b34899491c26" providerId="ADAL" clId="{9E4DA40B-5C5E-4FF0-8409-B8615AFAAA63}" dt="2019-06-20T10:15:05.495" v="323"/>
          <ac:picMkLst>
            <pc:docMk/>
            <pc:sldMk cId="1222610658" sldId="382"/>
            <ac:picMk id="86" creationId="{1C1E807C-04C3-418B-BDAB-1D5B671A9F9B}"/>
          </ac:picMkLst>
        </pc:picChg>
        <pc:picChg chg="add">
          <ac:chgData name="Jan Fitzpatrick" userId="d1b284ec-d1dd-4765-b823-b34899491c26" providerId="ADAL" clId="{9E4DA40B-5C5E-4FF0-8409-B8615AFAAA63}" dt="2019-06-20T10:15:05.495" v="323"/>
          <ac:picMkLst>
            <pc:docMk/>
            <pc:sldMk cId="1222610658" sldId="382"/>
            <ac:picMk id="87" creationId="{3C8F5D53-3A0A-4E39-9362-81A1512A3BFB}"/>
          </ac:picMkLst>
        </pc:picChg>
        <pc:picChg chg="add">
          <ac:chgData name="Jan Fitzpatrick" userId="d1b284ec-d1dd-4765-b823-b34899491c26" providerId="ADAL" clId="{9E4DA40B-5C5E-4FF0-8409-B8615AFAAA63}" dt="2019-06-20T10:15:05.495" v="323"/>
          <ac:picMkLst>
            <pc:docMk/>
            <pc:sldMk cId="1222610658" sldId="382"/>
            <ac:picMk id="88" creationId="{61F3D362-5A7F-4F2C-BAF7-271AE41ADDC7}"/>
          </ac:picMkLst>
        </pc:picChg>
        <pc:picChg chg="add">
          <ac:chgData name="Jan Fitzpatrick" userId="d1b284ec-d1dd-4765-b823-b34899491c26" providerId="ADAL" clId="{9E4DA40B-5C5E-4FF0-8409-B8615AFAAA63}" dt="2019-06-20T10:15:05.495" v="323"/>
          <ac:picMkLst>
            <pc:docMk/>
            <pc:sldMk cId="1222610658" sldId="382"/>
            <ac:picMk id="150" creationId="{EB561234-744A-4C96-A40B-2628DC493F37}"/>
          </ac:picMkLst>
        </pc:picChg>
        <pc:picChg chg="add">
          <ac:chgData name="Jan Fitzpatrick" userId="d1b284ec-d1dd-4765-b823-b34899491c26" providerId="ADAL" clId="{9E4DA40B-5C5E-4FF0-8409-B8615AFAAA63}" dt="2019-06-20T10:15:05.495" v="323"/>
          <ac:picMkLst>
            <pc:docMk/>
            <pc:sldMk cId="1222610658" sldId="382"/>
            <ac:picMk id="151" creationId="{2A88113D-CD9A-4B9A-BAB1-ECBBDC1FE82A}"/>
          </ac:picMkLst>
        </pc:picChg>
        <pc:picChg chg="add">
          <ac:chgData name="Jan Fitzpatrick" userId="d1b284ec-d1dd-4765-b823-b34899491c26" providerId="ADAL" clId="{9E4DA40B-5C5E-4FF0-8409-B8615AFAAA63}" dt="2019-06-20T10:15:05.495" v="323"/>
          <ac:picMkLst>
            <pc:docMk/>
            <pc:sldMk cId="1222610658" sldId="382"/>
            <ac:picMk id="152" creationId="{ADCC9008-C7A1-4411-A697-57D465076AA3}"/>
          </ac:picMkLst>
        </pc:picChg>
        <pc:picChg chg="add">
          <ac:chgData name="Jan Fitzpatrick" userId="d1b284ec-d1dd-4765-b823-b34899491c26" providerId="ADAL" clId="{9E4DA40B-5C5E-4FF0-8409-B8615AFAAA63}" dt="2019-06-20T10:15:05.495" v="323"/>
          <ac:picMkLst>
            <pc:docMk/>
            <pc:sldMk cId="1222610658" sldId="382"/>
            <ac:picMk id="153" creationId="{974EEFD2-8D0E-4667-82A0-B2B6598CB892}"/>
          </ac:picMkLst>
        </pc:picChg>
        <pc:picChg chg="add">
          <ac:chgData name="Jan Fitzpatrick" userId="d1b284ec-d1dd-4765-b823-b34899491c26" providerId="ADAL" clId="{9E4DA40B-5C5E-4FF0-8409-B8615AFAAA63}" dt="2019-06-20T10:15:05.495" v="323"/>
          <ac:picMkLst>
            <pc:docMk/>
            <pc:sldMk cId="1222610658" sldId="382"/>
            <ac:picMk id="154" creationId="{EB2E878B-E108-4E56-B60C-9A073ECA44B8}"/>
          </ac:picMkLst>
        </pc:picChg>
        <pc:picChg chg="add">
          <ac:chgData name="Jan Fitzpatrick" userId="d1b284ec-d1dd-4765-b823-b34899491c26" providerId="ADAL" clId="{9E4DA40B-5C5E-4FF0-8409-B8615AFAAA63}" dt="2019-06-20T10:15:05.495" v="323"/>
          <ac:picMkLst>
            <pc:docMk/>
            <pc:sldMk cId="1222610658" sldId="382"/>
            <ac:picMk id="155" creationId="{77E5D1EB-560D-4E51-82F2-B18817E5C043}"/>
          </ac:picMkLst>
        </pc:picChg>
        <pc:picChg chg="add">
          <ac:chgData name="Jan Fitzpatrick" userId="d1b284ec-d1dd-4765-b823-b34899491c26" providerId="ADAL" clId="{9E4DA40B-5C5E-4FF0-8409-B8615AFAAA63}" dt="2019-06-20T10:15:05.495" v="323"/>
          <ac:picMkLst>
            <pc:docMk/>
            <pc:sldMk cId="1222610658" sldId="382"/>
            <ac:picMk id="156" creationId="{741589F2-21CD-4EAE-9E5D-A690C5C66CD4}"/>
          </ac:picMkLst>
        </pc:picChg>
        <pc:picChg chg="add">
          <ac:chgData name="Jan Fitzpatrick" userId="d1b284ec-d1dd-4765-b823-b34899491c26" providerId="ADAL" clId="{9E4DA40B-5C5E-4FF0-8409-B8615AFAAA63}" dt="2019-06-20T10:15:05.495" v="323"/>
          <ac:picMkLst>
            <pc:docMk/>
            <pc:sldMk cId="1222610658" sldId="382"/>
            <ac:picMk id="157" creationId="{69993B60-C828-4ACA-BBB5-8192BBB8D53F}"/>
          </ac:picMkLst>
        </pc:picChg>
        <pc:picChg chg="add">
          <ac:chgData name="Jan Fitzpatrick" userId="d1b284ec-d1dd-4765-b823-b34899491c26" providerId="ADAL" clId="{9E4DA40B-5C5E-4FF0-8409-B8615AFAAA63}" dt="2019-06-20T10:15:05.495" v="323"/>
          <ac:picMkLst>
            <pc:docMk/>
            <pc:sldMk cId="1222610658" sldId="382"/>
            <ac:picMk id="158" creationId="{7B5125FC-E56F-4AB6-9979-4F7EFEE507BE}"/>
          </ac:picMkLst>
        </pc:picChg>
        <pc:picChg chg="add">
          <ac:chgData name="Jan Fitzpatrick" userId="d1b284ec-d1dd-4765-b823-b34899491c26" providerId="ADAL" clId="{9E4DA40B-5C5E-4FF0-8409-B8615AFAAA63}" dt="2019-06-20T10:15:05.495" v="323"/>
          <ac:picMkLst>
            <pc:docMk/>
            <pc:sldMk cId="1222610658" sldId="382"/>
            <ac:picMk id="159" creationId="{9C170247-4857-4723-BAFD-3E5E03131B4D}"/>
          </ac:picMkLst>
        </pc:picChg>
        <pc:picChg chg="add">
          <ac:chgData name="Jan Fitzpatrick" userId="d1b284ec-d1dd-4765-b823-b34899491c26" providerId="ADAL" clId="{9E4DA40B-5C5E-4FF0-8409-B8615AFAAA63}" dt="2019-06-20T10:15:05.495" v="323"/>
          <ac:picMkLst>
            <pc:docMk/>
            <pc:sldMk cId="1222610658" sldId="382"/>
            <ac:picMk id="160" creationId="{A9EA556C-5E6B-48E1-99A9-0CF7023614A8}"/>
          </ac:picMkLst>
        </pc:picChg>
        <pc:picChg chg="add">
          <ac:chgData name="Jan Fitzpatrick" userId="d1b284ec-d1dd-4765-b823-b34899491c26" providerId="ADAL" clId="{9E4DA40B-5C5E-4FF0-8409-B8615AFAAA63}" dt="2019-06-20T10:15:05.495" v="323"/>
          <ac:picMkLst>
            <pc:docMk/>
            <pc:sldMk cId="1222610658" sldId="382"/>
            <ac:picMk id="161" creationId="{31865B20-87BE-47BE-85F5-1326F33E1CAA}"/>
          </ac:picMkLst>
        </pc:picChg>
        <pc:picChg chg="add">
          <ac:chgData name="Jan Fitzpatrick" userId="d1b284ec-d1dd-4765-b823-b34899491c26" providerId="ADAL" clId="{9E4DA40B-5C5E-4FF0-8409-B8615AFAAA63}" dt="2019-06-20T10:15:05.495" v="323"/>
          <ac:picMkLst>
            <pc:docMk/>
            <pc:sldMk cId="1222610658" sldId="382"/>
            <ac:picMk id="162" creationId="{35F0531B-D14A-4831-8D09-150378928602}"/>
          </ac:picMkLst>
        </pc:picChg>
      </pc:sldChg>
      <pc:sldChg chg="addSp delSp modSp">
        <pc:chgData name="Jan Fitzpatrick" userId="d1b284ec-d1dd-4765-b823-b34899491c26" providerId="ADAL" clId="{9E4DA40B-5C5E-4FF0-8409-B8615AFAAA63}" dt="2019-06-20T10:21:09.630" v="328" actId="207"/>
        <pc:sldMkLst>
          <pc:docMk/>
          <pc:sldMk cId="1022578442" sldId="383"/>
        </pc:sldMkLst>
        <pc:spChg chg="del">
          <ac:chgData name="Jan Fitzpatrick" userId="d1b284ec-d1dd-4765-b823-b34899491c26" providerId="ADAL" clId="{9E4DA40B-5C5E-4FF0-8409-B8615AFAAA63}" dt="2019-06-20T10:18:58.977" v="324" actId="478"/>
          <ac:spMkLst>
            <pc:docMk/>
            <pc:sldMk cId="1022578442" sldId="383"/>
            <ac:spMk id="38" creationId="{89233D20-631B-469B-B64A-D4BF3C5FD1F0}"/>
          </ac:spMkLst>
        </pc:spChg>
        <pc:spChg chg="del">
          <ac:chgData name="Jan Fitzpatrick" userId="d1b284ec-d1dd-4765-b823-b34899491c26" providerId="ADAL" clId="{9E4DA40B-5C5E-4FF0-8409-B8615AFAAA63}" dt="2019-06-20T10:18:58.977" v="324" actId="478"/>
          <ac:spMkLst>
            <pc:docMk/>
            <pc:sldMk cId="1022578442" sldId="383"/>
            <ac:spMk id="42" creationId="{BAE3E7AF-90E8-4E29-972E-1781B4F94D56}"/>
          </ac:spMkLst>
        </pc:spChg>
        <pc:spChg chg="del">
          <ac:chgData name="Jan Fitzpatrick" userId="d1b284ec-d1dd-4765-b823-b34899491c26" providerId="ADAL" clId="{9E4DA40B-5C5E-4FF0-8409-B8615AFAAA63}" dt="2019-06-20T10:18:58.977" v="324" actId="478"/>
          <ac:spMkLst>
            <pc:docMk/>
            <pc:sldMk cId="1022578442" sldId="383"/>
            <ac:spMk id="43" creationId="{404C53DB-34CC-49C0-AE76-7E910511CDFD}"/>
          </ac:spMkLst>
        </pc:spChg>
        <pc:spChg chg="del">
          <ac:chgData name="Jan Fitzpatrick" userId="d1b284ec-d1dd-4765-b823-b34899491c26" providerId="ADAL" clId="{9E4DA40B-5C5E-4FF0-8409-B8615AFAAA63}" dt="2019-06-20T10:18:58.977" v="324" actId="478"/>
          <ac:spMkLst>
            <pc:docMk/>
            <pc:sldMk cId="1022578442" sldId="383"/>
            <ac:spMk id="44" creationId="{13007DD7-065F-416D-A00C-57236AA368F5}"/>
          </ac:spMkLst>
        </pc:spChg>
        <pc:spChg chg="del">
          <ac:chgData name="Jan Fitzpatrick" userId="d1b284ec-d1dd-4765-b823-b34899491c26" providerId="ADAL" clId="{9E4DA40B-5C5E-4FF0-8409-B8615AFAAA63}" dt="2019-06-20T10:18:58.977" v="324" actId="478"/>
          <ac:spMkLst>
            <pc:docMk/>
            <pc:sldMk cId="1022578442" sldId="383"/>
            <ac:spMk id="49" creationId="{85114BCE-EEB4-46B0-99DC-6D2E5C6FC885}"/>
          </ac:spMkLst>
        </pc:spChg>
        <pc:spChg chg="del">
          <ac:chgData name="Jan Fitzpatrick" userId="d1b284ec-d1dd-4765-b823-b34899491c26" providerId="ADAL" clId="{9E4DA40B-5C5E-4FF0-8409-B8615AFAAA63}" dt="2019-06-20T10:18:58.977" v="324" actId="478"/>
          <ac:spMkLst>
            <pc:docMk/>
            <pc:sldMk cId="1022578442" sldId="383"/>
            <ac:spMk id="50" creationId="{1322A8FF-8B18-4C98-B806-1C1456D5710B}"/>
          </ac:spMkLst>
        </pc:spChg>
        <pc:spChg chg="del">
          <ac:chgData name="Jan Fitzpatrick" userId="d1b284ec-d1dd-4765-b823-b34899491c26" providerId="ADAL" clId="{9E4DA40B-5C5E-4FF0-8409-B8615AFAAA63}" dt="2019-06-20T10:18:58.977" v="324" actId="478"/>
          <ac:spMkLst>
            <pc:docMk/>
            <pc:sldMk cId="1022578442" sldId="383"/>
            <ac:spMk id="51" creationId="{16C6F303-67A7-4AF0-8012-AEE3222160FC}"/>
          </ac:spMkLst>
        </pc:spChg>
        <pc:spChg chg="del">
          <ac:chgData name="Jan Fitzpatrick" userId="d1b284ec-d1dd-4765-b823-b34899491c26" providerId="ADAL" clId="{9E4DA40B-5C5E-4FF0-8409-B8615AFAAA63}" dt="2019-06-20T10:18:58.977" v="324" actId="478"/>
          <ac:spMkLst>
            <pc:docMk/>
            <pc:sldMk cId="1022578442" sldId="383"/>
            <ac:spMk id="52" creationId="{972FD7B2-5CDE-4664-9107-3CFD6D093FD0}"/>
          </ac:spMkLst>
        </pc:spChg>
        <pc:spChg chg="del">
          <ac:chgData name="Jan Fitzpatrick" userId="d1b284ec-d1dd-4765-b823-b34899491c26" providerId="ADAL" clId="{9E4DA40B-5C5E-4FF0-8409-B8615AFAAA63}" dt="2019-06-20T10:18:58.977" v="324" actId="478"/>
          <ac:spMkLst>
            <pc:docMk/>
            <pc:sldMk cId="1022578442" sldId="383"/>
            <ac:spMk id="53" creationId="{88EFF603-C147-4687-A1E6-DCF8BDBE0121}"/>
          </ac:spMkLst>
        </pc:spChg>
        <pc:spChg chg="del">
          <ac:chgData name="Jan Fitzpatrick" userId="d1b284ec-d1dd-4765-b823-b34899491c26" providerId="ADAL" clId="{9E4DA40B-5C5E-4FF0-8409-B8615AFAAA63}" dt="2019-06-20T10:18:58.977" v="324" actId="478"/>
          <ac:spMkLst>
            <pc:docMk/>
            <pc:sldMk cId="1022578442" sldId="383"/>
            <ac:spMk id="54" creationId="{09D914D1-B3D2-4A48-9EDD-949D32F5257A}"/>
          </ac:spMkLst>
        </pc:spChg>
        <pc:spChg chg="del">
          <ac:chgData name="Jan Fitzpatrick" userId="d1b284ec-d1dd-4765-b823-b34899491c26" providerId="ADAL" clId="{9E4DA40B-5C5E-4FF0-8409-B8615AFAAA63}" dt="2019-06-20T10:18:58.977" v="324" actId="478"/>
          <ac:spMkLst>
            <pc:docMk/>
            <pc:sldMk cId="1022578442" sldId="383"/>
            <ac:spMk id="55" creationId="{D8A0D9B7-1B67-44DB-8EF1-C70F94A0E726}"/>
          </ac:spMkLst>
        </pc:spChg>
        <pc:spChg chg="del">
          <ac:chgData name="Jan Fitzpatrick" userId="d1b284ec-d1dd-4765-b823-b34899491c26" providerId="ADAL" clId="{9E4DA40B-5C5E-4FF0-8409-B8615AFAAA63}" dt="2019-06-20T10:18:58.977" v="324" actId="478"/>
          <ac:spMkLst>
            <pc:docMk/>
            <pc:sldMk cId="1022578442" sldId="383"/>
            <ac:spMk id="56" creationId="{DF8597F6-91D2-4D70-9306-F77CF773B1EB}"/>
          </ac:spMkLst>
        </pc:spChg>
        <pc:spChg chg="del">
          <ac:chgData name="Jan Fitzpatrick" userId="d1b284ec-d1dd-4765-b823-b34899491c26" providerId="ADAL" clId="{9E4DA40B-5C5E-4FF0-8409-B8615AFAAA63}" dt="2019-06-20T10:18:58.977" v="324" actId="478"/>
          <ac:spMkLst>
            <pc:docMk/>
            <pc:sldMk cId="1022578442" sldId="383"/>
            <ac:spMk id="57" creationId="{C74F84DE-59C0-4967-890D-302FBEB19588}"/>
          </ac:spMkLst>
        </pc:spChg>
        <pc:spChg chg="del">
          <ac:chgData name="Jan Fitzpatrick" userId="d1b284ec-d1dd-4765-b823-b34899491c26" providerId="ADAL" clId="{9E4DA40B-5C5E-4FF0-8409-B8615AFAAA63}" dt="2019-06-20T10:18:58.977" v="324" actId="478"/>
          <ac:spMkLst>
            <pc:docMk/>
            <pc:sldMk cId="1022578442" sldId="383"/>
            <ac:spMk id="58" creationId="{6317D440-47FB-43E4-986C-52CCBD374974}"/>
          </ac:spMkLst>
        </pc:spChg>
        <pc:spChg chg="del">
          <ac:chgData name="Jan Fitzpatrick" userId="d1b284ec-d1dd-4765-b823-b34899491c26" providerId="ADAL" clId="{9E4DA40B-5C5E-4FF0-8409-B8615AFAAA63}" dt="2019-06-20T10:18:58.977" v="324" actId="478"/>
          <ac:spMkLst>
            <pc:docMk/>
            <pc:sldMk cId="1022578442" sldId="383"/>
            <ac:spMk id="59" creationId="{834963BC-417D-4FD9-92D8-E0D7ECA91084}"/>
          </ac:spMkLst>
        </pc:spChg>
        <pc:spChg chg="del">
          <ac:chgData name="Jan Fitzpatrick" userId="d1b284ec-d1dd-4765-b823-b34899491c26" providerId="ADAL" clId="{9E4DA40B-5C5E-4FF0-8409-B8615AFAAA63}" dt="2019-06-20T10:18:58.977" v="324" actId="478"/>
          <ac:spMkLst>
            <pc:docMk/>
            <pc:sldMk cId="1022578442" sldId="383"/>
            <ac:spMk id="60" creationId="{08959361-97B5-47F5-830F-4794FCE652AB}"/>
          </ac:spMkLst>
        </pc:spChg>
        <pc:spChg chg="del">
          <ac:chgData name="Jan Fitzpatrick" userId="d1b284ec-d1dd-4765-b823-b34899491c26" providerId="ADAL" clId="{9E4DA40B-5C5E-4FF0-8409-B8615AFAAA63}" dt="2019-06-20T10:18:58.977" v="324" actId="478"/>
          <ac:spMkLst>
            <pc:docMk/>
            <pc:sldMk cId="1022578442" sldId="383"/>
            <ac:spMk id="63" creationId="{F9D30A10-CB20-4241-9307-D3BB04D6F229}"/>
          </ac:spMkLst>
        </pc:spChg>
        <pc:spChg chg="del">
          <ac:chgData name="Jan Fitzpatrick" userId="d1b284ec-d1dd-4765-b823-b34899491c26" providerId="ADAL" clId="{9E4DA40B-5C5E-4FF0-8409-B8615AFAAA63}" dt="2019-06-20T10:18:58.977" v="324" actId="478"/>
          <ac:spMkLst>
            <pc:docMk/>
            <pc:sldMk cId="1022578442" sldId="383"/>
            <ac:spMk id="64" creationId="{4F06F311-269C-4756-8BD8-F1F8E5368A6A}"/>
          </ac:spMkLst>
        </pc:spChg>
        <pc:spChg chg="del">
          <ac:chgData name="Jan Fitzpatrick" userId="d1b284ec-d1dd-4765-b823-b34899491c26" providerId="ADAL" clId="{9E4DA40B-5C5E-4FF0-8409-B8615AFAAA63}" dt="2019-06-20T10:18:58.977" v="324" actId="478"/>
          <ac:spMkLst>
            <pc:docMk/>
            <pc:sldMk cId="1022578442" sldId="383"/>
            <ac:spMk id="65" creationId="{EF56F2D2-D189-4F35-9D95-943F2705D20F}"/>
          </ac:spMkLst>
        </pc:spChg>
        <pc:spChg chg="del">
          <ac:chgData name="Jan Fitzpatrick" userId="d1b284ec-d1dd-4765-b823-b34899491c26" providerId="ADAL" clId="{9E4DA40B-5C5E-4FF0-8409-B8615AFAAA63}" dt="2019-06-20T10:18:58.977" v="324" actId="478"/>
          <ac:spMkLst>
            <pc:docMk/>
            <pc:sldMk cId="1022578442" sldId="383"/>
            <ac:spMk id="66" creationId="{145E23B3-392B-4C26-BE8D-C7A74F5AB9FC}"/>
          </ac:spMkLst>
        </pc:spChg>
        <pc:spChg chg="del">
          <ac:chgData name="Jan Fitzpatrick" userId="d1b284ec-d1dd-4765-b823-b34899491c26" providerId="ADAL" clId="{9E4DA40B-5C5E-4FF0-8409-B8615AFAAA63}" dt="2019-06-20T10:18:58.977" v="324" actId="478"/>
          <ac:spMkLst>
            <pc:docMk/>
            <pc:sldMk cId="1022578442" sldId="383"/>
            <ac:spMk id="67" creationId="{7ACF666F-40D7-4509-A358-6E97A337A924}"/>
          </ac:spMkLst>
        </pc:spChg>
        <pc:spChg chg="del">
          <ac:chgData name="Jan Fitzpatrick" userId="d1b284ec-d1dd-4765-b823-b34899491c26" providerId="ADAL" clId="{9E4DA40B-5C5E-4FF0-8409-B8615AFAAA63}" dt="2019-06-20T10:18:58.977" v="324" actId="478"/>
          <ac:spMkLst>
            <pc:docMk/>
            <pc:sldMk cId="1022578442" sldId="383"/>
            <ac:spMk id="68" creationId="{CE8E21CE-07D4-406F-977B-A1A9C18FD8D7}"/>
          </ac:spMkLst>
        </pc:spChg>
        <pc:spChg chg="del">
          <ac:chgData name="Jan Fitzpatrick" userId="d1b284ec-d1dd-4765-b823-b34899491c26" providerId="ADAL" clId="{9E4DA40B-5C5E-4FF0-8409-B8615AFAAA63}" dt="2019-06-20T10:18:58.977" v="324" actId="478"/>
          <ac:spMkLst>
            <pc:docMk/>
            <pc:sldMk cId="1022578442" sldId="383"/>
            <ac:spMk id="69" creationId="{9282B410-D912-46C9-A701-CE35750DEF0B}"/>
          </ac:spMkLst>
        </pc:spChg>
        <pc:spChg chg="del">
          <ac:chgData name="Jan Fitzpatrick" userId="d1b284ec-d1dd-4765-b823-b34899491c26" providerId="ADAL" clId="{9E4DA40B-5C5E-4FF0-8409-B8615AFAAA63}" dt="2019-06-20T10:18:58.977" v="324" actId="478"/>
          <ac:spMkLst>
            <pc:docMk/>
            <pc:sldMk cId="1022578442" sldId="383"/>
            <ac:spMk id="70" creationId="{EF7DA49E-8150-41AC-A4F8-36F59AF84D5D}"/>
          </ac:spMkLst>
        </pc:spChg>
        <pc:spChg chg="add">
          <ac:chgData name="Jan Fitzpatrick" userId="d1b284ec-d1dd-4765-b823-b34899491c26" providerId="ADAL" clId="{9E4DA40B-5C5E-4FF0-8409-B8615AFAAA63}" dt="2019-06-20T10:19:01.444" v="325"/>
          <ac:spMkLst>
            <pc:docMk/>
            <pc:sldMk cId="1022578442" sldId="383"/>
            <ac:spMk id="89" creationId="{195A0913-7BB0-49AE-9890-AAC105E4C6F5}"/>
          </ac:spMkLst>
        </pc:spChg>
        <pc:spChg chg="del">
          <ac:chgData name="Jan Fitzpatrick" userId="d1b284ec-d1dd-4765-b823-b34899491c26" providerId="ADAL" clId="{9E4DA40B-5C5E-4FF0-8409-B8615AFAAA63}" dt="2019-06-20T10:18:58.977" v="324" actId="478"/>
          <ac:spMkLst>
            <pc:docMk/>
            <pc:sldMk cId="1022578442" sldId="383"/>
            <ac:spMk id="90" creationId="{970D98DA-50CA-4467-954B-7A64E0E089B7}"/>
          </ac:spMkLst>
        </pc:spChg>
        <pc:spChg chg="del">
          <ac:chgData name="Jan Fitzpatrick" userId="d1b284ec-d1dd-4765-b823-b34899491c26" providerId="ADAL" clId="{9E4DA40B-5C5E-4FF0-8409-B8615AFAAA63}" dt="2019-06-20T10:18:58.977" v="324" actId="478"/>
          <ac:spMkLst>
            <pc:docMk/>
            <pc:sldMk cId="1022578442" sldId="383"/>
            <ac:spMk id="91" creationId="{06A10EB4-AA6F-4026-987B-C5F670972FE5}"/>
          </ac:spMkLst>
        </pc:spChg>
        <pc:spChg chg="del">
          <ac:chgData name="Jan Fitzpatrick" userId="d1b284ec-d1dd-4765-b823-b34899491c26" providerId="ADAL" clId="{9E4DA40B-5C5E-4FF0-8409-B8615AFAAA63}" dt="2019-06-20T10:18:58.977" v="324" actId="478"/>
          <ac:spMkLst>
            <pc:docMk/>
            <pc:sldMk cId="1022578442" sldId="383"/>
            <ac:spMk id="92" creationId="{ABAF8CC6-E272-4F18-9BB5-AEB41F45A377}"/>
          </ac:spMkLst>
        </pc:spChg>
        <pc:spChg chg="del">
          <ac:chgData name="Jan Fitzpatrick" userId="d1b284ec-d1dd-4765-b823-b34899491c26" providerId="ADAL" clId="{9E4DA40B-5C5E-4FF0-8409-B8615AFAAA63}" dt="2019-06-20T10:18:58.977" v="324" actId="478"/>
          <ac:spMkLst>
            <pc:docMk/>
            <pc:sldMk cId="1022578442" sldId="383"/>
            <ac:spMk id="93" creationId="{F5105EB6-4614-4386-9931-7CA2726C6CFF}"/>
          </ac:spMkLst>
        </pc:spChg>
        <pc:spChg chg="del">
          <ac:chgData name="Jan Fitzpatrick" userId="d1b284ec-d1dd-4765-b823-b34899491c26" providerId="ADAL" clId="{9E4DA40B-5C5E-4FF0-8409-B8615AFAAA63}" dt="2019-06-20T10:18:58.977" v="324" actId="478"/>
          <ac:spMkLst>
            <pc:docMk/>
            <pc:sldMk cId="1022578442" sldId="383"/>
            <ac:spMk id="94" creationId="{420665C1-D749-41DB-ADAD-A1A7D0D36076}"/>
          </ac:spMkLst>
        </pc:spChg>
        <pc:spChg chg="del">
          <ac:chgData name="Jan Fitzpatrick" userId="d1b284ec-d1dd-4765-b823-b34899491c26" providerId="ADAL" clId="{9E4DA40B-5C5E-4FF0-8409-B8615AFAAA63}" dt="2019-06-20T10:18:58.977" v="324" actId="478"/>
          <ac:spMkLst>
            <pc:docMk/>
            <pc:sldMk cId="1022578442" sldId="383"/>
            <ac:spMk id="95" creationId="{98644642-A049-49FB-8699-4D67246A0F34}"/>
          </ac:spMkLst>
        </pc:spChg>
        <pc:spChg chg="del">
          <ac:chgData name="Jan Fitzpatrick" userId="d1b284ec-d1dd-4765-b823-b34899491c26" providerId="ADAL" clId="{9E4DA40B-5C5E-4FF0-8409-B8615AFAAA63}" dt="2019-06-20T10:18:58.977" v="324" actId="478"/>
          <ac:spMkLst>
            <pc:docMk/>
            <pc:sldMk cId="1022578442" sldId="383"/>
            <ac:spMk id="96" creationId="{8FA3E036-8324-4B3A-9730-5FA3CCA76557}"/>
          </ac:spMkLst>
        </pc:spChg>
        <pc:spChg chg="del">
          <ac:chgData name="Jan Fitzpatrick" userId="d1b284ec-d1dd-4765-b823-b34899491c26" providerId="ADAL" clId="{9E4DA40B-5C5E-4FF0-8409-B8615AFAAA63}" dt="2019-06-20T10:18:58.977" v="324" actId="478"/>
          <ac:spMkLst>
            <pc:docMk/>
            <pc:sldMk cId="1022578442" sldId="383"/>
            <ac:spMk id="97" creationId="{60BEE199-8819-44C2-AEDB-34526FAF5216}"/>
          </ac:spMkLst>
        </pc:spChg>
        <pc:spChg chg="del">
          <ac:chgData name="Jan Fitzpatrick" userId="d1b284ec-d1dd-4765-b823-b34899491c26" providerId="ADAL" clId="{9E4DA40B-5C5E-4FF0-8409-B8615AFAAA63}" dt="2019-06-20T10:18:58.977" v="324" actId="478"/>
          <ac:spMkLst>
            <pc:docMk/>
            <pc:sldMk cId="1022578442" sldId="383"/>
            <ac:spMk id="98" creationId="{05962EFC-E1B7-45ED-8911-59C6F899EF16}"/>
          </ac:spMkLst>
        </pc:spChg>
        <pc:spChg chg="del">
          <ac:chgData name="Jan Fitzpatrick" userId="d1b284ec-d1dd-4765-b823-b34899491c26" providerId="ADAL" clId="{9E4DA40B-5C5E-4FF0-8409-B8615AFAAA63}" dt="2019-06-20T10:18:58.977" v="324" actId="478"/>
          <ac:spMkLst>
            <pc:docMk/>
            <pc:sldMk cId="1022578442" sldId="383"/>
            <ac:spMk id="99" creationId="{918BF986-D964-436D-AA51-D902BDED47E5}"/>
          </ac:spMkLst>
        </pc:spChg>
        <pc:spChg chg="del">
          <ac:chgData name="Jan Fitzpatrick" userId="d1b284ec-d1dd-4765-b823-b34899491c26" providerId="ADAL" clId="{9E4DA40B-5C5E-4FF0-8409-B8615AFAAA63}" dt="2019-06-20T10:18:58.977" v="324" actId="478"/>
          <ac:spMkLst>
            <pc:docMk/>
            <pc:sldMk cId="1022578442" sldId="383"/>
            <ac:spMk id="100" creationId="{F75FCD6C-5254-4900-96BB-F49D9AB60870}"/>
          </ac:spMkLst>
        </pc:spChg>
        <pc:spChg chg="del">
          <ac:chgData name="Jan Fitzpatrick" userId="d1b284ec-d1dd-4765-b823-b34899491c26" providerId="ADAL" clId="{9E4DA40B-5C5E-4FF0-8409-B8615AFAAA63}" dt="2019-06-20T10:18:58.977" v="324" actId="478"/>
          <ac:spMkLst>
            <pc:docMk/>
            <pc:sldMk cId="1022578442" sldId="383"/>
            <ac:spMk id="101" creationId="{2BA364D7-BFF0-4785-9990-2A210B469E7C}"/>
          </ac:spMkLst>
        </pc:spChg>
        <pc:spChg chg="add">
          <ac:chgData name="Jan Fitzpatrick" userId="d1b284ec-d1dd-4765-b823-b34899491c26" providerId="ADAL" clId="{9E4DA40B-5C5E-4FF0-8409-B8615AFAAA63}" dt="2019-06-20T10:19:01.444" v="325"/>
          <ac:spMkLst>
            <pc:docMk/>
            <pc:sldMk cId="1022578442" sldId="383"/>
            <ac:spMk id="102" creationId="{9538E004-6780-48DA-96BA-C62EBB9F669B}"/>
          </ac:spMkLst>
        </pc:spChg>
        <pc:spChg chg="del">
          <ac:chgData name="Jan Fitzpatrick" userId="d1b284ec-d1dd-4765-b823-b34899491c26" providerId="ADAL" clId="{9E4DA40B-5C5E-4FF0-8409-B8615AFAAA63}" dt="2019-06-20T10:18:58.977" v="324" actId="478"/>
          <ac:spMkLst>
            <pc:docMk/>
            <pc:sldMk cId="1022578442" sldId="383"/>
            <ac:spMk id="103" creationId="{43633B11-8ED4-4F0A-B5C9-3F549B0C2357}"/>
          </ac:spMkLst>
        </pc:spChg>
        <pc:spChg chg="add">
          <ac:chgData name="Jan Fitzpatrick" userId="d1b284ec-d1dd-4765-b823-b34899491c26" providerId="ADAL" clId="{9E4DA40B-5C5E-4FF0-8409-B8615AFAAA63}" dt="2019-06-20T10:19:01.444" v="325"/>
          <ac:spMkLst>
            <pc:docMk/>
            <pc:sldMk cId="1022578442" sldId="383"/>
            <ac:spMk id="104" creationId="{34C01FB5-D8F6-4283-B9C6-6CA9C2D4C0BE}"/>
          </ac:spMkLst>
        </pc:spChg>
        <pc:spChg chg="del">
          <ac:chgData name="Jan Fitzpatrick" userId="d1b284ec-d1dd-4765-b823-b34899491c26" providerId="ADAL" clId="{9E4DA40B-5C5E-4FF0-8409-B8615AFAAA63}" dt="2019-06-20T10:18:58.977" v="324" actId="478"/>
          <ac:spMkLst>
            <pc:docMk/>
            <pc:sldMk cId="1022578442" sldId="383"/>
            <ac:spMk id="105" creationId="{BAAF8426-0FDC-4A54-9D6D-80B5B7979774}"/>
          </ac:spMkLst>
        </pc:spChg>
        <pc:spChg chg="del">
          <ac:chgData name="Jan Fitzpatrick" userId="d1b284ec-d1dd-4765-b823-b34899491c26" providerId="ADAL" clId="{9E4DA40B-5C5E-4FF0-8409-B8615AFAAA63}" dt="2019-06-20T10:18:58.977" v="324" actId="478"/>
          <ac:spMkLst>
            <pc:docMk/>
            <pc:sldMk cId="1022578442" sldId="383"/>
            <ac:spMk id="106" creationId="{E7ADAEEB-9118-469C-9653-9DD98E2133AB}"/>
          </ac:spMkLst>
        </pc:spChg>
        <pc:spChg chg="del">
          <ac:chgData name="Jan Fitzpatrick" userId="d1b284ec-d1dd-4765-b823-b34899491c26" providerId="ADAL" clId="{9E4DA40B-5C5E-4FF0-8409-B8615AFAAA63}" dt="2019-06-20T10:18:58.977" v="324" actId="478"/>
          <ac:spMkLst>
            <pc:docMk/>
            <pc:sldMk cId="1022578442" sldId="383"/>
            <ac:spMk id="107" creationId="{A32AFBA0-E29F-4C46-BE45-DBD352600E06}"/>
          </ac:spMkLst>
        </pc:spChg>
        <pc:spChg chg="del">
          <ac:chgData name="Jan Fitzpatrick" userId="d1b284ec-d1dd-4765-b823-b34899491c26" providerId="ADAL" clId="{9E4DA40B-5C5E-4FF0-8409-B8615AFAAA63}" dt="2019-06-20T10:18:58.977" v="324" actId="478"/>
          <ac:spMkLst>
            <pc:docMk/>
            <pc:sldMk cId="1022578442" sldId="383"/>
            <ac:spMk id="108" creationId="{75339E01-F552-4715-903C-8F3ED31246C1}"/>
          </ac:spMkLst>
        </pc:spChg>
        <pc:spChg chg="del">
          <ac:chgData name="Jan Fitzpatrick" userId="d1b284ec-d1dd-4765-b823-b34899491c26" providerId="ADAL" clId="{9E4DA40B-5C5E-4FF0-8409-B8615AFAAA63}" dt="2019-06-20T10:18:58.977" v="324" actId="478"/>
          <ac:spMkLst>
            <pc:docMk/>
            <pc:sldMk cId="1022578442" sldId="383"/>
            <ac:spMk id="109" creationId="{89FBE8B7-669B-4DC5-BA1A-0A946B11E412}"/>
          </ac:spMkLst>
        </pc:spChg>
        <pc:spChg chg="del">
          <ac:chgData name="Jan Fitzpatrick" userId="d1b284ec-d1dd-4765-b823-b34899491c26" providerId="ADAL" clId="{9E4DA40B-5C5E-4FF0-8409-B8615AFAAA63}" dt="2019-06-20T10:18:58.977" v="324" actId="478"/>
          <ac:spMkLst>
            <pc:docMk/>
            <pc:sldMk cId="1022578442" sldId="383"/>
            <ac:spMk id="110" creationId="{10B0786A-636C-47DA-BD42-ED0A8C870F3D}"/>
          </ac:spMkLst>
        </pc:spChg>
        <pc:spChg chg="del">
          <ac:chgData name="Jan Fitzpatrick" userId="d1b284ec-d1dd-4765-b823-b34899491c26" providerId="ADAL" clId="{9E4DA40B-5C5E-4FF0-8409-B8615AFAAA63}" dt="2019-06-20T10:18:58.977" v="324" actId="478"/>
          <ac:spMkLst>
            <pc:docMk/>
            <pc:sldMk cId="1022578442" sldId="383"/>
            <ac:spMk id="111" creationId="{C0BD72B5-5106-4216-9593-0466E1F363B6}"/>
          </ac:spMkLst>
        </pc:spChg>
        <pc:spChg chg="del">
          <ac:chgData name="Jan Fitzpatrick" userId="d1b284ec-d1dd-4765-b823-b34899491c26" providerId="ADAL" clId="{9E4DA40B-5C5E-4FF0-8409-B8615AFAAA63}" dt="2019-06-20T10:18:58.977" v="324" actId="478"/>
          <ac:spMkLst>
            <pc:docMk/>
            <pc:sldMk cId="1022578442" sldId="383"/>
            <ac:spMk id="112" creationId="{60C5D2D4-83B8-4BF1-BC02-AE289E8BEF02}"/>
          </ac:spMkLst>
        </pc:spChg>
        <pc:spChg chg="del">
          <ac:chgData name="Jan Fitzpatrick" userId="d1b284ec-d1dd-4765-b823-b34899491c26" providerId="ADAL" clId="{9E4DA40B-5C5E-4FF0-8409-B8615AFAAA63}" dt="2019-06-20T10:18:58.977" v="324" actId="478"/>
          <ac:spMkLst>
            <pc:docMk/>
            <pc:sldMk cId="1022578442" sldId="383"/>
            <ac:spMk id="113" creationId="{FF75A785-24FD-4ADF-B091-C5BCA54E475A}"/>
          </ac:spMkLst>
        </pc:spChg>
        <pc:spChg chg="del">
          <ac:chgData name="Jan Fitzpatrick" userId="d1b284ec-d1dd-4765-b823-b34899491c26" providerId="ADAL" clId="{9E4DA40B-5C5E-4FF0-8409-B8615AFAAA63}" dt="2019-06-20T10:18:58.977" v="324" actId="478"/>
          <ac:spMkLst>
            <pc:docMk/>
            <pc:sldMk cId="1022578442" sldId="383"/>
            <ac:spMk id="114" creationId="{92A6CE00-45AC-4521-826C-621CCAE28CB0}"/>
          </ac:spMkLst>
        </pc:spChg>
        <pc:spChg chg="del">
          <ac:chgData name="Jan Fitzpatrick" userId="d1b284ec-d1dd-4765-b823-b34899491c26" providerId="ADAL" clId="{9E4DA40B-5C5E-4FF0-8409-B8615AFAAA63}" dt="2019-06-20T10:18:58.977" v="324" actId="478"/>
          <ac:spMkLst>
            <pc:docMk/>
            <pc:sldMk cId="1022578442" sldId="383"/>
            <ac:spMk id="115" creationId="{42CEA591-43C4-4D30-89A0-AA4602025061}"/>
          </ac:spMkLst>
        </pc:spChg>
        <pc:spChg chg="del">
          <ac:chgData name="Jan Fitzpatrick" userId="d1b284ec-d1dd-4765-b823-b34899491c26" providerId="ADAL" clId="{9E4DA40B-5C5E-4FF0-8409-B8615AFAAA63}" dt="2019-06-20T10:18:58.977" v="324" actId="478"/>
          <ac:spMkLst>
            <pc:docMk/>
            <pc:sldMk cId="1022578442" sldId="383"/>
            <ac:spMk id="116" creationId="{79A97C91-4DAF-4AC8-8D31-97581416E458}"/>
          </ac:spMkLst>
        </pc:spChg>
        <pc:spChg chg="del">
          <ac:chgData name="Jan Fitzpatrick" userId="d1b284ec-d1dd-4765-b823-b34899491c26" providerId="ADAL" clId="{9E4DA40B-5C5E-4FF0-8409-B8615AFAAA63}" dt="2019-06-20T10:18:58.977" v="324" actId="478"/>
          <ac:spMkLst>
            <pc:docMk/>
            <pc:sldMk cId="1022578442" sldId="383"/>
            <ac:spMk id="117" creationId="{81FADA30-9662-47D9-B179-314726365140}"/>
          </ac:spMkLst>
        </pc:spChg>
        <pc:spChg chg="del">
          <ac:chgData name="Jan Fitzpatrick" userId="d1b284ec-d1dd-4765-b823-b34899491c26" providerId="ADAL" clId="{9E4DA40B-5C5E-4FF0-8409-B8615AFAAA63}" dt="2019-06-20T10:18:58.977" v="324" actId="478"/>
          <ac:spMkLst>
            <pc:docMk/>
            <pc:sldMk cId="1022578442" sldId="383"/>
            <ac:spMk id="118" creationId="{591692FF-B232-4BBC-8D80-B4D3BB0BB37D}"/>
          </ac:spMkLst>
        </pc:spChg>
        <pc:spChg chg="del">
          <ac:chgData name="Jan Fitzpatrick" userId="d1b284ec-d1dd-4765-b823-b34899491c26" providerId="ADAL" clId="{9E4DA40B-5C5E-4FF0-8409-B8615AFAAA63}" dt="2019-06-20T10:18:58.977" v="324" actId="478"/>
          <ac:spMkLst>
            <pc:docMk/>
            <pc:sldMk cId="1022578442" sldId="383"/>
            <ac:spMk id="119" creationId="{7FE72AD6-43FE-488D-B127-0D37CEBF8A6A}"/>
          </ac:spMkLst>
        </pc:spChg>
        <pc:spChg chg="del">
          <ac:chgData name="Jan Fitzpatrick" userId="d1b284ec-d1dd-4765-b823-b34899491c26" providerId="ADAL" clId="{9E4DA40B-5C5E-4FF0-8409-B8615AFAAA63}" dt="2019-06-20T10:18:58.977" v="324" actId="478"/>
          <ac:spMkLst>
            <pc:docMk/>
            <pc:sldMk cId="1022578442" sldId="383"/>
            <ac:spMk id="120" creationId="{91A9F65A-99C8-4B90-A930-DB0F8F1A4093}"/>
          </ac:spMkLst>
        </pc:spChg>
        <pc:spChg chg="del">
          <ac:chgData name="Jan Fitzpatrick" userId="d1b284ec-d1dd-4765-b823-b34899491c26" providerId="ADAL" clId="{9E4DA40B-5C5E-4FF0-8409-B8615AFAAA63}" dt="2019-06-20T10:18:58.977" v="324" actId="478"/>
          <ac:spMkLst>
            <pc:docMk/>
            <pc:sldMk cId="1022578442" sldId="383"/>
            <ac:spMk id="121" creationId="{B046B5B5-B687-4763-B450-F14E9AD7FDDF}"/>
          </ac:spMkLst>
        </pc:spChg>
        <pc:spChg chg="del">
          <ac:chgData name="Jan Fitzpatrick" userId="d1b284ec-d1dd-4765-b823-b34899491c26" providerId="ADAL" clId="{9E4DA40B-5C5E-4FF0-8409-B8615AFAAA63}" dt="2019-06-20T10:18:58.977" v="324" actId="478"/>
          <ac:spMkLst>
            <pc:docMk/>
            <pc:sldMk cId="1022578442" sldId="383"/>
            <ac:spMk id="122" creationId="{F10CDC4A-EB53-48FD-900C-EFEA33DB697B}"/>
          </ac:spMkLst>
        </pc:spChg>
        <pc:spChg chg="del">
          <ac:chgData name="Jan Fitzpatrick" userId="d1b284ec-d1dd-4765-b823-b34899491c26" providerId="ADAL" clId="{9E4DA40B-5C5E-4FF0-8409-B8615AFAAA63}" dt="2019-06-20T10:18:58.977" v="324" actId="478"/>
          <ac:spMkLst>
            <pc:docMk/>
            <pc:sldMk cId="1022578442" sldId="383"/>
            <ac:spMk id="123" creationId="{85E3CDC5-EE95-409A-AF1E-4E3D72A7A595}"/>
          </ac:spMkLst>
        </pc:spChg>
        <pc:spChg chg="del">
          <ac:chgData name="Jan Fitzpatrick" userId="d1b284ec-d1dd-4765-b823-b34899491c26" providerId="ADAL" clId="{9E4DA40B-5C5E-4FF0-8409-B8615AFAAA63}" dt="2019-06-20T10:18:58.977" v="324" actId="478"/>
          <ac:spMkLst>
            <pc:docMk/>
            <pc:sldMk cId="1022578442" sldId="383"/>
            <ac:spMk id="124" creationId="{92D8D43A-26AE-4506-A408-334F684B6DAD}"/>
          </ac:spMkLst>
        </pc:spChg>
        <pc:spChg chg="del">
          <ac:chgData name="Jan Fitzpatrick" userId="d1b284ec-d1dd-4765-b823-b34899491c26" providerId="ADAL" clId="{9E4DA40B-5C5E-4FF0-8409-B8615AFAAA63}" dt="2019-06-20T10:18:58.977" v="324" actId="478"/>
          <ac:spMkLst>
            <pc:docMk/>
            <pc:sldMk cId="1022578442" sldId="383"/>
            <ac:spMk id="125" creationId="{8CD9E071-774A-4BA4-A436-BB1E5EAD7DBB}"/>
          </ac:spMkLst>
        </pc:spChg>
        <pc:spChg chg="del">
          <ac:chgData name="Jan Fitzpatrick" userId="d1b284ec-d1dd-4765-b823-b34899491c26" providerId="ADAL" clId="{9E4DA40B-5C5E-4FF0-8409-B8615AFAAA63}" dt="2019-06-20T10:18:58.977" v="324" actId="478"/>
          <ac:spMkLst>
            <pc:docMk/>
            <pc:sldMk cId="1022578442" sldId="383"/>
            <ac:spMk id="126" creationId="{0786E1B7-9C77-415B-90E1-3BC7122D2FF6}"/>
          </ac:spMkLst>
        </pc:spChg>
        <pc:spChg chg="del">
          <ac:chgData name="Jan Fitzpatrick" userId="d1b284ec-d1dd-4765-b823-b34899491c26" providerId="ADAL" clId="{9E4DA40B-5C5E-4FF0-8409-B8615AFAAA63}" dt="2019-06-20T10:18:58.977" v="324" actId="478"/>
          <ac:spMkLst>
            <pc:docMk/>
            <pc:sldMk cId="1022578442" sldId="383"/>
            <ac:spMk id="127" creationId="{B23070E0-B095-452E-B979-74CC072FD8BD}"/>
          </ac:spMkLst>
        </pc:spChg>
        <pc:spChg chg="del">
          <ac:chgData name="Jan Fitzpatrick" userId="d1b284ec-d1dd-4765-b823-b34899491c26" providerId="ADAL" clId="{9E4DA40B-5C5E-4FF0-8409-B8615AFAAA63}" dt="2019-06-20T10:18:58.977" v="324" actId="478"/>
          <ac:spMkLst>
            <pc:docMk/>
            <pc:sldMk cId="1022578442" sldId="383"/>
            <ac:spMk id="128" creationId="{800F718C-58AF-4F2A-863E-2E9404F8A48A}"/>
          </ac:spMkLst>
        </pc:spChg>
        <pc:spChg chg="add">
          <ac:chgData name="Jan Fitzpatrick" userId="d1b284ec-d1dd-4765-b823-b34899491c26" providerId="ADAL" clId="{9E4DA40B-5C5E-4FF0-8409-B8615AFAAA63}" dt="2019-06-20T10:19:01.444" v="325"/>
          <ac:spMkLst>
            <pc:docMk/>
            <pc:sldMk cId="1022578442" sldId="383"/>
            <ac:spMk id="129" creationId="{13D5FB1A-362D-4F18-A48F-A0FD70AB1B27}"/>
          </ac:spMkLst>
        </pc:spChg>
        <pc:spChg chg="add">
          <ac:chgData name="Jan Fitzpatrick" userId="d1b284ec-d1dd-4765-b823-b34899491c26" providerId="ADAL" clId="{9E4DA40B-5C5E-4FF0-8409-B8615AFAAA63}" dt="2019-06-20T10:19:01.444" v="325"/>
          <ac:spMkLst>
            <pc:docMk/>
            <pc:sldMk cId="1022578442" sldId="383"/>
            <ac:spMk id="130" creationId="{1EE38AD6-9B6E-4536-90EC-BE40936091AE}"/>
          </ac:spMkLst>
        </pc:spChg>
        <pc:spChg chg="add">
          <ac:chgData name="Jan Fitzpatrick" userId="d1b284ec-d1dd-4765-b823-b34899491c26" providerId="ADAL" clId="{9E4DA40B-5C5E-4FF0-8409-B8615AFAAA63}" dt="2019-06-20T10:19:01.444" v="325"/>
          <ac:spMkLst>
            <pc:docMk/>
            <pc:sldMk cId="1022578442" sldId="383"/>
            <ac:spMk id="131" creationId="{17579073-92F4-42ED-9AC8-1DDEF94184B3}"/>
          </ac:spMkLst>
        </pc:spChg>
        <pc:spChg chg="add">
          <ac:chgData name="Jan Fitzpatrick" userId="d1b284ec-d1dd-4765-b823-b34899491c26" providerId="ADAL" clId="{9E4DA40B-5C5E-4FF0-8409-B8615AFAAA63}" dt="2019-06-20T10:19:01.444" v="325"/>
          <ac:spMkLst>
            <pc:docMk/>
            <pc:sldMk cId="1022578442" sldId="383"/>
            <ac:spMk id="132" creationId="{517B2850-BD79-41E3-B3F7-DAD9E414F8A3}"/>
          </ac:spMkLst>
        </pc:spChg>
        <pc:spChg chg="add">
          <ac:chgData name="Jan Fitzpatrick" userId="d1b284ec-d1dd-4765-b823-b34899491c26" providerId="ADAL" clId="{9E4DA40B-5C5E-4FF0-8409-B8615AFAAA63}" dt="2019-06-20T10:19:01.444" v="325"/>
          <ac:spMkLst>
            <pc:docMk/>
            <pc:sldMk cId="1022578442" sldId="383"/>
            <ac:spMk id="133" creationId="{D55CD03A-E1A1-43A0-965D-6127D96B3019}"/>
          </ac:spMkLst>
        </pc:spChg>
        <pc:spChg chg="add">
          <ac:chgData name="Jan Fitzpatrick" userId="d1b284ec-d1dd-4765-b823-b34899491c26" providerId="ADAL" clId="{9E4DA40B-5C5E-4FF0-8409-B8615AFAAA63}" dt="2019-06-20T10:19:01.444" v="325"/>
          <ac:spMkLst>
            <pc:docMk/>
            <pc:sldMk cId="1022578442" sldId="383"/>
            <ac:spMk id="134" creationId="{9987E417-1F10-4C03-A85F-C9FD5B4C5A28}"/>
          </ac:spMkLst>
        </pc:spChg>
        <pc:spChg chg="add">
          <ac:chgData name="Jan Fitzpatrick" userId="d1b284ec-d1dd-4765-b823-b34899491c26" providerId="ADAL" clId="{9E4DA40B-5C5E-4FF0-8409-B8615AFAAA63}" dt="2019-06-20T10:19:01.444" v="325"/>
          <ac:spMkLst>
            <pc:docMk/>
            <pc:sldMk cId="1022578442" sldId="383"/>
            <ac:spMk id="135" creationId="{504CC941-A360-4B92-9B94-4D39698B831E}"/>
          </ac:spMkLst>
        </pc:spChg>
        <pc:spChg chg="add">
          <ac:chgData name="Jan Fitzpatrick" userId="d1b284ec-d1dd-4765-b823-b34899491c26" providerId="ADAL" clId="{9E4DA40B-5C5E-4FF0-8409-B8615AFAAA63}" dt="2019-06-20T10:19:01.444" v="325"/>
          <ac:spMkLst>
            <pc:docMk/>
            <pc:sldMk cId="1022578442" sldId="383"/>
            <ac:spMk id="136" creationId="{EC7753DE-C1FD-48D1-8E46-BB05778E1D6C}"/>
          </ac:spMkLst>
        </pc:spChg>
        <pc:spChg chg="add">
          <ac:chgData name="Jan Fitzpatrick" userId="d1b284ec-d1dd-4765-b823-b34899491c26" providerId="ADAL" clId="{9E4DA40B-5C5E-4FF0-8409-B8615AFAAA63}" dt="2019-06-20T10:19:01.444" v="325"/>
          <ac:spMkLst>
            <pc:docMk/>
            <pc:sldMk cId="1022578442" sldId="383"/>
            <ac:spMk id="137" creationId="{FF42828F-FDEB-4875-8A0A-452B949A814C}"/>
          </ac:spMkLst>
        </pc:spChg>
        <pc:spChg chg="add">
          <ac:chgData name="Jan Fitzpatrick" userId="d1b284ec-d1dd-4765-b823-b34899491c26" providerId="ADAL" clId="{9E4DA40B-5C5E-4FF0-8409-B8615AFAAA63}" dt="2019-06-20T10:19:01.444" v="325"/>
          <ac:spMkLst>
            <pc:docMk/>
            <pc:sldMk cId="1022578442" sldId="383"/>
            <ac:spMk id="138" creationId="{5302C818-DE99-4E68-B850-1604FB75EFD8}"/>
          </ac:spMkLst>
        </pc:spChg>
        <pc:spChg chg="add">
          <ac:chgData name="Jan Fitzpatrick" userId="d1b284ec-d1dd-4765-b823-b34899491c26" providerId="ADAL" clId="{9E4DA40B-5C5E-4FF0-8409-B8615AFAAA63}" dt="2019-06-20T10:19:01.444" v="325"/>
          <ac:spMkLst>
            <pc:docMk/>
            <pc:sldMk cId="1022578442" sldId="383"/>
            <ac:spMk id="139" creationId="{8B10E723-DBCA-48A6-AB04-2F3B030E3A0A}"/>
          </ac:spMkLst>
        </pc:spChg>
        <pc:spChg chg="add">
          <ac:chgData name="Jan Fitzpatrick" userId="d1b284ec-d1dd-4765-b823-b34899491c26" providerId="ADAL" clId="{9E4DA40B-5C5E-4FF0-8409-B8615AFAAA63}" dt="2019-06-20T10:19:01.444" v="325"/>
          <ac:spMkLst>
            <pc:docMk/>
            <pc:sldMk cId="1022578442" sldId="383"/>
            <ac:spMk id="140" creationId="{2ED41982-9364-48A4-B9E4-BE137B5F7AAB}"/>
          </ac:spMkLst>
        </pc:spChg>
        <pc:spChg chg="add">
          <ac:chgData name="Jan Fitzpatrick" userId="d1b284ec-d1dd-4765-b823-b34899491c26" providerId="ADAL" clId="{9E4DA40B-5C5E-4FF0-8409-B8615AFAAA63}" dt="2019-06-20T10:19:01.444" v="325"/>
          <ac:spMkLst>
            <pc:docMk/>
            <pc:sldMk cId="1022578442" sldId="383"/>
            <ac:spMk id="141" creationId="{10CC9624-7A07-43A3-A748-F2D20C86630E}"/>
          </ac:spMkLst>
        </pc:spChg>
        <pc:spChg chg="add">
          <ac:chgData name="Jan Fitzpatrick" userId="d1b284ec-d1dd-4765-b823-b34899491c26" providerId="ADAL" clId="{9E4DA40B-5C5E-4FF0-8409-B8615AFAAA63}" dt="2019-06-20T10:19:01.444" v="325"/>
          <ac:spMkLst>
            <pc:docMk/>
            <pc:sldMk cId="1022578442" sldId="383"/>
            <ac:spMk id="142" creationId="{E99959B9-8B70-4157-BD73-696E335F63C8}"/>
          </ac:spMkLst>
        </pc:spChg>
        <pc:spChg chg="add">
          <ac:chgData name="Jan Fitzpatrick" userId="d1b284ec-d1dd-4765-b823-b34899491c26" providerId="ADAL" clId="{9E4DA40B-5C5E-4FF0-8409-B8615AFAAA63}" dt="2019-06-20T10:19:01.444" v="325"/>
          <ac:spMkLst>
            <pc:docMk/>
            <pc:sldMk cId="1022578442" sldId="383"/>
            <ac:spMk id="143" creationId="{C068E1E3-F1B1-4B84-92F5-A4EAF43B4240}"/>
          </ac:spMkLst>
        </pc:spChg>
        <pc:spChg chg="add">
          <ac:chgData name="Jan Fitzpatrick" userId="d1b284ec-d1dd-4765-b823-b34899491c26" providerId="ADAL" clId="{9E4DA40B-5C5E-4FF0-8409-B8615AFAAA63}" dt="2019-06-20T10:19:01.444" v="325"/>
          <ac:spMkLst>
            <pc:docMk/>
            <pc:sldMk cId="1022578442" sldId="383"/>
            <ac:spMk id="144" creationId="{F074C61F-6B1A-4882-A5C6-B78A264C7F73}"/>
          </ac:spMkLst>
        </pc:spChg>
        <pc:spChg chg="add">
          <ac:chgData name="Jan Fitzpatrick" userId="d1b284ec-d1dd-4765-b823-b34899491c26" providerId="ADAL" clId="{9E4DA40B-5C5E-4FF0-8409-B8615AFAAA63}" dt="2019-06-20T10:19:01.444" v="325"/>
          <ac:spMkLst>
            <pc:docMk/>
            <pc:sldMk cId="1022578442" sldId="383"/>
            <ac:spMk id="145" creationId="{260E8E5C-2A12-40F2-8DF8-B58F887430F4}"/>
          </ac:spMkLst>
        </pc:spChg>
        <pc:spChg chg="add">
          <ac:chgData name="Jan Fitzpatrick" userId="d1b284ec-d1dd-4765-b823-b34899491c26" providerId="ADAL" clId="{9E4DA40B-5C5E-4FF0-8409-B8615AFAAA63}" dt="2019-06-20T10:19:01.444" v="325"/>
          <ac:spMkLst>
            <pc:docMk/>
            <pc:sldMk cId="1022578442" sldId="383"/>
            <ac:spMk id="146" creationId="{816E1458-93A4-401B-A683-C43CB272D540}"/>
          </ac:spMkLst>
        </pc:spChg>
        <pc:spChg chg="add">
          <ac:chgData name="Jan Fitzpatrick" userId="d1b284ec-d1dd-4765-b823-b34899491c26" providerId="ADAL" clId="{9E4DA40B-5C5E-4FF0-8409-B8615AFAAA63}" dt="2019-06-20T10:19:01.444" v="325"/>
          <ac:spMkLst>
            <pc:docMk/>
            <pc:sldMk cId="1022578442" sldId="383"/>
            <ac:spMk id="147" creationId="{546F24BB-AE9A-43E6-B74C-66D15828C657}"/>
          </ac:spMkLst>
        </pc:spChg>
        <pc:spChg chg="add">
          <ac:chgData name="Jan Fitzpatrick" userId="d1b284ec-d1dd-4765-b823-b34899491c26" providerId="ADAL" clId="{9E4DA40B-5C5E-4FF0-8409-B8615AFAAA63}" dt="2019-06-20T10:19:01.444" v="325"/>
          <ac:spMkLst>
            <pc:docMk/>
            <pc:sldMk cId="1022578442" sldId="383"/>
            <ac:spMk id="148" creationId="{346D043E-6FDD-40DE-9DA1-402A91F1FFD7}"/>
          </ac:spMkLst>
        </pc:spChg>
        <pc:spChg chg="add">
          <ac:chgData name="Jan Fitzpatrick" userId="d1b284ec-d1dd-4765-b823-b34899491c26" providerId="ADAL" clId="{9E4DA40B-5C5E-4FF0-8409-B8615AFAAA63}" dt="2019-06-20T10:19:01.444" v="325"/>
          <ac:spMkLst>
            <pc:docMk/>
            <pc:sldMk cId="1022578442" sldId="383"/>
            <ac:spMk id="149" creationId="{A671B115-6732-451E-8EBC-6C5E804AC220}"/>
          </ac:spMkLst>
        </pc:spChg>
        <pc:spChg chg="add">
          <ac:chgData name="Jan Fitzpatrick" userId="d1b284ec-d1dd-4765-b823-b34899491c26" providerId="ADAL" clId="{9E4DA40B-5C5E-4FF0-8409-B8615AFAAA63}" dt="2019-06-20T10:19:01.444" v="325"/>
          <ac:spMkLst>
            <pc:docMk/>
            <pc:sldMk cId="1022578442" sldId="383"/>
            <ac:spMk id="163" creationId="{FADCA4C1-0193-4DFC-8537-6D9C48A6B059}"/>
          </ac:spMkLst>
        </pc:spChg>
        <pc:spChg chg="add">
          <ac:chgData name="Jan Fitzpatrick" userId="d1b284ec-d1dd-4765-b823-b34899491c26" providerId="ADAL" clId="{9E4DA40B-5C5E-4FF0-8409-B8615AFAAA63}" dt="2019-06-20T10:19:01.444" v="325"/>
          <ac:spMkLst>
            <pc:docMk/>
            <pc:sldMk cId="1022578442" sldId="383"/>
            <ac:spMk id="164" creationId="{BF94E0A3-B6E8-45C6-A09B-D38206FB4A35}"/>
          </ac:spMkLst>
        </pc:spChg>
        <pc:spChg chg="add">
          <ac:chgData name="Jan Fitzpatrick" userId="d1b284ec-d1dd-4765-b823-b34899491c26" providerId="ADAL" clId="{9E4DA40B-5C5E-4FF0-8409-B8615AFAAA63}" dt="2019-06-20T10:19:01.444" v="325"/>
          <ac:spMkLst>
            <pc:docMk/>
            <pc:sldMk cId="1022578442" sldId="383"/>
            <ac:spMk id="165" creationId="{6685A5D1-2DAC-4BA9-8421-A276CEEB04A9}"/>
          </ac:spMkLst>
        </pc:spChg>
        <pc:spChg chg="add">
          <ac:chgData name="Jan Fitzpatrick" userId="d1b284ec-d1dd-4765-b823-b34899491c26" providerId="ADAL" clId="{9E4DA40B-5C5E-4FF0-8409-B8615AFAAA63}" dt="2019-06-20T10:19:01.444" v="325"/>
          <ac:spMkLst>
            <pc:docMk/>
            <pc:sldMk cId="1022578442" sldId="383"/>
            <ac:spMk id="166" creationId="{F8F67615-3913-4A4E-8BF2-F8DD1EAE4350}"/>
          </ac:spMkLst>
        </pc:spChg>
        <pc:spChg chg="add">
          <ac:chgData name="Jan Fitzpatrick" userId="d1b284ec-d1dd-4765-b823-b34899491c26" providerId="ADAL" clId="{9E4DA40B-5C5E-4FF0-8409-B8615AFAAA63}" dt="2019-06-20T10:19:01.444" v="325"/>
          <ac:spMkLst>
            <pc:docMk/>
            <pc:sldMk cId="1022578442" sldId="383"/>
            <ac:spMk id="167" creationId="{22544A74-EAFD-41AC-B86B-3774640FB7C2}"/>
          </ac:spMkLst>
        </pc:spChg>
        <pc:spChg chg="add">
          <ac:chgData name="Jan Fitzpatrick" userId="d1b284ec-d1dd-4765-b823-b34899491c26" providerId="ADAL" clId="{9E4DA40B-5C5E-4FF0-8409-B8615AFAAA63}" dt="2019-06-20T10:19:01.444" v="325"/>
          <ac:spMkLst>
            <pc:docMk/>
            <pc:sldMk cId="1022578442" sldId="383"/>
            <ac:spMk id="168" creationId="{B330B90D-CC01-4C4F-B948-CE68B6E1DA30}"/>
          </ac:spMkLst>
        </pc:spChg>
        <pc:spChg chg="add">
          <ac:chgData name="Jan Fitzpatrick" userId="d1b284ec-d1dd-4765-b823-b34899491c26" providerId="ADAL" clId="{9E4DA40B-5C5E-4FF0-8409-B8615AFAAA63}" dt="2019-06-20T10:19:01.444" v="325"/>
          <ac:spMkLst>
            <pc:docMk/>
            <pc:sldMk cId="1022578442" sldId="383"/>
            <ac:spMk id="169" creationId="{784A9DE4-0FF9-4083-9AFD-3F46A899CD88}"/>
          </ac:spMkLst>
        </pc:spChg>
        <pc:spChg chg="add">
          <ac:chgData name="Jan Fitzpatrick" userId="d1b284ec-d1dd-4765-b823-b34899491c26" providerId="ADAL" clId="{9E4DA40B-5C5E-4FF0-8409-B8615AFAAA63}" dt="2019-06-20T10:19:01.444" v="325"/>
          <ac:spMkLst>
            <pc:docMk/>
            <pc:sldMk cId="1022578442" sldId="383"/>
            <ac:spMk id="170" creationId="{04FE8E4C-533D-4569-A507-5C0E1AF8E531}"/>
          </ac:spMkLst>
        </pc:spChg>
        <pc:spChg chg="add">
          <ac:chgData name="Jan Fitzpatrick" userId="d1b284ec-d1dd-4765-b823-b34899491c26" providerId="ADAL" clId="{9E4DA40B-5C5E-4FF0-8409-B8615AFAAA63}" dt="2019-06-20T10:19:01.444" v="325"/>
          <ac:spMkLst>
            <pc:docMk/>
            <pc:sldMk cId="1022578442" sldId="383"/>
            <ac:spMk id="171" creationId="{AA1319F0-78CA-430E-B9E4-3DF6EDDE6DD5}"/>
          </ac:spMkLst>
        </pc:spChg>
        <pc:spChg chg="add">
          <ac:chgData name="Jan Fitzpatrick" userId="d1b284ec-d1dd-4765-b823-b34899491c26" providerId="ADAL" clId="{9E4DA40B-5C5E-4FF0-8409-B8615AFAAA63}" dt="2019-06-20T10:19:01.444" v="325"/>
          <ac:spMkLst>
            <pc:docMk/>
            <pc:sldMk cId="1022578442" sldId="383"/>
            <ac:spMk id="172" creationId="{BF6E60FD-324B-4458-A270-2ED5A17985B3}"/>
          </ac:spMkLst>
        </pc:spChg>
        <pc:spChg chg="add">
          <ac:chgData name="Jan Fitzpatrick" userId="d1b284ec-d1dd-4765-b823-b34899491c26" providerId="ADAL" clId="{9E4DA40B-5C5E-4FF0-8409-B8615AFAAA63}" dt="2019-06-20T10:19:01.444" v="325"/>
          <ac:spMkLst>
            <pc:docMk/>
            <pc:sldMk cId="1022578442" sldId="383"/>
            <ac:spMk id="173" creationId="{1EF59E9D-0DA7-4CE2-9485-D3599C4F63B4}"/>
          </ac:spMkLst>
        </pc:spChg>
        <pc:spChg chg="add">
          <ac:chgData name="Jan Fitzpatrick" userId="d1b284ec-d1dd-4765-b823-b34899491c26" providerId="ADAL" clId="{9E4DA40B-5C5E-4FF0-8409-B8615AFAAA63}" dt="2019-06-20T10:19:01.444" v="325"/>
          <ac:spMkLst>
            <pc:docMk/>
            <pc:sldMk cId="1022578442" sldId="383"/>
            <ac:spMk id="174" creationId="{9AAC078C-8E6B-49D9-96E4-02200672A5EF}"/>
          </ac:spMkLst>
        </pc:spChg>
        <pc:spChg chg="add">
          <ac:chgData name="Jan Fitzpatrick" userId="d1b284ec-d1dd-4765-b823-b34899491c26" providerId="ADAL" clId="{9E4DA40B-5C5E-4FF0-8409-B8615AFAAA63}" dt="2019-06-20T10:19:01.444" v="325"/>
          <ac:spMkLst>
            <pc:docMk/>
            <pc:sldMk cId="1022578442" sldId="383"/>
            <ac:spMk id="175" creationId="{C20B4AC8-BA84-47FD-BCA4-F8D9F37A2054}"/>
          </ac:spMkLst>
        </pc:spChg>
        <pc:spChg chg="add">
          <ac:chgData name="Jan Fitzpatrick" userId="d1b284ec-d1dd-4765-b823-b34899491c26" providerId="ADAL" clId="{9E4DA40B-5C5E-4FF0-8409-B8615AFAAA63}" dt="2019-06-20T10:19:01.444" v="325"/>
          <ac:spMkLst>
            <pc:docMk/>
            <pc:sldMk cId="1022578442" sldId="383"/>
            <ac:spMk id="176" creationId="{444BA5F4-8C97-4D4D-ABFE-C781E5752864}"/>
          </ac:spMkLst>
        </pc:spChg>
        <pc:spChg chg="add">
          <ac:chgData name="Jan Fitzpatrick" userId="d1b284ec-d1dd-4765-b823-b34899491c26" providerId="ADAL" clId="{9E4DA40B-5C5E-4FF0-8409-B8615AFAAA63}" dt="2019-06-20T10:19:01.444" v="325"/>
          <ac:spMkLst>
            <pc:docMk/>
            <pc:sldMk cId="1022578442" sldId="383"/>
            <ac:spMk id="177" creationId="{909969AB-07B5-42B9-8948-71708F397136}"/>
          </ac:spMkLst>
        </pc:spChg>
        <pc:spChg chg="add">
          <ac:chgData name="Jan Fitzpatrick" userId="d1b284ec-d1dd-4765-b823-b34899491c26" providerId="ADAL" clId="{9E4DA40B-5C5E-4FF0-8409-B8615AFAAA63}" dt="2019-06-20T10:19:01.444" v="325"/>
          <ac:spMkLst>
            <pc:docMk/>
            <pc:sldMk cId="1022578442" sldId="383"/>
            <ac:spMk id="178" creationId="{4C2AB48C-F2FF-40FC-8130-8B3D1AC3020B}"/>
          </ac:spMkLst>
        </pc:spChg>
        <pc:spChg chg="add">
          <ac:chgData name="Jan Fitzpatrick" userId="d1b284ec-d1dd-4765-b823-b34899491c26" providerId="ADAL" clId="{9E4DA40B-5C5E-4FF0-8409-B8615AFAAA63}" dt="2019-06-20T10:19:01.444" v="325"/>
          <ac:spMkLst>
            <pc:docMk/>
            <pc:sldMk cId="1022578442" sldId="383"/>
            <ac:spMk id="179" creationId="{B89785A6-112E-4C34-ADEE-FE356C3FAC88}"/>
          </ac:spMkLst>
        </pc:spChg>
        <pc:spChg chg="add">
          <ac:chgData name="Jan Fitzpatrick" userId="d1b284ec-d1dd-4765-b823-b34899491c26" providerId="ADAL" clId="{9E4DA40B-5C5E-4FF0-8409-B8615AFAAA63}" dt="2019-06-20T10:19:01.444" v="325"/>
          <ac:spMkLst>
            <pc:docMk/>
            <pc:sldMk cId="1022578442" sldId="383"/>
            <ac:spMk id="180" creationId="{2EE5FE1B-7828-4552-9901-128CE732FAD3}"/>
          </ac:spMkLst>
        </pc:spChg>
        <pc:spChg chg="add">
          <ac:chgData name="Jan Fitzpatrick" userId="d1b284ec-d1dd-4765-b823-b34899491c26" providerId="ADAL" clId="{9E4DA40B-5C5E-4FF0-8409-B8615AFAAA63}" dt="2019-06-20T10:19:01.444" v="325"/>
          <ac:spMkLst>
            <pc:docMk/>
            <pc:sldMk cId="1022578442" sldId="383"/>
            <ac:spMk id="181" creationId="{29855016-A637-485A-B3F1-E7450CA5D006}"/>
          </ac:spMkLst>
        </pc:spChg>
        <pc:spChg chg="add">
          <ac:chgData name="Jan Fitzpatrick" userId="d1b284ec-d1dd-4765-b823-b34899491c26" providerId="ADAL" clId="{9E4DA40B-5C5E-4FF0-8409-B8615AFAAA63}" dt="2019-06-20T10:19:01.444" v="325"/>
          <ac:spMkLst>
            <pc:docMk/>
            <pc:sldMk cId="1022578442" sldId="383"/>
            <ac:spMk id="182" creationId="{47BDC36D-12B0-4C1D-A695-A554977C822A}"/>
          </ac:spMkLst>
        </pc:spChg>
        <pc:spChg chg="add">
          <ac:chgData name="Jan Fitzpatrick" userId="d1b284ec-d1dd-4765-b823-b34899491c26" providerId="ADAL" clId="{9E4DA40B-5C5E-4FF0-8409-B8615AFAAA63}" dt="2019-06-20T10:19:01.444" v="325"/>
          <ac:spMkLst>
            <pc:docMk/>
            <pc:sldMk cId="1022578442" sldId="383"/>
            <ac:spMk id="183" creationId="{390176D9-F901-494A-845E-0CECB5FE0B3B}"/>
          </ac:spMkLst>
        </pc:spChg>
        <pc:spChg chg="add">
          <ac:chgData name="Jan Fitzpatrick" userId="d1b284ec-d1dd-4765-b823-b34899491c26" providerId="ADAL" clId="{9E4DA40B-5C5E-4FF0-8409-B8615AFAAA63}" dt="2019-06-20T10:19:01.444" v="325"/>
          <ac:spMkLst>
            <pc:docMk/>
            <pc:sldMk cId="1022578442" sldId="383"/>
            <ac:spMk id="184" creationId="{65AE69E8-62F2-4BBA-9649-384F96A4EBCA}"/>
          </ac:spMkLst>
        </pc:spChg>
        <pc:spChg chg="add">
          <ac:chgData name="Jan Fitzpatrick" userId="d1b284ec-d1dd-4765-b823-b34899491c26" providerId="ADAL" clId="{9E4DA40B-5C5E-4FF0-8409-B8615AFAAA63}" dt="2019-06-20T10:19:01.444" v="325"/>
          <ac:spMkLst>
            <pc:docMk/>
            <pc:sldMk cId="1022578442" sldId="383"/>
            <ac:spMk id="185" creationId="{0A904D4A-8BD2-4818-9F5C-C16A054D54CF}"/>
          </ac:spMkLst>
        </pc:spChg>
        <pc:spChg chg="add">
          <ac:chgData name="Jan Fitzpatrick" userId="d1b284ec-d1dd-4765-b823-b34899491c26" providerId="ADAL" clId="{9E4DA40B-5C5E-4FF0-8409-B8615AFAAA63}" dt="2019-06-20T10:19:01.444" v="325"/>
          <ac:spMkLst>
            <pc:docMk/>
            <pc:sldMk cId="1022578442" sldId="383"/>
            <ac:spMk id="186" creationId="{9947ABB3-A6F0-4926-BC0E-6D8407D2FF8B}"/>
          </ac:spMkLst>
        </pc:spChg>
        <pc:spChg chg="add">
          <ac:chgData name="Jan Fitzpatrick" userId="d1b284ec-d1dd-4765-b823-b34899491c26" providerId="ADAL" clId="{9E4DA40B-5C5E-4FF0-8409-B8615AFAAA63}" dt="2019-06-20T10:19:01.444" v="325"/>
          <ac:spMkLst>
            <pc:docMk/>
            <pc:sldMk cId="1022578442" sldId="383"/>
            <ac:spMk id="187" creationId="{6D872FD1-6E8E-4C46-AAF9-97EC133AF4D4}"/>
          </ac:spMkLst>
        </pc:spChg>
        <pc:spChg chg="add">
          <ac:chgData name="Jan Fitzpatrick" userId="d1b284ec-d1dd-4765-b823-b34899491c26" providerId="ADAL" clId="{9E4DA40B-5C5E-4FF0-8409-B8615AFAAA63}" dt="2019-06-20T10:19:01.444" v="325"/>
          <ac:spMkLst>
            <pc:docMk/>
            <pc:sldMk cId="1022578442" sldId="383"/>
            <ac:spMk id="188" creationId="{D7A93FB7-ABEE-4379-B0C0-A2FBE0F5BFD7}"/>
          </ac:spMkLst>
        </pc:spChg>
        <pc:spChg chg="add">
          <ac:chgData name="Jan Fitzpatrick" userId="d1b284ec-d1dd-4765-b823-b34899491c26" providerId="ADAL" clId="{9E4DA40B-5C5E-4FF0-8409-B8615AFAAA63}" dt="2019-06-20T10:19:01.444" v="325"/>
          <ac:spMkLst>
            <pc:docMk/>
            <pc:sldMk cId="1022578442" sldId="383"/>
            <ac:spMk id="189" creationId="{0F8ED498-68F6-4B37-8582-D20C955F97BD}"/>
          </ac:spMkLst>
        </pc:spChg>
        <pc:spChg chg="add">
          <ac:chgData name="Jan Fitzpatrick" userId="d1b284ec-d1dd-4765-b823-b34899491c26" providerId="ADAL" clId="{9E4DA40B-5C5E-4FF0-8409-B8615AFAAA63}" dt="2019-06-20T10:19:01.444" v="325"/>
          <ac:spMkLst>
            <pc:docMk/>
            <pc:sldMk cId="1022578442" sldId="383"/>
            <ac:spMk id="190" creationId="{BA7340FE-52A7-4F0B-A17F-EECAC18D6387}"/>
          </ac:spMkLst>
        </pc:spChg>
        <pc:spChg chg="add">
          <ac:chgData name="Jan Fitzpatrick" userId="d1b284ec-d1dd-4765-b823-b34899491c26" providerId="ADAL" clId="{9E4DA40B-5C5E-4FF0-8409-B8615AFAAA63}" dt="2019-06-20T10:19:01.444" v="325"/>
          <ac:spMkLst>
            <pc:docMk/>
            <pc:sldMk cId="1022578442" sldId="383"/>
            <ac:spMk id="191" creationId="{63041B79-2B82-4180-86CD-963E03653308}"/>
          </ac:spMkLst>
        </pc:spChg>
        <pc:spChg chg="add">
          <ac:chgData name="Jan Fitzpatrick" userId="d1b284ec-d1dd-4765-b823-b34899491c26" providerId="ADAL" clId="{9E4DA40B-5C5E-4FF0-8409-B8615AFAAA63}" dt="2019-06-20T10:19:01.444" v="325"/>
          <ac:spMkLst>
            <pc:docMk/>
            <pc:sldMk cId="1022578442" sldId="383"/>
            <ac:spMk id="192" creationId="{E3848BE3-DD7B-47E4-B854-A6BD43C0CDC0}"/>
          </ac:spMkLst>
        </pc:spChg>
        <pc:spChg chg="add">
          <ac:chgData name="Jan Fitzpatrick" userId="d1b284ec-d1dd-4765-b823-b34899491c26" providerId="ADAL" clId="{9E4DA40B-5C5E-4FF0-8409-B8615AFAAA63}" dt="2019-06-20T10:19:01.444" v="325"/>
          <ac:spMkLst>
            <pc:docMk/>
            <pc:sldMk cId="1022578442" sldId="383"/>
            <ac:spMk id="193" creationId="{6E478BB6-AC46-432F-BC73-9CC1809E5CED}"/>
          </ac:spMkLst>
        </pc:spChg>
        <pc:spChg chg="add">
          <ac:chgData name="Jan Fitzpatrick" userId="d1b284ec-d1dd-4765-b823-b34899491c26" providerId="ADAL" clId="{9E4DA40B-5C5E-4FF0-8409-B8615AFAAA63}" dt="2019-06-20T10:19:01.444" v="325"/>
          <ac:spMkLst>
            <pc:docMk/>
            <pc:sldMk cId="1022578442" sldId="383"/>
            <ac:spMk id="194" creationId="{43B70CA4-3CD7-41E2-9967-C52F0DCF9DFF}"/>
          </ac:spMkLst>
        </pc:spChg>
        <pc:spChg chg="add">
          <ac:chgData name="Jan Fitzpatrick" userId="d1b284ec-d1dd-4765-b823-b34899491c26" providerId="ADAL" clId="{9E4DA40B-5C5E-4FF0-8409-B8615AFAAA63}" dt="2019-06-20T10:19:01.444" v="325"/>
          <ac:spMkLst>
            <pc:docMk/>
            <pc:sldMk cId="1022578442" sldId="383"/>
            <ac:spMk id="195" creationId="{57712804-EC2A-47E0-9203-7F079315471F}"/>
          </ac:spMkLst>
        </pc:spChg>
        <pc:spChg chg="add">
          <ac:chgData name="Jan Fitzpatrick" userId="d1b284ec-d1dd-4765-b823-b34899491c26" providerId="ADAL" clId="{9E4DA40B-5C5E-4FF0-8409-B8615AFAAA63}" dt="2019-06-20T10:19:01.444" v="325"/>
          <ac:spMkLst>
            <pc:docMk/>
            <pc:sldMk cId="1022578442" sldId="383"/>
            <ac:spMk id="196" creationId="{41EE5B59-C657-48D0-8C08-E78697D95936}"/>
          </ac:spMkLst>
        </pc:spChg>
        <pc:spChg chg="add">
          <ac:chgData name="Jan Fitzpatrick" userId="d1b284ec-d1dd-4765-b823-b34899491c26" providerId="ADAL" clId="{9E4DA40B-5C5E-4FF0-8409-B8615AFAAA63}" dt="2019-06-20T10:19:01.444" v="325"/>
          <ac:spMkLst>
            <pc:docMk/>
            <pc:sldMk cId="1022578442" sldId="383"/>
            <ac:spMk id="197" creationId="{9765C2E5-35FA-4D77-9B9C-B7997EB9F412}"/>
          </ac:spMkLst>
        </pc:spChg>
        <pc:spChg chg="add">
          <ac:chgData name="Jan Fitzpatrick" userId="d1b284ec-d1dd-4765-b823-b34899491c26" providerId="ADAL" clId="{9E4DA40B-5C5E-4FF0-8409-B8615AFAAA63}" dt="2019-06-20T10:19:01.444" v="325"/>
          <ac:spMkLst>
            <pc:docMk/>
            <pc:sldMk cId="1022578442" sldId="383"/>
            <ac:spMk id="198" creationId="{B06FFF53-AFBE-4509-93BB-057B0F9587CE}"/>
          </ac:spMkLst>
        </pc:spChg>
        <pc:spChg chg="add">
          <ac:chgData name="Jan Fitzpatrick" userId="d1b284ec-d1dd-4765-b823-b34899491c26" providerId="ADAL" clId="{9E4DA40B-5C5E-4FF0-8409-B8615AFAAA63}" dt="2019-06-20T10:19:01.444" v="325"/>
          <ac:spMkLst>
            <pc:docMk/>
            <pc:sldMk cId="1022578442" sldId="383"/>
            <ac:spMk id="199" creationId="{224C6571-0904-4CE7-A88E-03CE8C3CB167}"/>
          </ac:spMkLst>
        </pc:spChg>
        <pc:graphicFrameChg chg="del">
          <ac:chgData name="Jan Fitzpatrick" userId="d1b284ec-d1dd-4765-b823-b34899491c26" providerId="ADAL" clId="{9E4DA40B-5C5E-4FF0-8409-B8615AFAAA63}" dt="2019-06-20T10:18:58.977" v="324" actId="478"/>
          <ac:graphicFrameMkLst>
            <pc:docMk/>
            <pc:sldMk cId="1022578442" sldId="383"/>
            <ac:graphicFrameMk id="17" creationId="{6331EB7E-DD68-462F-801C-BCD3A94B07DF}"/>
          </ac:graphicFrameMkLst>
        </pc:graphicFrameChg>
        <pc:graphicFrameChg chg="add modGraphic">
          <ac:chgData name="Jan Fitzpatrick" userId="d1b284ec-d1dd-4765-b823-b34899491c26" providerId="ADAL" clId="{9E4DA40B-5C5E-4FF0-8409-B8615AFAAA63}" dt="2019-06-20T10:21:09.630" v="328" actId="207"/>
          <ac:graphicFrameMkLst>
            <pc:docMk/>
            <pc:sldMk cId="1022578442" sldId="383"/>
            <ac:graphicFrameMk id="85" creationId="{09A139DC-8D45-4EF8-8E41-BA49B31FB6DB}"/>
          </ac:graphicFrameMkLst>
        </pc:graphicFrameChg>
        <pc:picChg chg="del">
          <ac:chgData name="Jan Fitzpatrick" userId="d1b284ec-d1dd-4765-b823-b34899491c26" providerId="ADAL" clId="{9E4DA40B-5C5E-4FF0-8409-B8615AFAAA63}" dt="2019-06-20T10:18:58.977" v="324" actId="478"/>
          <ac:picMkLst>
            <pc:docMk/>
            <pc:sldMk cId="1022578442" sldId="383"/>
            <ac:picMk id="18" creationId="{A161A737-1993-4411-9204-D5C47E169493}"/>
          </ac:picMkLst>
        </pc:picChg>
        <pc:picChg chg="del">
          <ac:chgData name="Jan Fitzpatrick" userId="d1b284ec-d1dd-4765-b823-b34899491c26" providerId="ADAL" clId="{9E4DA40B-5C5E-4FF0-8409-B8615AFAAA63}" dt="2019-06-20T10:18:58.977" v="324" actId="478"/>
          <ac:picMkLst>
            <pc:docMk/>
            <pc:sldMk cId="1022578442" sldId="383"/>
            <ac:picMk id="29" creationId="{ECB2DB90-75A8-4E08-BC62-ED3F4A7E75BE}"/>
          </ac:picMkLst>
        </pc:picChg>
        <pc:picChg chg="del">
          <ac:chgData name="Jan Fitzpatrick" userId="d1b284ec-d1dd-4765-b823-b34899491c26" providerId="ADAL" clId="{9E4DA40B-5C5E-4FF0-8409-B8615AFAAA63}" dt="2019-06-20T10:18:58.977" v="324" actId="478"/>
          <ac:picMkLst>
            <pc:docMk/>
            <pc:sldMk cId="1022578442" sldId="383"/>
            <ac:picMk id="35" creationId="{CA2A44D4-600B-43A8-8185-B221AC938536}"/>
          </ac:picMkLst>
        </pc:picChg>
        <pc:picChg chg="del">
          <ac:chgData name="Jan Fitzpatrick" userId="d1b284ec-d1dd-4765-b823-b34899491c26" providerId="ADAL" clId="{9E4DA40B-5C5E-4FF0-8409-B8615AFAAA63}" dt="2019-06-20T10:18:58.977" v="324" actId="478"/>
          <ac:picMkLst>
            <pc:docMk/>
            <pc:sldMk cId="1022578442" sldId="383"/>
            <ac:picMk id="71" creationId="{5E628E48-B916-4E2E-ABFA-5B26959A0D50}"/>
          </ac:picMkLst>
        </pc:picChg>
        <pc:picChg chg="del">
          <ac:chgData name="Jan Fitzpatrick" userId="d1b284ec-d1dd-4765-b823-b34899491c26" providerId="ADAL" clId="{9E4DA40B-5C5E-4FF0-8409-B8615AFAAA63}" dt="2019-06-20T10:18:58.977" v="324" actId="478"/>
          <ac:picMkLst>
            <pc:docMk/>
            <pc:sldMk cId="1022578442" sldId="383"/>
            <ac:picMk id="72" creationId="{362034D2-20FA-4F2E-BAAE-C15CAF6E2C60}"/>
          </ac:picMkLst>
        </pc:picChg>
        <pc:picChg chg="del">
          <ac:chgData name="Jan Fitzpatrick" userId="d1b284ec-d1dd-4765-b823-b34899491c26" providerId="ADAL" clId="{9E4DA40B-5C5E-4FF0-8409-B8615AFAAA63}" dt="2019-06-20T10:18:58.977" v="324" actId="478"/>
          <ac:picMkLst>
            <pc:docMk/>
            <pc:sldMk cId="1022578442" sldId="383"/>
            <ac:picMk id="73" creationId="{D2374E76-BD7C-4704-A672-4742D54A4803}"/>
          </ac:picMkLst>
        </pc:picChg>
        <pc:picChg chg="del">
          <ac:chgData name="Jan Fitzpatrick" userId="d1b284ec-d1dd-4765-b823-b34899491c26" providerId="ADAL" clId="{9E4DA40B-5C5E-4FF0-8409-B8615AFAAA63}" dt="2019-06-20T10:18:58.977" v="324" actId="478"/>
          <ac:picMkLst>
            <pc:docMk/>
            <pc:sldMk cId="1022578442" sldId="383"/>
            <ac:picMk id="74" creationId="{2C7C27B5-078F-4236-A1A3-E712194CBC5D}"/>
          </ac:picMkLst>
        </pc:picChg>
        <pc:picChg chg="del">
          <ac:chgData name="Jan Fitzpatrick" userId="d1b284ec-d1dd-4765-b823-b34899491c26" providerId="ADAL" clId="{9E4DA40B-5C5E-4FF0-8409-B8615AFAAA63}" dt="2019-06-20T10:18:58.977" v="324" actId="478"/>
          <ac:picMkLst>
            <pc:docMk/>
            <pc:sldMk cId="1022578442" sldId="383"/>
            <ac:picMk id="75" creationId="{6E4F69B0-6AAC-4EFD-BD36-84FC0B43D939}"/>
          </ac:picMkLst>
        </pc:picChg>
        <pc:picChg chg="del">
          <ac:chgData name="Jan Fitzpatrick" userId="d1b284ec-d1dd-4765-b823-b34899491c26" providerId="ADAL" clId="{9E4DA40B-5C5E-4FF0-8409-B8615AFAAA63}" dt="2019-06-20T10:18:58.977" v="324" actId="478"/>
          <ac:picMkLst>
            <pc:docMk/>
            <pc:sldMk cId="1022578442" sldId="383"/>
            <ac:picMk id="76" creationId="{907C8229-0553-4D6B-9E42-E10C9390DDAB}"/>
          </ac:picMkLst>
        </pc:picChg>
        <pc:picChg chg="del">
          <ac:chgData name="Jan Fitzpatrick" userId="d1b284ec-d1dd-4765-b823-b34899491c26" providerId="ADAL" clId="{9E4DA40B-5C5E-4FF0-8409-B8615AFAAA63}" dt="2019-06-20T10:18:58.977" v="324" actId="478"/>
          <ac:picMkLst>
            <pc:docMk/>
            <pc:sldMk cId="1022578442" sldId="383"/>
            <ac:picMk id="77" creationId="{F7C6D8F1-BDBC-4A5B-AA11-7B37E838A802}"/>
          </ac:picMkLst>
        </pc:picChg>
        <pc:picChg chg="del">
          <ac:chgData name="Jan Fitzpatrick" userId="d1b284ec-d1dd-4765-b823-b34899491c26" providerId="ADAL" clId="{9E4DA40B-5C5E-4FF0-8409-B8615AFAAA63}" dt="2019-06-20T10:18:58.977" v="324" actId="478"/>
          <ac:picMkLst>
            <pc:docMk/>
            <pc:sldMk cId="1022578442" sldId="383"/>
            <ac:picMk id="78" creationId="{FBCB4EB4-B786-45F7-8F7F-0269034B0829}"/>
          </ac:picMkLst>
        </pc:picChg>
        <pc:picChg chg="del">
          <ac:chgData name="Jan Fitzpatrick" userId="d1b284ec-d1dd-4765-b823-b34899491c26" providerId="ADAL" clId="{9E4DA40B-5C5E-4FF0-8409-B8615AFAAA63}" dt="2019-06-20T10:18:58.977" v="324" actId="478"/>
          <ac:picMkLst>
            <pc:docMk/>
            <pc:sldMk cId="1022578442" sldId="383"/>
            <ac:picMk id="79" creationId="{3C8AB3AA-2699-46C8-A4F8-C2728CA97011}"/>
          </ac:picMkLst>
        </pc:picChg>
        <pc:picChg chg="del">
          <ac:chgData name="Jan Fitzpatrick" userId="d1b284ec-d1dd-4765-b823-b34899491c26" providerId="ADAL" clId="{9E4DA40B-5C5E-4FF0-8409-B8615AFAAA63}" dt="2019-06-20T10:18:58.977" v="324" actId="478"/>
          <ac:picMkLst>
            <pc:docMk/>
            <pc:sldMk cId="1022578442" sldId="383"/>
            <ac:picMk id="80" creationId="{2AB9F9E3-D5F5-4FC6-80DC-789C61C45134}"/>
          </ac:picMkLst>
        </pc:picChg>
        <pc:picChg chg="del">
          <ac:chgData name="Jan Fitzpatrick" userId="d1b284ec-d1dd-4765-b823-b34899491c26" providerId="ADAL" clId="{9E4DA40B-5C5E-4FF0-8409-B8615AFAAA63}" dt="2019-06-20T10:18:58.977" v="324" actId="478"/>
          <ac:picMkLst>
            <pc:docMk/>
            <pc:sldMk cId="1022578442" sldId="383"/>
            <ac:picMk id="81" creationId="{D892FC97-51C7-4725-AF0F-6ADE650A83AF}"/>
          </ac:picMkLst>
        </pc:picChg>
        <pc:picChg chg="del">
          <ac:chgData name="Jan Fitzpatrick" userId="d1b284ec-d1dd-4765-b823-b34899491c26" providerId="ADAL" clId="{9E4DA40B-5C5E-4FF0-8409-B8615AFAAA63}" dt="2019-06-20T10:18:58.977" v="324" actId="478"/>
          <ac:picMkLst>
            <pc:docMk/>
            <pc:sldMk cId="1022578442" sldId="383"/>
            <ac:picMk id="82" creationId="{A69905E3-FAA9-46BE-8D14-FC2544028C66}"/>
          </ac:picMkLst>
        </pc:picChg>
        <pc:picChg chg="del">
          <ac:chgData name="Jan Fitzpatrick" userId="d1b284ec-d1dd-4765-b823-b34899491c26" providerId="ADAL" clId="{9E4DA40B-5C5E-4FF0-8409-B8615AFAAA63}" dt="2019-06-20T10:18:58.977" v="324" actId="478"/>
          <ac:picMkLst>
            <pc:docMk/>
            <pc:sldMk cId="1022578442" sldId="383"/>
            <ac:picMk id="83" creationId="{E68802D0-E61E-4DEC-BB6E-68C1D4AA1A30}"/>
          </ac:picMkLst>
        </pc:picChg>
        <pc:picChg chg="add">
          <ac:chgData name="Jan Fitzpatrick" userId="d1b284ec-d1dd-4765-b823-b34899491c26" providerId="ADAL" clId="{9E4DA40B-5C5E-4FF0-8409-B8615AFAAA63}" dt="2019-06-20T10:19:01.444" v="325"/>
          <ac:picMkLst>
            <pc:docMk/>
            <pc:sldMk cId="1022578442" sldId="383"/>
            <ac:picMk id="86" creationId="{03F23B49-462C-4800-8DBE-452375EB232C}"/>
          </ac:picMkLst>
        </pc:picChg>
        <pc:picChg chg="add">
          <ac:chgData name="Jan Fitzpatrick" userId="d1b284ec-d1dd-4765-b823-b34899491c26" providerId="ADAL" clId="{9E4DA40B-5C5E-4FF0-8409-B8615AFAAA63}" dt="2019-06-20T10:19:01.444" v="325"/>
          <ac:picMkLst>
            <pc:docMk/>
            <pc:sldMk cId="1022578442" sldId="383"/>
            <ac:picMk id="87" creationId="{632B9970-54AE-40A5-9C1C-DB542AA5BABC}"/>
          </ac:picMkLst>
        </pc:picChg>
        <pc:picChg chg="add">
          <ac:chgData name="Jan Fitzpatrick" userId="d1b284ec-d1dd-4765-b823-b34899491c26" providerId="ADAL" clId="{9E4DA40B-5C5E-4FF0-8409-B8615AFAAA63}" dt="2019-06-20T10:19:01.444" v="325"/>
          <ac:picMkLst>
            <pc:docMk/>
            <pc:sldMk cId="1022578442" sldId="383"/>
            <ac:picMk id="88" creationId="{EEC16396-8802-4CC0-A16E-43AE5D0510EE}"/>
          </ac:picMkLst>
        </pc:picChg>
        <pc:picChg chg="add">
          <ac:chgData name="Jan Fitzpatrick" userId="d1b284ec-d1dd-4765-b823-b34899491c26" providerId="ADAL" clId="{9E4DA40B-5C5E-4FF0-8409-B8615AFAAA63}" dt="2019-06-20T10:19:01.444" v="325"/>
          <ac:picMkLst>
            <pc:docMk/>
            <pc:sldMk cId="1022578442" sldId="383"/>
            <ac:picMk id="150" creationId="{EB716487-1CC8-4DFB-840F-28237CEBB2B9}"/>
          </ac:picMkLst>
        </pc:picChg>
        <pc:picChg chg="add">
          <ac:chgData name="Jan Fitzpatrick" userId="d1b284ec-d1dd-4765-b823-b34899491c26" providerId="ADAL" clId="{9E4DA40B-5C5E-4FF0-8409-B8615AFAAA63}" dt="2019-06-20T10:19:01.444" v="325"/>
          <ac:picMkLst>
            <pc:docMk/>
            <pc:sldMk cId="1022578442" sldId="383"/>
            <ac:picMk id="151" creationId="{DB4EDD63-FCF6-418F-B373-FCD6F34FA888}"/>
          </ac:picMkLst>
        </pc:picChg>
        <pc:picChg chg="add">
          <ac:chgData name="Jan Fitzpatrick" userId="d1b284ec-d1dd-4765-b823-b34899491c26" providerId="ADAL" clId="{9E4DA40B-5C5E-4FF0-8409-B8615AFAAA63}" dt="2019-06-20T10:19:01.444" v="325"/>
          <ac:picMkLst>
            <pc:docMk/>
            <pc:sldMk cId="1022578442" sldId="383"/>
            <ac:picMk id="152" creationId="{6F85C5B5-EB0A-4FA3-A326-83224928DAA3}"/>
          </ac:picMkLst>
        </pc:picChg>
        <pc:picChg chg="add">
          <ac:chgData name="Jan Fitzpatrick" userId="d1b284ec-d1dd-4765-b823-b34899491c26" providerId="ADAL" clId="{9E4DA40B-5C5E-4FF0-8409-B8615AFAAA63}" dt="2019-06-20T10:19:01.444" v="325"/>
          <ac:picMkLst>
            <pc:docMk/>
            <pc:sldMk cId="1022578442" sldId="383"/>
            <ac:picMk id="153" creationId="{BD361E40-EEB4-434C-9AB5-67F70F316CEE}"/>
          </ac:picMkLst>
        </pc:picChg>
        <pc:picChg chg="add">
          <ac:chgData name="Jan Fitzpatrick" userId="d1b284ec-d1dd-4765-b823-b34899491c26" providerId="ADAL" clId="{9E4DA40B-5C5E-4FF0-8409-B8615AFAAA63}" dt="2019-06-20T10:19:01.444" v="325"/>
          <ac:picMkLst>
            <pc:docMk/>
            <pc:sldMk cId="1022578442" sldId="383"/>
            <ac:picMk id="154" creationId="{9035CE2F-D194-48E6-B291-F66E6FD4C516}"/>
          </ac:picMkLst>
        </pc:picChg>
        <pc:picChg chg="add">
          <ac:chgData name="Jan Fitzpatrick" userId="d1b284ec-d1dd-4765-b823-b34899491c26" providerId="ADAL" clId="{9E4DA40B-5C5E-4FF0-8409-B8615AFAAA63}" dt="2019-06-20T10:19:01.444" v="325"/>
          <ac:picMkLst>
            <pc:docMk/>
            <pc:sldMk cId="1022578442" sldId="383"/>
            <ac:picMk id="155" creationId="{6B6C4D07-0B52-4ABE-BCD2-ACC55BC3E079}"/>
          </ac:picMkLst>
        </pc:picChg>
        <pc:picChg chg="add">
          <ac:chgData name="Jan Fitzpatrick" userId="d1b284ec-d1dd-4765-b823-b34899491c26" providerId="ADAL" clId="{9E4DA40B-5C5E-4FF0-8409-B8615AFAAA63}" dt="2019-06-20T10:19:01.444" v="325"/>
          <ac:picMkLst>
            <pc:docMk/>
            <pc:sldMk cId="1022578442" sldId="383"/>
            <ac:picMk id="156" creationId="{2B76C673-29CD-4EF3-9BBD-D8FD116F73EE}"/>
          </ac:picMkLst>
        </pc:picChg>
        <pc:picChg chg="add">
          <ac:chgData name="Jan Fitzpatrick" userId="d1b284ec-d1dd-4765-b823-b34899491c26" providerId="ADAL" clId="{9E4DA40B-5C5E-4FF0-8409-B8615AFAAA63}" dt="2019-06-20T10:19:01.444" v="325"/>
          <ac:picMkLst>
            <pc:docMk/>
            <pc:sldMk cId="1022578442" sldId="383"/>
            <ac:picMk id="157" creationId="{8023D229-777B-4D7C-9A72-15BA4489EB33}"/>
          </ac:picMkLst>
        </pc:picChg>
        <pc:picChg chg="add">
          <ac:chgData name="Jan Fitzpatrick" userId="d1b284ec-d1dd-4765-b823-b34899491c26" providerId="ADAL" clId="{9E4DA40B-5C5E-4FF0-8409-B8615AFAAA63}" dt="2019-06-20T10:19:01.444" v="325"/>
          <ac:picMkLst>
            <pc:docMk/>
            <pc:sldMk cId="1022578442" sldId="383"/>
            <ac:picMk id="158" creationId="{F939582B-389E-4F9C-962C-74040680811A}"/>
          </ac:picMkLst>
        </pc:picChg>
        <pc:picChg chg="add">
          <ac:chgData name="Jan Fitzpatrick" userId="d1b284ec-d1dd-4765-b823-b34899491c26" providerId="ADAL" clId="{9E4DA40B-5C5E-4FF0-8409-B8615AFAAA63}" dt="2019-06-20T10:19:01.444" v="325"/>
          <ac:picMkLst>
            <pc:docMk/>
            <pc:sldMk cId="1022578442" sldId="383"/>
            <ac:picMk id="159" creationId="{9D371A53-448F-475C-BBAA-CD7D159A009D}"/>
          </ac:picMkLst>
        </pc:picChg>
        <pc:picChg chg="add">
          <ac:chgData name="Jan Fitzpatrick" userId="d1b284ec-d1dd-4765-b823-b34899491c26" providerId="ADAL" clId="{9E4DA40B-5C5E-4FF0-8409-B8615AFAAA63}" dt="2019-06-20T10:19:01.444" v="325"/>
          <ac:picMkLst>
            <pc:docMk/>
            <pc:sldMk cId="1022578442" sldId="383"/>
            <ac:picMk id="160" creationId="{D51305CB-4AE0-4148-939F-B196B2533EAB}"/>
          </ac:picMkLst>
        </pc:picChg>
        <pc:picChg chg="add">
          <ac:chgData name="Jan Fitzpatrick" userId="d1b284ec-d1dd-4765-b823-b34899491c26" providerId="ADAL" clId="{9E4DA40B-5C5E-4FF0-8409-B8615AFAAA63}" dt="2019-06-20T10:19:01.444" v="325"/>
          <ac:picMkLst>
            <pc:docMk/>
            <pc:sldMk cId="1022578442" sldId="383"/>
            <ac:picMk id="161" creationId="{6A6F61DE-554B-455B-AF16-65D3A700F5EC}"/>
          </ac:picMkLst>
        </pc:picChg>
        <pc:picChg chg="add">
          <ac:chgData name="Jan Fitzpatrick" userId="d1b284ec-d1dd-4765-b823-b34899491c26" providerId="ADAL" clId="{9E4DA40B-5C5E-4FF0-8409-B8615AFAAA63}" dt="2019-06-20T10:19:01.444" v="325"/>
          <ac:picMkLst>
            <pc:docMk/>
            <pc:sldMk cId="1022578442" sldId="383"/>
            <ac:picMk id="162" creationId="{D53C2F8F-BE3A-43D4-8AD2-B069DDB1D40E}"/>
          </ac:picMkLst>
        </pc:picChg>
      </pc:sldChg>
      <pc:sldChg chg="addSp delSp modSp add">
        <pc:chgData name="Jan Fitzpatrick" userId="d1b284ec-d1dd-4765-b823-b34899491c26" providerId="ADAL" clId="{9E4DA40B-5C5E-4FF0-8409-B8615AFAAA63}" dt="2019-06-20T09:42:44.218" v="78" actId="207"/>
        <pc:sldMkLst>
          <pc:docMk/>
          <pc:sldMk cId="1673843504" sldId="384"/>
        </pc:sldMkLst>
        <pc:spChg chg="mod">
          <ac:chgData name="Jan Fitzpatrick" userId="d1b284ec-d1dd-4765-b823-b34899491c26" providerId="ADAL" clId="{9E4DA40B-5C5E-4FF0-8409-B8615AFAAA63}" dt="2019-06-20T09:40:53.129" v="57" actId="207"/>
          <ac:spMkLst>
            <pc:docMk/>
            <pc:sldMk cId="1673843504" sldId="384"/>
            <ac:spMk id="13" creationId="{8FC689B5-BE2C-4C2E-A3FB-84EA96D22A44}"/>
          </ac:spMkLst>
        </pc:spChg>
        <pc:spChg chg="del mod">
          <ac:chgData name="Jan Fitzpatrick" userId="d1b284ec-d1dd-4765-b823-b34899491c26" providerId="ADAL" clId="{9E4DA40B-5C5E-4FF0-8409-B8615AFAAA63}" dt="2019-06-20T09:41:51.737" v="69" actId="478"/>
          <ac:spMkLst>
            <pc:docMk/>
            <pc:sldMk cId="1673843504" sldId="384"/>
            <ac:spMk id="25" creationId="{F0557242-7054-49DD-823B-58B6123EE252}"/>
          </ac:spMkLst>
        </pc:spChg>
        <pc:spChg chg="add mod">
          <ac:chgData name="Jan Fitzpatrick" userId="d1b284ec-d1dd-4765-b823-b34899491c26" providerId="ADAL" clId="{9E4DA40B-5C5E-4FF0-8409-B8615AFAAA63}" dt="2019-06-20T09:42:44.218" v="78" actId="207"/>
          <ac:spMkLst>
            <pc:docMk/>
            <pc:sldMk cId="1673843504" sldId="384"/>
            <ac:spMk id="32" creationId="{046D88A9-E4A9-46FE-9061-F0F105E8010B}"/>
          </ac:spMkLst>
        </pc:spChg>
        <pc:cxnChg chg="mod">
          <ac:chgData name="Jan Fitzpatrick" userId="d1b284ec-d1dd-4765-b823-b34899491c26" providerId="ADAL" clId="{9E4DA40B-5C5E-4FF0-8409-B8615AFAAA63}" dt="2019-06-20T09:41:51.737" v="69" actId="478"/>
          <ac:cxnSpMkLst>
            <pc:docMk/>
            <pc:sldMk cId="1673843504" sldId="384"/>
            <ac:cxnSpMk id="29" creationId="{1A17ED29-36BD-4EB1-8F8A-73C9B81BEA4D}"/>
          </ac:cxnSpMkLst>
        </pc:cxnChg>
      </pc:sldChg>
      <pc:sldChg chg="add">
        <pc:chgData name="Jan Fitzpatrick" userId="d1b284ec-d1dd-4765-b823-b34899491c26" providerId="ADAL" clId="{9E4DA40B-5C5E-4FF0-8409-B8615AFAAA63}" dt="2019-06-20T09:51:52.460" v="131"/>
        <pc:sldMkLst>
          <pc:docMk/>
          <pc:sldMk cId="1935028750" sldId="385"/>
        </pc:sldMkLst>
      </pc:sldChg>
      <pc:sldChg chg="addSp delSp modSp add">
        <pc:chgData name="Jan Fitzpatrick" userId="d1b284ec-d1dd-4765-b823-b34899491c26" providerId="ADAL" clId="{9E4DA40B-5C5E-4FF0-8409-B8615AFAAA63}" dt="2019-06-20T09:59:00.820" v="201" actId="1582"/>
        <pc:sldMkLst>
          <pc:docMk/>
          <pc:sldMk cId="1883266793" sldId="386"/>
        </pc:sldMkLst>
        <pc:spChg chg="add mod">
          <ac:chgData name="Jan Fitzpatrick" userId="d1b284ec-d1dd-4765-b823-b34899491c26" providerId="ADAL" clId="{9E4DA40B-5C5E-4FF0-8409-B8615AFAAA63}" dt="2019-06-20T09:59:00.820" v="201" actId="1582"/>
          <ac:spMkLst>
            <pc:docMk/>
            <pc:sldMk cId="1883266793" sldId="386"/>
            <ac:spMk id="12" creationId="{E3DEC2C1-9F60-40B3-B6BF-5B2E1D729C35}"/>
          </ac:spMkLst>
        </pc:spChg>
        <pc:spChg chg="add mod">
          <ac:chgData name="Jan Fitzpatrick" userId="d1b284ec-d1dd-4765-b823-b34899491c26" providerId="ADAL" clId="{9E4DA40B-5C5E-4FF0-8409-B8615AFAAA63}" dt="2019-06-20T09:59:00.820" v="201" actId="1582"/>
          <ac:spMkLst>
            <pc:docMk/>
            <pc:sldMk cId="1883266793" sldId="386"/>
            <ac:spMk id="14" creationId="{9624FB42-7AF4-40E8-9343-2C6C355EC59D}"/>
          </ac:spMkLst>
        </pc:spChg>
        <pc:spChg chg="add">
          <ac:chgData name="Jan Fitzpatrick" userId="d1b284ec-d1dd-4765-b823-b34899491c26" providerId="ADAL" clId="{9E4DA40B-5C5E-4FF0-8409-B8615AFAAA63}" dt="2019-06-20T09:58:30.820" v="197"/>
          <ac:spMkLst>
            <pc:docMk/>
            <pc:sldMk cId="1883266793" sldId="386"/>
            <ac:spMk id="15" creationId="{E0AAE8CF-DF4B-4EB0-B0EE-49F6AE26C112}"/>
          </ac:spMkLst>
        </pc:spChg>
        <pc:spChg chg="add">
          <ac:chgData name="Jan Fitzpatrick" userId="d1b284ec-d1dd-4765-b823-b34899491c26" providerId="ADAL" clId="{9E4DA40B-5C5E-4FF0-8409-B8615AFAAA63}" dt="2019-06-20T09:58:30.820" v="197"/>
          <ac:spMkLst>
            <pc:docMk/>
            <pc:sldMk cId="1883266793" sldId="386"/>
            <ac:spMk id="16" creationId="{B4F2DA84-039B-4C43-9311-23C09A0083D2}"/>
          </ac:spMkLst>
        </pc:spChg>
        <pc:spChg chg="mod">
          <ac:chgData name="Jan Fitzpatrick" userId="d1b284ec-d1dd-4765-b823-b34899491c26" providerId="ADAL" clId="{9E4DA40B-5C5E-4FF0-8409-B8615AFAAA63}" dt="2019-06-20T09:58:12.730" v="196" actId="255"/>
          <ac:spMkLst>
            <pc:docMk/>
            <pc:sldMk cId="1883266793" sldId="386"/>
            <ac:spMk id="19" creationId="{5252A847-DE45-4FA3-A1F8-EEBEB845FF8E}"/>
          </ac:spMkLst>
        </pc:spChg>
        <pc:graphicFrameChg chg="del">
          <ac:chgData name="Jan Fitzpatrick" userId="d1b284ec-d1dd-4765-b823-b34899491c26" providerId="ADAL" clId="{9E4DA40B-5C5E-4FF0-8409-B8615AFAAA63}" dt="2019-06-20T09:57:35.649" v="187" actId="478"/>
          <ac:graphicFrameMkLst>
            <pc:docMk/>
            <pc:sldMk cId="1883266793" sldId="386"/>
            <ac:graphicFrameMk id="67" creationId="{4234A892-E9AA-459F-B3C9-F27CAF75DD9E}"/>
          </ac:graphicFrameMkLst>
        </pc:graphicFrameChg>
        <pc:graphicFrameChg chg="del">
          <ac:chgData name="Jan Fitzpatrick" userId="d1b284ec-d1dd-4765-b823-b34899491c26" providerId="ADAL" clId="{9E4DA40B-5C5E-4FF0-8409-B8615AFAAA63}" dt="2019-06-20T09:57:38.038" v="188" actId="478"/>
          <ac:graphicFrameMkLst>
            <pc:docMk/>
            <pc:sldMk cId="1883266793" sldId="386"/>
            <ac:graphicFrameMk id="79" creationId="{18083E0C-0CDE-4A68-832A-471A1574515A}"/>
          </ac:graphicFrameMkLst>
        </pc:graphicFrameChg>
        <pc:picChg chg="add">
          <ac:chgData name="Jan Fitzpatrick" userId="d1b284ec-d1dd-4765-b823-b34899491c26" providerId="ADAL" clId="{9E4DA40B-5C5E-4FF0-8409-B8615AFAAA63}" dt="2019-06-20T09:58:30.820" v="197"/>
          <ac:picMkLst>
            <pc:docMk/>
            <pc:sldMk cId="1883266793" sldId="386"/>
            <ac:picMk id="11" creationId="{9E23185A-5B42-4B3C-8C26-10FB9A083FCB}"/>
          </ac:picMkLst>
        </pc:picChg>
        <pc:picChg chg="add">
          <ac:chgData name="Jan Fitzpatrick" userId="d1b284ec-d1dd-4765-b823-b34899491c26" providerId="ADAL" clId="{9E4DA40B-5C5E-4FF0-8409-B8615AFAAA63}" dt="2019-06-20T09:58:30.820" v="197"/>
          <ac:picMkLst>
            <pc:docMk/>
            <pc:sldMk cId="1883266793" sldId="386"/>
            <ac:picMk id="13" creationId="{A095E652-95EC-4315-A709-D13F9DCF2EE9}"/>
          </ac:picMkLst>
        </pc:picChg>
      </pc:sldChg>
      <pc:sldChg chg="addSp delSp modSp add del">
        <pc:chgData name="Jan Fitzpatrick" userId="d1b284ec-d1dd-4765-b823-b34899491c26" providerId="ADAL" clId="{9E4DA40B-5C5E-4FF0-8409-B8615AFAAA63}" dt="2019-06-20T09:57:08.183" v="184" actId="2696"/>
        <pc:sldMkLst>
          <pc:docMk/>
          <pc:sldMk cId="2534593746" sldId="386"/>
        </pc:sldMkLst>
        <pc:spChg chg="add del">
          <ac:chgData name="Jan Fitzpatrick" userId="d1b284ec-d1dd-4765-b823-b34899491c26" providerId="ADAL" clId="{9E4DA40B-5C5E-4FF0-8409-B8615AFAAA63}" dt="2019-06-20T09:55:39.929" v="147"/>
          <ac:spMkLst>
            <pc:docMk/>
            <pc:sldMk cId="2534593746" sldId="386"/>
            <ac:spMk id="2" creationId="{67C6A90E-2371-4D64-B172-D2671C473661}"/>
          </ac:spMkLst>
        </pc:spChg>
        <pc:spChg chg="add mod ord">
          <ac:chgData name="Jan Fitzpatrick" userId="d1b284ec-d1dd-4765-b823-b34899491c26" providerId="ADAL" clId="{9E4DA40B-5C5E-4FF0-8409-B8615AFAAA63}" dt="2019-06-20T09:56:51.969" v="181" actId="167"/>
          <ac:spMkLst>
            <pc:docMk/>
            <pc:sldMk cId="2534593746" sldId="386"/>
            <ac:spMk id="11" creationId="{13CF70EA-C71B-4C6E-BC12-57495E5828C4}"/>
          </ac:spMkLst>
        </pc:spChg>
        <pc:spChg chg="del mod">
          <ac:chgData name="Jan Fitzpatrick" userId="d1b284ec-d1dd-4765-b823-b34899491c26" providerId="ADAL" clId="{9E4DA40B-5C5E-4FF0-8409-B8615AFAAA63}" dt="2019-06-20T09:56:55.128" v="182" actId="478"/>
          <ac:spMkLst>
            <pc:docMk/>
            <pc:sldMk cId="2534593746" sldId="386"/>
            <ac:spMk id="19" creationId="{5252A847-DE45-4FA3-A1F8-EEBEB845FF8E}"/>
          </ac:spMkLst>
        </pc:spChg>
        <pc:graphicFrameChg chg="del">
          <ac:chgData name="Jan Fitzpatrick" userId="d1b284ec-d1dd-4765-b823-b34899491c26" providerId="ADAL" clId="{9E4DA40B-5C5E-4FF0-8409-B8615AFAAA63}" dt="2019-06-20T09:55:21.788" v="143" actId="478"/>
          <ac:graphicFrameMkLst>
            <pc:docMk/>
            <pc:sldMk cId="2534593746" sldId="386"/>
            <ac:graphicFrameMk id="67" creationId="{4234A892-E9AA-459F-B3C9-F27CAF75DD9E}"/>
          </ac:graphicFrameMkLst>
        </pc:graphicFrameChg>
        <pc:graphicFrameChg chg="del">
          <ac:chgData name="Jan Fitzpatrick" userId="d1b284ec-d1dd-4765-b823-b34899491c26" providerId="ADAL" clId="{9E4DA40B-5C5E-4FF0-8409-B8615AFAAA63}" dt="2019-06-20T09:55:23.262" v="144" actId="478"/>
          <ac:graphicFrameMkLst>
            <pc:docMk/>
            <pc:sldMk cId="2534593746" sldId="386"/>
            <ac:graphicFrameMk id="79" creationId="{18083E0C-0CDE-4A68-832A-471A1574515A}"/>
          </ac:graphicFrameMkLst>
        </pc:graphicFrameChg>
        <pc:picChg chg="ord">
          <ac:chgData name="Jan Fitzpatrick" userId="d1b284ec-d1dd-4765-b823-b34899491c26" providerId="ADAL" clId="{9E4DA40B-5C5E-4FF0-8409-B8615AFAAA63}" dt="2019-06-20T09:56:59.451" v="183" actId="167"/>
          <ac:picMkLst>
            <pc:docMk/>
            <pc:sldMk cId="2534593746" sldId="386"/>
            <ac:picMk id="8" creationId="{D9426B6B-94AA-4D9B-BC63-8F0BC9ED5115}"/>
          </ac:picMkLst>
        </pc:picChg>
      </pc:sldChg>
      <pc:sldChg chg="modSp add">
        <pc:chgData name="Jan Fitzpatrick" userId="d1b284ec-d1dd-4765-b823-b34899491c26" providerId="ADAL" clId="{9E4DA40B-5C5E-4FF0-8409-B8615AFAAA63}" dt="2019-06-20T10:01:12.292" v="269" actId="207"/>
        <pc:sldMkLst>
          <pc:docMk/>
          <pc:sldMk cId="3470167453" sldId="387"/>
        </pc:sldMkLst>
        <pc:spChg chg="mod">
          <ac:chgData name="Jan Fitzpatrick" userId="d1b284ec-d1dd-4765-b823-b34899491c26" providerId="ADAL" clId="{9E4DA40B-5C5E-4FF0-8409-B8615AFAAA63}" dt="2019-06-20T10:01:12.292" v="269" actId="207"/>
          <ac:spMkLst>
            <pc:docMk/>
            <pc:sldMk cId="3470167453" sldId="387"/>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21/06/2019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21/06/2019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n4a" TargetMode="External"/><Relationship Id="rId7"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partitioning-year-4-place-value-resource-pack" TargetMode="External"/><Relationship Id="rId5" Type="http://schemas.openxmlformats.org/officeDocument/2006/relationships/hyperlink" Target="https://classroomsecrets.co.uk/category/maths/year-4/autumn-block-1-place-value-year-4/" TargetMode="External"/><Relationship Id="rId4" Type="http://schemas.openxmlformats.org/officeDocument/2006/relationships/hyperlink" Target="https://classroomsecrets.co.uk/content-domain-filter/?fwp_contentdomain=4n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rotWithShape="1">
          <a:blip r:embed="rId5">
            <a:extLst>
              <a:ext uri="{28A0092B-C50C-407E-A947-70E740481C1C}">
                <a14:useLocalDpi xmlns:a14="http://schemas.microsoft.com/office/drawing/2010/main" val="0"/>
              </a:ext>
            </a:extLst>
          </a:blip>
          <a:srcRect t="23652"/>
          <a:stretch/>
        </p:blipFill>
        <p:spPr>
          <a:xfrm>
            <a:off x="793488" y="751113"/>
            <a:ext cx="7557025" cy="4078861"/>
          </a:xfrm>
          <a:prstGeom prst="rect">
            <a:avLst/>
          </a:prstGeom>
        </p:spPr>
      </p:pic>
    </p:spTree>
    <p:extLst>
      <p:ext uri="{BB962C8B-B14F-4D97-AF65-F5344CB8AC3E}">
        <p14:creationId xmlns:p14="http://schemas.microsoft.com/office/powerpoint/2010/main" val="773282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 – Partitioning</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4: (4N4a)</a:t>
            </a:r>
            <a:r>
              <a:rPr lang="en-GB" sz="1200" b="1" dirty="0">
                <a:latin typeface="Century Gothic" panose="020B0502020202020204" pitchFamily="34" charset="0"/>
              </a:rPr>
              <a:t> </a:t>
            </a:r>
            <a:r>
              <a:rPr lang="en-GB" sz="1200" b="1" dirty="0">
                <a:latin typeface="Century Gothic" panose="020B0502020202020204" pitchFamily="34" charset="0"/>
                <a:hlinkClick r:id="rId3"/>
              </a:rPr>
              <a:t>Identify, represent and estimate numbers using different representations</a:t>
            </a:r>
            <a:endParaRPr lang="en-GB" sz="1200" b="1" dirty="0">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4: (4N6) </a:t>
            </a:r>
            <a:r>
              <a:rPr lang="en-GB" sz="1200" b="1" dirty="0">
                <a:latin typeface="Century Gothic" panose="020B0502020202020204" pitchFamily="34" charset="0"/>
                <a:hlinkClick r:id="rId4"/>
              </a:rPr>
              <a:t>Solve number and practical problems that involve 4N1 - 4N5 and with increasingly large positive numbers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4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6" name="Group 3">
            <a:extLst>
              <a:ext uri="{FF2B5EF4-FFF2-40B4-BE49-F238E27FC236}">
                <a16:creationId xmlns:a16="http://schemas.microsoft.com/office/drawing/2014/main" id="{F48D1577-DF7B-42CD-A5F9-E392C94F47A5}"/>
              </a:ext>
            </a:extLst>
          </p:cNvPr>
          <p:cNvGrpSpPr>
            <a:grpSpLocks/>
          </p:cNvGrpSpPr>
          <p:nvPr/>
        </p:nvGrpSpPr>
        <p:grpSpPr bwMode="auto">
          <a:xfrm>
            <a:off x="0" y="6488989"/>
            <a:ext cx="1260476" cy="368300"/>
            <a:chOff x="1" y="6007"/>
            <a:chExt cx="794" cy="232"/>
          </a:xfrm>
        </p:grpSpPr>
        <p:pic>
          <p:nvPicPr>
            <p:cNvPr id="9" name="Picture 4">
              <a:extLst>
                <a:ext uri="{FF2B5EF4-FFF2-40B4-BE49-F238E27FC236}">
                  <a16:creationId xmlns:a16="http://schemas.microsoft.com/office/drawing/2014/main" id="{B1BD346F-E22A-4C88-991F-B239AF4E1E26}"/>
                </a:ext>
              </a:extLst>
            </p:cNvPr>
            <p:cNvPicPr>
              <a:picLocks noChangeAspect="1" noChangeArrowheads="1"/>
            </p:cNvPicPr>
            <p:nvPr/>
          </p:nvPicPr>
          <p:blipFill>
            <a:blip r:embed="rId7">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8A4A1543-365C-4B8F-BB87-3FBE99D6577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Autumn Block 1 – Place Value</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6: Partitioning</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C4A245D4-FB7C-4612-93B5-535DD6A6F422}"/>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7ABF668F-DC3F-45BD-8274-3CA84E64637F}"/>
                </a:ext>
              </a:extLst>
            </p:cNvPr>
            <p:cNvPicPr>
              <a:picLocks noChangeAspect="1" noChangeArrowheads="1"/>
            </p:cNvPicPr>
            <p:nvPr/>
          </p:nvPicPr>
          <p:blipFill>
            <a:blip r:embed="rId3">
              <a:clrChange>
                <a:clrFrom>
                  <a:srgbClr val="F5FAF6"/>
                </a:clrFrom>
                <a:clrTo>
                  <a:srgbClr val="F5FAF6">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81F9C02-FD21-433A-9F00-D4B4C9232A20}"/>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whole number.</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7C0849F-AAB2-46E6-8030-2AEA6181EE8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CDDDD7A6-89A4-4F21-A0DD-142B71CB1D9C}"/>
                </a:ext>
              </a:extLst>
            </p:cNvPr>
            <p:cNvPicPr>
              <a:picLocks noChangeAspect="1" noChangeArrowheads="1"/>
            </p:cNvPicPr>
            <p:nvPr/>
          </p:nvPicPr>
          <p:blipFill>
            <a:blip r:embed="rId3">
              <a:clrChange>
                <a:clrFrom>
                  <a:srgbClr val="F3F9F5"/>
                </a:clrFrom>
                <a:clrTo>
                  <a:srgbClr val="F3F9F5">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4FDE8222-B803-41CE-974E-8065A3F58A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graphicFrame>
        <p:nvGraphicFramePr>
          <p:cNvPr id="11" name="Table 10">
            <a:extLst>
              <a:ext uri="{FF2B5EF4-FFF2-40B4-BE49-F238E27FC236}">
                <a16:creationId xmlns:a16="http://schemas.microsoft.com/office/drawing/2014/main" id="{A0799066-7548-45F2-A51C-9DCF284CC611}"/>
              </a:ext>
            </a:extLst>
          </p:cNvPr>
          <p:cNvGraphicFramePr>
            <a:graphicFrameLocks noGrp="1"/>
          </p:cNvGraphicFramePr>
          <p:nvPr>
            <p:extLst>
              <p:ext uri="{D42A27DB-BD31-4B8C-83A1-F6EECF244321}">
                <p14:modId xmlns:p14="http://schemas.microsoft.com/office/powerpoint/2010/main" val="3181669346"/>
              </p:ext>
            </p:extLst>
          </p:nvPr>
        </p:nvGraphicFramePr>
        <p:xfrm>
          <a:off x="1390356" y="1439205"/>
          <a:ext cx="6363285" cy="4520160"/>
        </p:xfrm>
        <a:graphic>
          <a:graphicData uri="http://schemas.openxmlformats.org/drawingml/2006/table">
            <a:tbl>
              <a:tblPr firstRow="1" bandRow="1">
                <a:tableStyleId>{5C22544A-7EE6-4342-B048-85BDC9FD1C3A}</a:tableStyleId>
              </a:tblPr>
              <a:tblGrid>
                <a:gridCol w="2977660">
                  <a:extLst>
                    <a:ext uri="{9D8B030D-6E8A-4147-A177-3AD203B41FA5}">
                      <a16:colId xmlns:a16="http://schemas.microsoft.com/office/drawing/2014/main" val="1239634416"/>
                    </a:ext>
                  </a:extLst>
                </a:gridCol>
                <a:gridCol w="478302">
                  <a:extLst>
                    <a:ext uri="{9D8B030D-6E8A-4147-A177-3AD203B41FA5}">
                      <a16:colId xmlns:a16="http://schemas.microsoft.com/office/drawing/2014/main" val="931894213"/>
                    </a:ext>
                  </a:extLst>
                </a:gridCol>
                <a:gridCol w="2907323">
                  <a:extLst>
                    <a:ext uri="{9D8B030D-6E8A-4147-A177-3AD203B41FA5}">
                      <a16:colId xmlns:a16="http://schemas.microsoft.com/office/drawing/2014/main" val="3714979006"/>
                    </a:ext>
                  </a:extLst>
                </a:gridCol>
              </a:tblGrid>
              <a:tr h="648000">
                <a:tc>
                  <a:txBody>
                    <a:bodyPr/>
                    <a:lstStyle/>
                    <a:p>
                      <a:pPr algn="ctr"/>
                      <a:r>
                        <a:rPr lang="en-GB" sz="2100" b="1" dirty="0">
                          <a:solidFill>
                            <a:schemeClr val="tx1"/>
                          </a:solidFill>
                          <a:latin typeface="Century Gothic" panose="020B0502020202020204" pitchFamily="34" charset="0"/>
                        </a:rPr>
                        <a:t>4,000 + 500 + 30 + 8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rgbClr val="FF0000"/>
                        </a:solidFill>
                        <a:latin typeface="Century Gothic" panose="020B0502020202020204" pitchFamily="34" charset="0"/>
                      </a:endParaRP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95660276"/>
                  </a:ext>
                </a:extLst>
              </a:tr>
              <a:tr h="288000">
                <a:tc>
                  <a:txBody>
                    <a:bodyPr/>
                    <a:lstStyle/>
                    <a:p>
                      <a:pPr algn="ctr"/>
                      <a:endParaRPr lang="en-GB" sz="105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153396"/>
                  </a:ext>
                </a:extLst>
              </a:tr>
              <a:tr h="648000">
                <a:tc>
                  <a:txBody>
                    <a:bodyPr/>
                    <a:lstStyle/>
                    <a:p>
                      <a:pPr algn="ctr"/>
                      <a:r>
                        <a:rPr lang="en-GB" sz="2100" b="1" dirty="0">
                          <a:solidFill>
                            <a:schemeClr val="tx1"/>
                          </a:solidFill>
                          <a:latin typeface="Century Gothic" panose="020B0502020202020204" pitchFamily="34" charset="0"/>
                        </a:rPr>
                        <a:t>1,000 + 300 + 90 + 2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rgbClr val="FF0000"/>
                        </a:solidFill>
                        <a:latin typeface="Century Gothic" panose="020B0502020202020204" pitchFamily="34" charset="0"/>
                      </a:endParaRP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3676486"/>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0613813"/>
                  </a:ext>
                </a:extLst>
              </a:tr>
              <a:tr h="648000">
                <a:tc>
                  <a:txBody>
                    <a:bodyPr/>
                    <a:lstStyle/>
                    <a:p>
                      <a:pPr algn="ctr"/>
                      <a:r>
                        <a:rPr lang="en-GB" sz="2100" b="1" dirty="0">
                          <a:solidFill>
                            <a:schemeClr val="tx1"/>
                          </a:solidFill>
                          <a:latin typeface="Century Gothic" panose="020B0502020202020204" pitchFamily="34" charset="0"/>
                        </a:rPr>
                        <a:t>9,000 + 100 + 20 + 7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rgbClr val="FF0000"/>
                        </a:solidFill>
                        <a:latin typeface="Century Gothic" panose="020B0502020202020204" pitchFamily="34" charset="0"/>
                      </a:endParaRP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5325493"/>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289061"/>
                  </a:ext>
                </a:extLst>
              </a:tr>
              <a:tr h="648000">
                <a:tc>
                  <a:txBody>
                    <a:bodyPr/>
                    <a:lstStyle/>
                    <a:p>
                      <a:pPr algn="ctr"/>
                      <a:r>
                        <a:rPr lang="en-GB" sz="2100" b="1" dirty="0">
                          <a:solidFill>
                            <a:schemeClr val="tx1"/>
                          </a:solidFill>
                          <a:latin typeface="Century Gothic" panose="020B0502020202020204" pitchFamily="34" charset="0"/>
                        </a:rPr>
                        <a:t>2,000 + 400 +10 + 1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rgbClr val="FF0000"/>
                        </a:solidFill>
                        <a:latin typeface="Century Gothic" panose="020B0502020202020204" pitchFamily="34" charset="0"/>
                      </a:endParaRP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7034275"/>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786017"/>
                  </a:ext>
                </a:extLst>
              </a:tr>
              <a:tr h="648000">
                <a:tc>
                  <a:txBody>
                    <a:bodyPr/>
                    <a:lstStyle/>
                    <a:p>
                      <a:pPr algn="ctr"/>
                      <a:r>
                        <a:rPr lang="en-GB" sz="2100" b="1" dirty="0">
                          <a:solidFill>
                            <a:schemeClr val="tx1"/>
                          </a:solidFill>
                          <a:latin typeface="Century Gothic" panose="020B0502020202020204" pitchFamily="34" charset="0"/>
                        </a:rPr>
                        <a:t>8,000 + 700 + 60 + 6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rgbClr val="FF0000"/>
                        </a:solidFill>
                        <a:latin typeface="Century Gothic" panose="020B0502020202020204" pitchFamily="34" charset="0"/>
                      </a:endParaRP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5250693"/>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whole number.</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E7C0849F-AAB2-46E6-8030-2AEA6181EE8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CDDDD7A6-89A4-4F21-A0DD-142B71CB1D9C}"/>
                </a:ext>
              </a:extLst>
            </p:cNvPr>
            <p:cNvPicPr>
              <a:picLocks noChangeAspect="1" noChangeArrowheads="1"/>
            </p:cNvPicPr>
            <p:nvPr/>
          </p:nvPicPr>
          <p:blipFill>
            <a:blip r:embed="rId3">
              <a:clrChange>
                <a:clrFrom>
                  <a:srgbClr val="F8FAF9"/>
                </a:clrFrom>
                <a:clrTo>
                  <a:srgbClr val="F8FAF9">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4FDE8222-B803-41CE-974E-8065A3F58A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graphicFrame>
        <p:nvGraphicFramePr>
          <p:cNvPr id="3" name="Table 2">
            <a:extLst>
              <a:ext uri="{FF2B5EF4-FFF2-40B4-BE49-F238E27FC236}">
                <a16:creationId xmlns:a16="http://schemas.microsoft.com/office/drawing/2014/main" id="{BE885B10-996E-4FC7-98E0-E7DDC69D00B8}"/>
              </a:ext>
            </a:extLst>
          </p:cNvPr>
          <p:cNvGraphicFramePr>
            <a:graphicFrameLocks noGrp="1"/>
          </p:cNvGraphicFramePr>
          <p:nvPr>
            <p:extLst>
              <p:ext uri="{D42A27DB-BD31-4B8C-83A1-F6EECF244321}">
                <p14:modId xmlns:p14="http://schemas.microsoft.com/office/powerpoint/2010/main" val="696494981"/>
              </p:ext>
            </p:extLst>
          </p:nvPr>
        </p:nvGraphicFramePr>
        <p:xfrm>
          <a:off x="1390356" y="1439205"/>
          <a:ext cx="6363285" cy="4520160"/>
        </p:xfrm>
        <a:graphic>
          <a:graphicData uri="http://schemas.openxmlformats.org/drawingml/2006/table">
            <a:tbl>
              <a:tblPr firstRow="1" bandRow="1">
                <a:tableStyleId>{5C22544A-7EE6-4342-B048-85BDC9FD1C3A}</a:tableStyleId>
              </a:tblPr>
              <a:tblGrid>
                <a:gridCol w="2977660">
                  <a:extLst>
                    <a:ext uri="{9D8B030D-6E8A-4147-A177-3AD203B41FA5}">
                      <a16:colId xmlns:a16="http://schemas.microsoft.com/office/drawing/2014/main" val="1239634416"/>
                    </a:ext>
                  </a:extLst>
                </a:gridCol>
                <a:gridCol w="478302">
                  <a:extLst>
                    <a:ext uri="{9D8B030D-6E8A-4147-A177-3AD203B41FA5}">
                      <a16:colId xmlns:a16="http://schemas.microsoft.com/office/drawing/2014/main" val="931894213"/>
                    </a:ext>
                  </a:extLst>
                </a:gridCol>
                <a:gridCol w="2907323">
                  <a:extLst>
                    <a:ext uri="{9D8B030D-6E8A-4147-A177-3AD203B41FA5}">
                      <a16:colId xmlns:a16="http://schemas.microsoft.com/office/drawing/2014/main" val="3714979006"/>
                    </a:ext>
                  </a:extLst>
                </a:gridCol>
              </a:tblGrid>
              <a:tr h="648000">
                <a:tc>
                  <a:txBody>
                    <a:bodyPr/>
                    <a:lstStyle/>
                    <a:p>
                      <a:pPr algn="ctr"/>
                      <a:r>
                        <a:rPr lang="en-GB" sz="2100" b="1" dirty="0">
                          <a:solidFill>
                            <a:schemeClr val="tx1"/>
                          </a:solidFill>
                          <a:latin typeface="Century Gothic" panose="020B0502020202020204" pitchFamily="34" charset="0"/>
                        </a:rPr>
                        <a:t>4,000 + 500 + 30 + 8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rgbClr val="FF0000"/>
                          </a:solidFill>
                          <a:latin typeface="Century Gothic" panose="020B0502020202020204" pitchFamily="34" charset="0"/>
                        </a:rPr>
                        <a:t>4,538</a:t>
                      </a: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95660276"/>
                  </a:ext>
                </a:extLst>
              </a:tr>
              <a:tr h="288000">
                <a:tc>
                  <a:txBody>
                    <a:bodyPr/>
                    <a:lstStyle/>
                    <a:p>
                      <a:pPr algn="ctr"/>
                      <a:endParaRPr lang="en-GB" sz="105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153396"/>
                  </a:ext>
                </a:extLst>
              </a:tr>
              <a:tr h="648000">
                <a:tc>
                  <a:txBody>
                    <a:bodyPr/>
                    <a:lstStyle/>
                    <a:p>
                      <a:pPr algn="ctr"/>
                      <a:r>
                        <a:rPr lang="en-GB" sz="2100" b="1" dirty="0">
                          <a:solidFill>
                            <a:schemeClr val="tx1"/>
                          </a:solidFill>
                          <a:latin typeface="Century Gothic" panose="020B0502020202020204" pitchFamily="34" charset="0"/>
                        </a:rPr>
                        <a:t>1,000 + 300 + 90 + 2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rgbClr val="FF0000"/>
                          </a:solidFill>
                          <a:latin typeface="Century Gothic" panose="020B0502020202020204" pitchFamily="34" charset="0"/>
                        </a:rPr>
                        <a:t>1,392</a:t>
                      </a: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3676486"/>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0613813"/>
                  </a:ext>
                </a:extLst>
              </a:tr>
              <a:tr h="648000">
                <a:tc>
                  <a:txBody>
                    <a:bodyPr/>
                    <a:lstStyle/>
                    <a:p>
                      <a:pPr algn="ctr"/>
                      <a:r>
                        <a:rPr lang="en-GB" sz="2100" b="1" dirty="0">
                          <a:solidFill>
                            <a:schemeClr val="tx1"/>
                          </a:solidFill>
                          <a:latin typeface="Century Gothic" panose="020B0502020202020204" pitchFamily="34" charset="0"/>
                        </a:rPr>
                        <a:t>9,000 + 100 + 20 + 7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rgbClr val="FF0000"/>
                          </a:solidFill>
                          <a:latin typeface="Century Gothic" panose="020B0502020202020204" pitchFamily="34" charset="0"/>
                        </a:rPr>
                        <a:t>9,127</a:t>
                      </a: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5325493"/>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48289061"/>
                  </a:ext>
                </a:extLst>
              </a:tr>
              <a:tr h="648000">
                <a:tc>
                  <a:txBody>
                    <a:bodyPr/>
                    <a:lstStyle/>
                    <a:p>
                      <a:pPr algn="ctr"/>
                      <a:r>
                        <a:rPr lang="en-GB" sz="2100" b="1" dirty="0">
                          <a:solidFill>
                            <a:schemeClr val="tx1"/>
                          </a:solidFill>
                          <a:latin typeface="Century Gothic" panose="020B0502020202020204" pitchFamily="34" charset="0"/>
                        </a:rPr>
                        <a:t>2,000 + 400 +10 + 1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rgbClr val="FF0000"/>
                          </a:solidFill>
                          <a:latin typeface="Century Gothic" panose="020B0502020202020204" pitchFamily="34" charset="0"/>
                        </a:rPr>
                        <a:t>2,411</a:t>
                      </a: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67034275"/>
                  </a:ext>
                </a:extLst>
              </a:tr>
              <a:tr h="288000">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786017"/>
                  </a:ext>
                </a:extLst>
              </a:tr>
              <a:tr h="648000">
                <a:tc>
                  <a:txBody>
                    <a:bodyPr/>
                    <a:lstStyle/>
                    <a:p>
                      <a:pPr algn="ctr"/>
                      <a:r>
                        <a:rPr lang="en-GB" sz="2100" b="1" dirty="0">
                          <a:solidFill>
                            <a:schemeClr val="tx1"/>
                          </a:solidFill>
                          <a:latin typeface="Century Gothic" panose="020B0502020202020204" pitchFamily="34" charset="0"/>
                        </a:rPr>
                        <a:t>8,000 + 700 + 60 + 6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100" b="1" dirty="0">
                          <a:solidFill>
                            <a:srgbClr val="FF0000"/>
                          </a:solidFill>
                          <a:latin typeface="Century Gothic" panose="020B0502020202020204" pitchFamily="34" charset="0"/>
                        </a:rPr>
                        <a:t>8,766</a:t>
                      </a:r>
                    </a:p>
                  </a:txBody>
                  <a:tcPr marL="0" marR="0" marT="0" marB="0" anchor="ct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5250693"/>
                  </a:ext>
                </a:extLst>
              </a:tr>
            </a:tbl>
          </a:graphicData>
        </a:graphic>
      </p:graphicFrame>
    </p:spTree>
    <p:extLst>
      <p:ext uri="{BB962C8B-B14F-4D97-AF65-F5344CB8AC3E}">
        <p14:creationId xmlns:p14="http://schemas.microsoft.com/office/powerpoint/2010/main" val="3866301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are the missing values?</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11" name="Oval 10">
            <a:extLst>
              <a:ext uri="{FF2B5EF4-FFF2-40B4-BE49-F238E27FC236}">
                <a16:creationId xmlns:a16="http://schemas.microsoft.com/office/drawing/2014/main" id="{5C458C1F-38F8-419E-9444-522684FF0BDC}"/>
              </a:ext>
            </a:extLst>
          </p:cNvPr>
          <p:cNvSpPr/>
          <p:nvPr/>
        </p:nvSpPr>
        <p:spPr>
          <a:xfrm>
            <a:off x="3900855" y="1519812"/>
            <a:ext cx="1478909" cy="912001"/>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GB" sz="2400" b="1" dirty="0">
                <a:solidFill>
                  <a:schemeClr val="tx1"/>
                </a:solidFill>
                <a:latin typeface="Century Gothic" panose="020B0502020202020204" pitchFamily="34" charset="0"/>
              </a:rPr>
              <a:t>3,938</a:t>
            </a:r>
            <a:endParaRPr lang="en-GB" sz="2400" b="1" dirty="0">
              <a:ln>
                <a:solidFill>
                  <a:schemeClr val="tx1"/>
                </a:solidFill>
              </a:ln>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8FC689B5-BE2C-4C2E-A3FB-84EA96D22A44}"/>
              </a:ext>
            </a:extLst>
          </p:cNvPr>
          <p:cNvSpPr/>
          <p:nvPr/>
        </p:nvSpPr>
        <p:spPr>
          <a:xfrm>
            <a:off x="3481842"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sz="24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1288C102-39F3-4A47-8CBB-3EBB7A7C1A54}"/>
              </a:ext>
            </a:extLst>
          </p:cNvPr>
          <p:cNvSpPr/>
          <p:nvPr/>
        </p:nvSpPr>
        <p:spPr>
          <a:xfrm>
            <a:off x="4750533"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2000" b="1" dirty="0">
              <a:ln>
                <a:solidFill>
                  <a:schemeClr val="tx1"/>
                </a:solidFill>
              </a:ln>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43FD93E9-429D-48BC-8234-21A243FDAB99}"/>
              </a:ext>
            </a:extLst>
          </p:cNvPr>
          <p:cNvSpPr/>
          <p:nvPr/>
        </p:nvSpPr>
        <p:spPr>
          <a:xfrm>
            <a:off x="6019223"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Century Gothic" panose="020B0502020202020204" pitchFamily="34" charset="0"/>
              </a:rPr>
              <a:t>18</a:t>
            </a:r>
          </a:p>
        </p:txBody>
      </p:sp>
      <p:cxnSp>
        <p:nvCxnSpPr>
          <p:cNvPr id="16" name="Straight Connector 15">
            <a:extLst>
              <a:ext uri="{FF2B5EF4-FFF2-40B4-BE49-F238E27FC236}">
                <a16:creationId xmlns:a16="http://schemas.microsoft.com/office/drawing/2014/main" id="{46B9A596-7DAF-455F-927D-81912804F389}"/>
              </a:ext>
            </a:extLst>
          </p:cNvPr>
          <p:cNvCxnSpPr>
            <a:cxnSpLocks/>
            <a:endCxn id="11" idx="2"/>
          </p:cNvCxnSpPr>
          <p:nvPr/>
        </p:nvCxnSpPr>
        <p:spPr>
          <a:xfrm flipV="1">
            <a:off x="3111352" y="1975812"/>
            <a:ext cx="789503" cy="716702"/>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17" name="Straight Connector 16">
            <a:extLst>
              <a:ext uri="{FF2B5EF4-FFF2-40B4-BE49-F238E27FC236}">
                <a16:creationId xmlns:a16="http://schemas.microsoft.com/office/drawing/2014/main" id="{5B1B6110-BD58-473F-992C-5D852D6E970C}"/>
              </a:ext>
            </a:extLst>
          </p:cNvPr>
          <p:cNvCxnSpPr>
            <a:cxnSpLocks/>
            <a:stCxn id="15" idx="1"/>
            <a:endCxn id="11" idx="6"/>
          </p:cNvCxnSpPr>
          <p:nvPr/>
        </p:nvCxnSpPr>
        <p:spPr>
          <a:xfrm flipH="1" flipV="1">
            <a:off x="5379764" y="1975812"/>
            <a:ext cx="793565" cy="716702"/>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18" name="Straight Connector 17">
            <a:extLst>
              <a:ext uri="{FF2B5EF4-FFF2-40B4-BE49-F238E27FC236}">
                <a16:creationId xmlns:a16="http://schemas.microsoft.com/office/drawing/2014/main" id="{3E056CF5-651F-48C9-9467-4BA1A2FB445F}"/>
              </a:ext>
            </a:extLst>
          </p:cNvPr>
          <p:cNvCxnSpPr>
            <a:cxnSpLocks/>
            <a:stCxn id="14" idx="0"/>
            <a:endCxn id="11" idx="5"/>
          </p:cNvCxnSpPr>
          <p:nvPr/>
        </p:nvCxnSpPr>
        <p:spPr>
          <a:xfrm flipH="1" flipV="1">
            <a:off x="5163184" y="2298253"/>
            <a:ext cx="113503" cy="270975"/>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0" name="Straight Connector 19">
            <a:extLst>
              <a:ext uri="{FF2B5EF4-FFF2-40B4-BE49-F238E27FC236}">
                <a16:creationId xmlns:a16="http://schemas.microsoft.com/office/drawing/2014/main" id="{7C91053E-1F45-4D83-996A-FDEAD04C3AEA}"/>
              </a:ext>
            </a:extLst>
          </p:cNvPr>
          <p:cNvCxnSpPr>
            <a:cxnSpLocks/>
            <a:stCxn id="13" idx="0"/>
            <a:endCxn id="11" idx="3"/>
          </p:cNvCxnSpPr>
          <p:nvPr/>
        </p:nvCxnSpPr>
        <p:spPr>
          <a:xfrm flipV="1">
            <a:off x="4007996" y="2298253"/>
            <a:ext cx="109440" cy="270975"/>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sp>
        <p:nvSpPr>
          <p:cNvPr id="22" name="Oval 21">
            <a:extLst>
              <a:ext uri="{FF2B5EF4-FFF2-40B4-BE49-F238E27FC236}">
                <a16:creationId xmlns:a16="http://schemas.microsoft.com/office/drawing/2014/main" id="{A85FEEFE-E919-462D-8E5A-5659D5B3BAC6}"/>
              </a:ext>
            </a:extLst>
          </p:cNvPr>
          <p:cNvSpPr/>
          <p:nvPr/>
        </p:nvSpPr>
        <p:spPr>
          <a:xfrm>
            <a:off x="3900855" y="3801071"/>
            <a:ext cx="1478909" cy="912001"/>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GB" sz="2400" b="1" dirty="0">
                <a:solidFill>
                  <a:schemeClr val="tx1"/>
                </a:solidFill>
                <a:latin typeface="Century Gothic" panose="020B0502020202020204" pitchFamily="34" charset="0"/>
              </a:rPr>
              <a:t>3,938</a:t>
            </a:r>
          </a:p>
        </p:txBody>
      </p:sp>
      <p:sp>
        <p:nvSpPr>
          <p:cNvPr id="23" name="Oval 22">
            <a:extLst>
              <a:ext uri="{FF2B5EF4-FFF2-40B4-BE49-F238E27FC236}">
                <a16:creationId xmlns:a16="http://schemas.microsoft.com/office/drawing/2014/main" id="{F3D51EE7-9028-458B-9D24-AE4879830DA9}"/>
              </a:ext>
            </a:extLst>
          </p:cNvPr>
          <p:cNvSpPr/>
          <p:nvPr/>
        </p:nvSpPr>
        <p:spPr>
          <a:xfrm>
            <a:off x="2213151"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3,000</a:t>
            </a:r>
          </a:p>
        </p:txBody>
      </p:sp>
      <p:sp>
        <p:nvSpPr>
          <p:cNvPr id="24" name="Oval 23">
            <a:extLst>
              <a:ext uri="{FF2B5EF4-FFF2-40B4-BE49-F238E27FC236}">
                <a16:creationId xmlns:a16="http://schemas.microsoft.com/office/drawing/2014/main" id="{7C8B9DC9-B71A-4813-AD44-78B23D16E84E}"/>
              </a:ext>
            </a:extLst>
          </p:cNvPr>
          <p:cNvSpPr/>
          <p:nvPr/>
        </p:nvSpPr>
        <p:spPr>
          <a:xfrm>
            <a:off x="3481842"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800</a:t>
            </a:r>
          </a:p>
        </p:txBody>
      </p:sp>
      <p:sp>
        <p:nvSpPr>
          <p:cNvPr id="25" name="Oval 24">
            <a:extLst>
              <a:ext uri="{FF2B5EF4-FFF2-40B4-BE49-F238E27FC236}">
                <a16:creationId xmlns:a16="http://schemas.microsoft.com/office/drawing/2014/main" id="{F0557242-7054-49DD-823B-58B6123EE252}"/>
              </a:ext>
            </a:extLst>
          </p:cNvPr>
          <p:cNvSpPr/>
          <p:nvPr/>
        </p:nvSpPr>
        <p:spPr>
          <a:xfrm>
            <a:off x="4750533"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n>
                <a:solidFill>
                  <a:schemeClr val="tx1"/>
                </a:solidFill>
              </a:ln>
              <a:solidFill>
                <a:schemeClr val="tx1"/>
              </a:solidFill>
              <a:latin typeface="Century Gothic" panose="020B0502020202020204" pitchFamily="34" charset="0"/>
            </a:endParaRPr>
          </a:p>
        </p:txBody>
      </p:sp>
      <p:sp>
        <p:nvSpPr>
          <p:cNvPr id="26" name="Oval 25">
            <a:extLst>
              <a:ext uri="{FF2B5EF4-FFF2-40B4-BE49-F238E27FC236}">
                <a16:creationId xmlns:a16="http://schemas.microsoft.com/office/drawing/2014/main" id="{2F23D548-8196-47EF-973C-73A9539A7F9D}"/>
              </a:ext>
            </a:extLst>
          </p:cNvPr>
          <p:cNvSpPr/>
          <p:nvPr/>
        </p:nvSpPr>
        <p:spPr>
          <a:xfrm>
            <a:off x="6019223"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Century Gothic" panose="020B0502020202020204" pitchFamily="34" charset="0"/>
              </a:rPr>
              <a:t>28</a:t>
            </a:r>
          </a:p>
        </p:txBody>
      </p:sp>
      <p:cxnSp>
        <p:nvCxnSpPr>
          <p:cNvPr id="27" name="Straight Connector 26">
            <a:extLst>
              <a:ext uri="{FF2B5EF4-FFF2-40B4-BE49-F238E27FC236}">
                <a16:creationId xmlns:a16="http://schemas.microsoft.com/office/drawing/2014/main" id="{0CA64E12-5E35-462E-A8D0-433A03B73A9C}"/>
              </a:ext>
            </a:extLst>
          </p:cNvPr>
          <p:cNvCxnSpPr>
            <a:cxnSpLocks/>
            <a:stCxn id="23" idx="7"/>
            <a:endCxn id="22" idx="2"/>
          </p:cNvCxnSpPr>
          <p:nvPr/>
        </p:nvCxnSpPr>
        <p:spPr>
          <a:xfrm flipV="1">
            <a:off x="3111352" y="4257071"/>
            <a:ext cx="789503" cy="716702"/>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8" name="Straight Connector 27">
            <a:extLst>
              <a:ext uri="{FF2B5EF4-FFF2-40B4-BE49-F238E27FC236}">
                <a16:creationId xmlns:a16="http://schemas.microsoft.com/office/drawing/2014/main" id="{E03D1A82-BF58-444E-9B08-B3FF4FB0D928}"/>
              </a:ext>
            </a:extLst>
          </p:cNvPr>
          <p:cNvCxnSpPr>
            <a:cxnSpLocks/>
            <a:stCxn id="26" idx="1"/>
            <a:endCxn id="22" idx="6"/>
          </p:cNvCxnSpPr>
          <p:nvPr/>
        </p:nvCxnSpPr>
        <p:spPr>
          <a:xfrm flipH="1" flipV="1">
            <a:off x="5379764" y="4257071"/>
            <a:ext cx="793565" cy="716702"/>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9" name="Straight Connector 28">
            <a:extLst>
              <a:ext uri="{FF2B5EF4-FFF2-40B4-BE49-F238E27FC236}">
                <a16:creationId xmlns:a16="http://schemas.microsoft.com/office/drawing/2014/main" id="{1A17ED29-36BD-4EB1-8F8A-73C9B81BEA4D}"/>
              </a:ext>
            </a:extLst>
          </p:cNvPr>
          <p:cNvCxnSpPr>
            <a:cxnSpLocks/>
            <a:stCxn id="25" idx="0"/>
            <a:endCxn id="22" idx="5"/>
          </p:cNvCxnSpPr>
          <p:nvPr/>
        </p:nvCxnSpPr>
        <p:spPr>
          <a:xfrm flipH="1" flipV="1">
            <a:off x="5163184" y="4579512"/>
            <a:ext cx="113503" cy="270975"/>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30" name="Straight Connector 29">
            <a:extLst>
              <a:ext uri="{FF2B5EF4-FFF2-40B4-BE49-F238E27FC236}">
                <a16:creationId xmlns:a16="http://schemas.microsoft.com/office/drawing/2014/main" id="{4CA55040-51B7-4FB3-8E44-43507AB5DEA3}"/>
              </a:ext>
            </a:extLst>
          </p:cNvPr>
          <p:cNvCxnSpPr>
            <a:cxnSpLocks/>
            <a:stCxn id="24" idx="0"/>
            <a:endCxn id="22" idx="3"/>
          </p:cNvCxnSpPr>
          <p:nvPr/>
        </p:nvCxnSpPr>
        <p:spPr>
          <a:xfrm flipV="1">
            <a:off x="4007996" y="4579512"/>
            <a:ext cx="109440" cy="270975"/>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sp>
        <p:nvSpPr>
          <p:cNvPr id="31" name="Oval 30">
            <a:extLst>
              <a:ext uri="{FF2B5EF4-FFF2-40B4-BE49-F238E27FC236}">
                <a16:creationId xmlns:a16="http://schemas.microsoft.com/office/drawing/2014/main" id="{E89D3693-C125-4B0F-9A7E-8FC62049DC4D}"/>
              </a:ext>
            </a:extLst>
          </p:cNvPr>
          <p:cNvSpPr/>
          <p:nvPr/>
        </p:nvSpPr>
        <p:spPr>
          <a:xfrm>
            <a:off x="2278209"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2,000</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are the missing values?</a:t>
            </a:r>
          </a:p>
          <a:p>
            <a:pPr lvl="0" algn="ctr"/>
            <a:endParaRPr lang="en-GB" sz="20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sp>
        <p:nvSpPr>
          <p:cNvPr id="11" name="Oval 10">
            <a:extLst>
              <a:ext uri="{FF2B5EF4-FFF2-40B4-BE49-F238E27FC236}">
                <a16:creationId xmlns:a16="http://schemas.microsoft.com/office/drawing/2014/main" id="{5C458C1F-38F8-419E-9444-522684FF0BDC}"/>
              </a:ext>
            </a:extLst>
          </p:cNvPr>
          <p:cNvSpPr/>
          <p:nvPr/>
        </p:nvSpPr>
        <p:spPr>
          <a:xfrm>
            <a:off x="3900855" y="1519812"/>
            <a:ext cx="1478909" cy="912001"/>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GB" sz="2400" b="1" dirty="0">
                <a:solidFill>
                  <a:schemeClr val="tx1"/>
                </a:solidFill>
                <a:latin typeface="Century Gothic" panose="020B0502020202020204" pitchFamily="34" charset="0"/>
              </a:rPr>
              <a:t>3,938</a:t>
            </a:r>
            <a:endParaRPr lang="en-GB" sz="2400" b="1" dirty="0">
              <a:ln>
                <a:solidFill>
                  <a:schemeClr val="tx1"/>
                </a:solidFill>
              </a:ln>
              <a:solidFill>
                <a:schemeClr val="tx1"/>
              </a:solidFill>
              <a:latin typeface="Century Gothic" panose="020B0502020202020204" pitchFamily="34" charset="0"/>
            </a:endParaRPr>
          </a:p>
        </p:txBody>
      </p:sp>
      <p:sp>
        <p:nvSpPr>
          <p:cNvPr id="13" name="Oval 12">
            <a:extLst>
              <a:ext uri="{FF2B5EF4-FFF2-40B4-BE49-F238E27FC236}">
                <a16:creationId xmlns:a16="http://schemas.microsoft.com/office/drawing/2014/main" id="{8FC689B5-BE2C-4C2E-A3FB-84EA96D22A44}"/>
              </a:ext>
            </a:extLst>
          </p:cNvPr>
          <p:cNvSpPr/>
          <p:nvPr/>
        </p:nvSpPr>
        <p:spPr>
          <a:xfrm>
            <a:off x="3481842"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rgbClr val="FF0000"/>
                </a:solidFill>
                <a:latin typeface="Century Gothic" panose="020B0502020202020204" pitchFamily="34" charset="0"/>
              </a:rPr>
              <a:t>1,900</a:t>
            </a:r>
          </a:p>
        </p:txBody>
      </p:sp>
      <p:sp>
        <p:nvSpPr>
          <p:cNvPr id="14" name="Oval 13">
            <a:extLst>
              <a:ext uri="{FF2B5EF4-FFF2-40B4-BE49-F238E27FC236}">
                <a16:creationId xmlns:a16="http://schemas.microsoft.com/office/drawing/2014/main" id="{1288C102-39F3-4A47-8CBB-3EBB7A7C1A54}"/>
              </a:ext>
            </a:extLst>
          </p:cNvPr>
          <p:cNvSpPr/>
          <p:nvPr/>
        </p:nvSpPr>
        <p:spPr>
          <a:xfrm>
            <a:off x="4750533"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2000" b="1" dirty="0">
              <a:ln>
                <a:solidFill>
                  <a:schemeClr val="tx1"/>
                </a:solidFill>
              </a:ln>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43FD93E9-429D-48BC-8234-21A243FDAB99}"/>
              </a:ext>
            </a:extLst>
          </p:cNvPr>
          <p:cNvSpPr/>
          <p:nvPr/>
        </p:nvSpPr>
        <p:spPr>
          <a:xfrm>
            <a:off x="6019223"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Century Gothic" panose="020B0502020202020204" pitchFamily="34" charset="0"/>
              </a:rPr>
              <a:t>18</a:t>
            </a:r>
          </a:p>
        </p:txBody>
      </p:sp>
      <p:cxnSp>
        <p:nvCxnSpPr>
          <p:cNvPr id="16" name="Straight Connector 15">
            <a:extLst>
              <a:ext uri="{FF2B5EF4-FFF2-40B4-BE49-F238E27FC236}">
                <a16:creationId xmlns:a16="http://schemas.microsoft.com/office/drawing/2014/main" id="{46B9A596-7DAF-455F-927D-81912804F389}"/>
              </a:ext>
            </a:extLst>
          </p:cNvPr>
          <p:cNvCxnSpPr>
            <a:cxnSpLocks/>
            <a:endCxn id="11" idx="2"/>
          </p:cNvCxnSpPr>
          <p:nvPr/>
        </p:nvCxnSpPr>
        <p:spPr>
          <a:xfrm flipV="1">
            <a:off x="3111352" y="1975812"/>
            <a:ext cx="789503" cy="716702"/>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17" name="Straight Connector 16">
            <a:extLst>
              <a:ext uri="{FF2B5EF4-FFF2-40B4-BE49-F238E27FC236}">
                <a16:creationId xmlns:a16="http://schemas.microsoft.com/office/drawing/2014/main" id="{5B1B6110-BD58-473F-992C-5D852D6E970C}"/>
              </a:ext>
            </a:extLst>
          </p:cNvPr>
          <p:cNvCxnSpPr>
            <a:cxnSpLocks/>
            <a:stCxn id="15" idx="1"/>
            <a:endCxn id="11" idx="6"/>
          </p:cNvCxnSpPr>
          <p:nvPr/>
        </p:nvCxnSpPr>
        <p:spPr>
          <a:xfrm flipH="1" flipV="1">
            <a:off x="5379764" y="1975812"/>
            <a:ext cx="793565" cy="716702"/>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18" name="Straight Connector 17">
            <a:extLst>
              <a:ext uri="{FF2B5EF4-FFF2-40B4-BE49-F238E27FC236}">
                <a16:creationId xmlns:a16="http://schemas.microsoft.com/office/drawing/2014/main" id="{3E056CF5-651F-48C9-9467-4BA1A2FB445F}"/>
              </a:ext>
            </a:extLst>
          </p:cNvPr>
          <p:cNvCxnSpPr>
            <a:cxnSpLocks/>
            <a:stCxn id="14" idx="0"/>
            <a:endCxn id="11" idx="5"/>
          </p:cNvCxnSpPr>
          <p:nvPr/>
        </p:nvCxnSpPr>
        <p:spPr>
          <a:xfrm flipH="1" flipV="1">
            <a:off x="5163184" y="2298253"/>
            <a:ext cx="113503" cy="270975"/>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0" name="Straight Connector 19">
            <a:extLst>
              <a:ext uri="{FF2B5EF4-FFF2-40B4-BE49-F238E27FC236}">
                <a16:creationId xmlns:a16="http://schemas.microsoft.com/office/drawing/2014/main" id="{7C91053E-1F45-4D83-996A-FDEAD04C3AEA}"/>
              </a:ext>
            </a:extLst>
          </p:cNvPr>
          <p:cNvCxnSpPr>
            <a:cxnSpLocks/>
            <a:stCxn id="13" idx="0"/>
            <a:endCxn id="11" idx="3"/>
          </p:cNvCxnSpPr>
          <p:nvPr/>
        </p:nvCxnSpPr>
        <p:spPr>
          <a:xfrm flipV="1">
            <a:off x="4007996" y="2298253"/>
            <a:ext cx="109440" cy="270975"/>
          </a:xfrm>
          <a:prstGeom prst="line">
            <a:avLst/>
          </a:prstGeom>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sp>
        <p:nvSpPr>
          <p:cNvPr id="22" name="Oval 21">
            <a:extLst>
              <a:ext uri="{FF2B5EF4-FFF2-40B4-BE49-F238E27FC236}">
                <a16:creationId xmlns:a16="http://schemas.microsoft.com/office/drawing/2014/main" id="{A85FEEFE-E919-462D-8E5A-5659D5B3BAC6}"/>
              </a:ext>
            </a:extLst>
          </p:cNvPr>
          <p:cNvSpPr/>
          <p:nvPr/>
        </p:nvSpPr>
        <p:spPr>
          <a:xfrm>
            <a:off x="3900855" y="3801071"/>
            <a:ext cx="1478909" cy="912001"/>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a:r>
              <a:rPr lang="en-GB" sz="2400" b="1" dirty="0">
                <a:solidFill>
                  <a:schemeClr val="tx1"/>
                </a:solidFill>
                <a:latin typeface="Century Gothic" panose="020B0502020202020204" pitchFamily="34" charset="0"/>
              </a:rPr>
              <a:t>3,938</a:t>
            </a:r>
          </a:p>
        </p:txBody>
      </p:sp>
      <p:sp>
        <p:nvSpPr>
          <p:cNvPr id="23" name="Oval 22">
            <a:extLst>
              <a:ext uri="{FF2B5EF4-FFF2-40B4-BE49-F238E27FC236}">
                <a16:creationId xmlns:a16="http://schemas.microsoft.com/office/drawing/2014/main" id="{F3D51EE7-9028-458B-9D24-AE4879830DA9}"/>
              </a:ext>
            </a:extLst>
          </p:cNvPr>
          <p:cNvSpPr/>
          <p:nvPr/>
        </p:nvSpPr>
        <p:spPr>
          <a:xfrm>
            <a:off x="2213151"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3,000</a:t>
            </a:r>
          </a:p>
        </p:txBody>
      </p:sp>
      <p:sp>
        <p:nvSpPr>
          <p:cNvPr id="24" name="Oval 23">
            <a:extLst>
              <a:ext uri="{FF2B5EF4-FFF2-40B4-BE49-F238E27FC236}">
                <a16:creationId xmlns:a16="http://schemas.microsoft.com/office/drawing/2014/main" id="{7C8B9DC9-B71A-4813-AD44-78B23D16E84E}"/>
              </a:ext>
            </a:extLst>
          </p:cNvPr>
          <p:cNvSpPr/>
          <p:nvPr/>
        </p:nvSpPr>
        <p:spPr>
          <a:xfrm>
            <a:off x="3481842"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800</a:t>
            </a:r>
          </a:p>
        </p:txBody>
      </p:sp>
      <p:sp>
        <p:nvSpPr>
          <p:cNvPr id="26" name="Oval 25">
            <a:extLst>
              <a:ext uri="{FF2B5EF4-FFF2-40B4-BE49-F238E27FC236}">
                <a16:creationId xmlns:a16="http://schemas.microsoft.com/office/drawing/2014/main" id="{2F23D548-8196-47EF-973C-73A9539A7F9D}"/>
              </a:ext>
            </a:extLst>
          </p:cNvPr>
          <p:cNvSpPr/>
          <p:nvPr/>
        </p:nvSpPr>
        <p:spPr>
          <a:xfrm>
            <a:off x="6019223"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000" b="1" dirty="0">
                <a:solidFill>
                  <a:prstClr val="black"/>
                </a:solidFill>
                <a:latin typeface="Century Gothic" panose="020B0502020202020204" pitchFamily="34" charset="0"/>
              </a:rPr>
              <a:t>28</a:t>
            </a:r>
          </a:p>
        </p:txBody>
      </p:sp>
      <p:cxnSp>
        <p:nvCxnSpPr>
          <p:cNvPr id="27" name="Straight Connector 26">
            <a:extLst>
              <a:ext uri="{FF2B5EF4-FFF2-40B4-BE49-F238E27FC236}">
                <a16:creationId xmlns:a16="http://schemas.microsoft.com/office/drawing/2014/main" id="{0CA64E12-5E35-462E-A8D0-433A03B73A9C}"/>
              </a:ext>
            </a:extLst>
          </p:cNvPr>
          <p:cNvCxnSpPr>
            <a:cxnSpLocks/>
            <a:stCxn id="23" idx="7"/>
            <a:endCxn id="22" idx="2"/>
          </p:cNvCxnSpPr>
          <p:nvPr/>
        </p:nvCxnSpPr>
        <p:spPr>
          <a:xfrm flipV="1">
            <a:off x="3111352" y="4257071"/>
            <a:ext cx="789503" cy="716702"/>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8" name="Straight Connector 27">
            <a:extLst>
              <a:ext uri="{FF2B5EF4-FFF2-40B4-BE49-F238E27FC236}">
                <a16:creationId xmlns:a16="http://schemas.microsoft.com/office/drawing/2014/main" id="{E03D1A82-BF58-444E-9B08-B3FF4FB0D928}"/>
              </a:ext>
            </a:extLst>
          </p:cNvPr>
          <p:cNvCxnSpPr>
            <a:cxnSpLocks/>
            <a:stCxn id="26" idx="1"/>
            <a:endCxn id="22" idx="6"/>
          </p:cNvCxnSpPr>
          <p:nvPr/>
        </p:nvCxnSpPr>
        <p:spPr>
          <a:xfrm flipH="1" flipV="1">
            <a:off x="5379764" y="4257071"/>
            <a:ext cx="793565" cy="716702"/>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29" name="Straight Connector 28">
            <a:extLst>
              <a:ext uri="{FF2B5EF4-FFF2-40B4-BE49-F238E27FC236}">
                <a16:creationId xmlns:a16="http://schemas.microsoft.com/office/drawing/2014/main" id="{1A17ED29-36BD-4EB1-8F8A-73C9B81BEA4D}"/>
              </a:ext>
            </a:extLst>
          </p:cNvPr>
          <p:cNvCxnSpPr>
            <a:cxnSpLocks/>
            <a:endCxn id="22" idx="5"/>
          </p:cNvCxnSpPr>
          <p:nvPr/>
        </p:nvCxnSpPr>
        <p:spPr>
          <a:xfrm flipH="1" flipV="1">
            <a:off x="5163184" y="4579512"/>
            <a:ext cx="113503" cy="270975"/>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cxnSp>
        <p:nvCxnSpPr>
          <p:cNvPr id="30" name="Straight Connector 29">
            <a:extLst>
              <a:ext uri="{FF2B5EF4-FFF2-40B4-BE49-F238E27FC236}">
                <a16:creationId xmlns:a16="http://schemas.microsoft.com/office/drawing/2014/main" id="{4CA55040-51B7-4FB3-8E44-43507AB5DEA3}"/>
              </a:ext>
            </a:extLst>
          </p:cNvPr>
          <p:cNvCxnSpPr>
            <a:cxnSpLocks/>
            <a:stCxn id="24" idx="0"/>
            <a:endCxn id="22" idx="3"/>
          </p:cNvCxnSpPr>
          <p:nvPr/>
        </p:nvCxnSpPr>
        <p:spPr>
          <a:xfrm flipV="1">
            <a:off x="4007996" y="4579512"/>
            <a:ext cx="109440" cy="270975"/>
          </a:xfrm>
          <a:prstGeom prst="line">
            <a:avLst/>
          </a:prstGeom>
          <a:solidFill>
            <a:schemeClr val="bg1"/>
          </a:solidFill>
          <a:ln w="28575">
            <a:solidFill>
              <a:schemeClr val="accent2">
                <a:lumMod val="50000"/>
              </a:schemeClr>
            </a:solidFill>
          </a:ln>
        </p:spPr>
        <p:style>
          <a:lnRef idx="2">
            <a:schemeClr val="dk1"/>
          </a:lnRef>
          <a:fillRef idx="0">
            <a:schemeClr val="dk1"/>
          </a:fillRef>
          <a:effectRef idx="1">
            <a:schemeClr val="dk1"/>
          </a:effectRef>
          <a:fontRef idx="minor">
            <a:schemeClr val="tx1"/>
          </a:fontRef>
        </p:style>
      </p:cxnSp>
      <p:sp>
        <p:nvSpPr>
          <p:cNvPr id="31" name="Oval 30">
            <a:extLst>
              <a:ext uri="{FF2B5EF4-FFF2-40B4-BE49-F238E27FC236}">
                <a16:creationId xmlns:a16="http://schemas.microsoft.com/office/drawing/2014/main" id="{E89D3693-C125-4B0F-9A7E-8FC62049DC4D}"/>
              </a:ext>
            </a:extLst>
          </p:cNvPr>
          <p:cNvSpPr/>
          <p:nvPr/>
        </p:nvSpPr>
        <p:spPr>
          <a:xfrm>
            <a:off x="2278209" y="2569228"/>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000" b="1" dirty="0">
                <a:solidFill>
                  <a:schemeClr val="tx1"/>
                </a:solidFill>
                <a:latin typeface="Century Gothic" panose="020B0502020202020204" pitchFamily="34" charset="0"/>
              </a:rPr>
              <a:t>2,000</a:t>
            </a:r>
          </a:p>
        </p:txBody>
      </p:sp>
      <p:sp>
        <p:nvSpPr>
          <p:cNvPr id="32" name="Oval 31">
            <a:extLst>
              <a:ext uri="{FF2B5EF4-FFF2-40B4-BE49-F238E27FC236}">
                <a16:creationId xmlns:a16="http://schemas.microsoft.com/office/drawing/2014/main" id="{046D88A9-E4A9-46FE-9061-F0F105E8010B}"/>
              </a:ext>
            </a:extLst>
          </p:cNvPr>
          <p:cNvSpPr/>
          <p:nvPr/>
        </p:nvSpPr>
        <p:spPr>
          <a:xfrm>
            <a:off x="4750533" y="4850487"/>
            <a:ext cx="1052307" cy="841847"/>
          </a:xfrm>
          <a:prstGeom prst="ellipse">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rgbClr val="FF0000"/>
                </a:solidFill>
                <a:latin typeface="Century Gothic" panose="020B0502020202020204" pitchFamily="34" charset="0"/>
              </a:rPr>
              <a:t>110</a:t>
            </a:r>
          </a:p>
        </p:txBody>
      </p:sp>
    </p:spTree>
    <p:extLst>
      <p:ext uri="{BB962C8B-B14F-4D97-AF65-F5344CB8AC3E}">
        <p14:creationId xmlns:p14="http://schemas.microsoft.com/office/powerpoint/2010/main" val="1673843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80" name="Picture 79">
            <a:extLst>
              <a:ext uri="{FF2B5EF4-FFF2-40B4-BE49-F238E27FC236}">
                <a16:creationId xmlns:a16="http://schemas.microsoft.com/office/drawing/2014/main" id="{284CBF02-5711-410C-B2E6-FE7B69A301D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81" name="Rectangle 80">
            <a:extLst>
              <a:ext uri="{FF2B5EF4-FFF2-40B4-BE49-F238E27FC236}">
                <a16:creationId xmlns:a16="http://schemas.microsoft.com/office/drawing/2014/main" id="{AB8788AF-B37F-4BEF-9C86-8DB5038F3D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Base 10 shows the number 8,201.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08744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80" name="Picture 79">
            <a:extLst>
              <a:ext uri="{FF2B5EF4-FFF2-40B4-BE49-F238E27FC236}">
                <a16:creationId xmlns:a16="http://schemas.microsoft.com/office/drawing/2014/main" id="{284CBF02-5711-410C-B2E6-FE7B69A301D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81" name="Rectangle 80">
            <a:extLst>
              <a:ext uri="{FF2B5EF4-FFF2-40B4-BE49-F238E27FC236}">
                <a16:creationId xmlns:a16="http://schemas.microsoft.com/office/drawing/2014/main" id="{AB8788AF-B37F-4BEF-9C86-8DB5038F3D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The Base 10 shows the number 8,201.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True because 7 thousands + 11 hundreds + 8 tens + 21 ones = 8,201.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51538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bar model shows 7,283 correctly partitioned?</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B.</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t>
            </a: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graphicFrame>
        <p:nvGraphicFramePr>
          <p:cNvPr id="67" name="Table 66">
            <a:extLst>
              <a:ext uri="{FF2B5EF4-FFF2-40B4-BE49-F238E27FC236}">
                <a16:creationId xmlns:a16="http://schemas.microsoft.com/office/drawing/2014/main" id="{4234A892-E9AA-459F-B3C9-F27CAF75DD9E}"/>
              </a:ext>
            </a:extLst>
          </p:cNvPr>
          <p:cNvGraphicFramePr>
            <a:graphicFrameLocks noGrp="1"/>
          </p:cNvGraphicFramePr>
          <p:nvPr>
            <p:extLst>
              <p:ext uri="{D42A27DB-BD31-4B8C-83A1-F6EECF244321}">
                <p14:modId xmlns:p14="http://schemas.microsoft.com/office/powerpoint/2010/main" val="2699822052"/>
              </p:ext>
            </p:extLst>
          </p:nvPr>
        </p:nvGraphicFramePr>
        <p:xfrm>
          <a:off x="1360281" y="1839821"/>
          <a:ext cx="6423438" cy="1379976"/>
        </p:xfrm>
        <a:graphic>
          <a:graphicData uri="http://schemas.openxmlformats.org/drawingml/2006/table">
            <a:tbl>
              <a:tblPr firstRow="1" bandRow="1">
                <a:tableStyleId>{5C22544A-7EE6-4342-B048-85BDC9FD1C3A}</a:tableStyleId>
              </a:tblPr>
              <a:tblGrid>
                <a:gridCol w="3971374">
                  <a:extLst>
                    <a:ext uri="{9D8B030D-6E8A-4147-A177-3AD203B41FA5}">
                      <a16:colId xmlns:a16="http://schemas.microsoft.com/office/drawing/2014/main" val="3097493559"/>
                    </a:ext>
                  </a:extLst>
                </a:gridCol>
                <a:gridCol w="1066354">
                  <a:extLst>
                    <a:ext uri="{9D8B030D-6E8A-4147-A177-3AD203B41FA5}">
                      <a16:colId xmlns:a16="http://schemas.microsoft.com/office/drawing/2014/main" val="332831089"/>
                    </a:ext>
                  </a:extLst>
                </a:gridCol>
                <a:gridCol w="816706">
                  <a:extLst>
                    <a:ext uri="{9D8B030D-6E8A-4147-A177-3AD203B41FA5}">
                      <a16:colId xmlns:a16="http://schemas.microsoft.com/office/drawing/2014/main" val="2703392910"/>
                    </a:ext>
                  </a:extLst>
                </a:gridCol>
                <a:gridCol w="569004">
                  <a:extLst>
                    <a:ext uri="{9D8B030D-6E8A-4147-A177-3AD203B41FA5}">
                      <a16:colId xmlns:a16="http://schemas.microsoft.com/office/drawing/2014/main" val="4114100398"/>
                    </a:ext>
                  </a:extLst>
                </a:gridCol>
              </a:tblGrid>
              <a:tr h="667349">
                <a:tc gridSpan="4">
                  <a:txBody>
                    <a:bodyPr/>
                    <a:lstStyle/>
                    <a:p>
                      <a:pPr algn="ctr"/>
                      <a:r>
                        <a:rPr lang="en-GB" sz="2500" b="1" dirty="0">
                          <a:solidFill>
                            <a:schemeClr val="tx1"/>
                          </a:solidFill>
                          <a:latin typeface="Century Gothic" panose="020B0502020202020204" pitchFamily="34" charset="0"/>
                        </a:rPr>
                        <a:t>7,283</a:t>
                      </a:r>
                    </a:p>
                  </a:txBody>
                  <a:tcPr marL="51615" marR="51615"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130773"/>
                  </a:ext>
                </a:extLst>
              </a:tr>
              <a:tr h="712627">
                <a:tc>
                  <a:txBody>
                    <a:bodyPr/>
                    <a:lstStyle/>
                    <a:p>
                      <a:pPr algn="ctr"/>
                      <a:r>
                        <a:rPr lang="en-GB" sz="2500" b="1" dirty="0">
                          <a:solidFill>
                            <a:schemeClr val="tx1"/>
                          </a:solidFill>
                          <a:latin typeface="Century Gothic" panose="020B0502020202020204" pitchFamily="34" charset="0"/>
                        </a:rPr>
                        <a:t>7,000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200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50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33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71180748"/>
                  </a:ext>
                </a:extLst>
              </a:tr>
            </a:tbl>
          </a:graphicData>
        </a:graphic>
      </p:graphicFrame>
      <p:graphicFrame>
        <p:nvGraphicFramePr>
          <p:cNvPr id="79" name="Table 78">
            <a:extLst>
              <a:ext uri="{FF2B5EF4-FFF2-40B4-BE49-F238E27FC236}">
                <a16:creationId xmlns:a16="http://schemas.microsoft.com/office/drawing/2014/main" id="{18083E0C-0CDE-4A68-832A-471A1574515A}"/>
              </a:ext>
            </a:extLst>
          </p:cNvPr>
          <p:cNvGraphicFramePr>
            <a:graphicFrameLocks noGrp="1"/>
          </p:cNvGraphicFramePr>
          <p:nvPr>
            <p:extLst>
              <p:ext uri="{D42A27DB-BD31-4B8C-83A1-F6EECF244321}">
                <p14:modId xmlns:p14="http://schemas.microsoft.com/office/powerpoint/2010/main" val="3862886879"/>
              </p:ext>
            </p:extLst>
          </p:nvPr>
        </p:nvGraphicFramePr>
        <p:xfrm>
          <a:off x="1360280" y="3860705"/>
          <a:ext cx="6423440" cy="1320256"/>
        </p:xfrm>
        <a:graphic>
          <a:graphicData uri="http://schemas.openxmlformats.org/drawingml/2006/table">
            <a:tbl>
              <a:tblPr firstRow="1" bandRow="1">
                <a:tableStyleId>{5C22544A-7EE6-4342-B048-85BDC9FD1C3A}</a:tableStyleId>
              </a:tblPr>
              <a:tblGrid>
                <a:gridCol w="3943240">
                  <a:extLst>
                    <a:ext uri="{9D8B030D-6E8A-4147-A177-3AD203B41FA5}">
                      <a16:colId xmlns:a16="http://schemas.microsoft.com/office/drawing/2014/main" val="3097493559"/>
                    </a:ext>
                  </a:extLst>
                </a:gridCol>
                <a:gridCol w="1828800">
                  <a:extLst>
                    <a:ext uri="{9D8B030D-6E8A-4147-A177-3AD203B41FA5}">
                      <a16:colId xmlns:a16="http://schemas.microsoft.com/office/drawing/2014/main" val="332831089"/>
                    </a:ext>
                  </a:extLst>
                </a:gridCol>
                <a:gridCol w="651400">
                  <a:extLst>
                    <a:ext uri="{9D8B030D-6E8A-4147-A177-3AD203B41FA5}">
                      <a16:colId xmlns:a16="http://schemas.microsoft.com/office/drawing/2014/main" val="2703392910"/>
                    </a:ext>
                  </a:extLst>
                </a:gridCol>
              </a:tblGrid>
              <a:tr h="607629">
                <a:tc gridSpan="3">
                  <a:txBody>
                    <a:bodyPr/>
                    <a:lstStyle/>
                    <a:p>
                      <a:pPr algn="ctr"/>
                      <a:r>
                        <a:rPr lang="en-GB" sz="2500" b="1" dirty="0">
                          <a:solidFill>
                            <a:schemeClr val="tx1"/>
                          </a:solidFill>
                          <a:latin typeface="Century Gothic" panose="020B0502020202020204" pitchFamily="34" charset="0"/>
                        </a:rPr>
                        <a:t>7,283</a:t>
                      </a:r>
                    </a:p>
                  </a:txBody>
                  <a:tcPr marL="51615" marR="51615"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130773"/>
                  </a:ext>
                </a:extLst>
              </a:tr>
              <a:tr h="712627">
                <a:tc>
                  <a:txBody>
                    <a:bodyPr/>
                    <a:lstStyle/>
                    <a:p>
                      <a:pPr algn="ctr"/>
                      <a:r>
                        <a:rPr lang="en-GB" sz="2500" b="1" dirty="0">
                          <a:solidFill>
                            <a:schemeClr val="tx1"/>
                          </a:solidFill>
                          <a:latin typeface="Century Gothic" panose="020B0502020202020204" pitchFamily="34" charset="0"/>
                        </a:rPr>
                        <a:t>6,000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1,200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63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71180748"/>
                  </a:ext>
                </a:extLst>
              </a:tr>
            </a:tbl>
          </a:graphicData>
        </a:graphic>
      </p:graphicFrame>
    </p:spTree>
    <p:extLst>
      <p:ext uri="{BB962C8B-B14F-4D97-AF65-F5344CB8AC3E}">
        <p14:creationId xmlns:p14="http://schemas.microsoft.com/office/powerpoint/2010/main" val="1440926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bar model shows 7,283 correctly partitioned?</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A.</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B.</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 shows 7,283 correctly partitioned because 7 thousands + 2 hundreds + 5 tens + 33 ones = 7,283.</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t>
            </a:r>
          </a:p>
        </p:txBody>
      </p:sp>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graphicFrame>
        <p:nvGraphicFramePr>
          <p:cNvPr id="67" name="Table 66">
            <a:extLst>
              <a:ext uri="{FF2B5EF4-FFF2-40B4-BE49-F238E27FC236}">
                <a16:creationId xmlns:a16="http://schemas.microsoft.com/office/drawing/2014/main" id="{4234A892-E9AA-459F-B3C9-F27CAF75DD9E}"/>
              </a:ext>
            </a:extLst>
          </p:cNvPr>
          <p:cNvGraphicFramePr>
            <a:graphicFrameLocks noGrp="1"/>
          </p:cNvGraphicFramePr>
          <p:nvPr>
            <p:extLst>
              <p:ext uri="{D42A27DB-BD31-4B8C-83A1-F6EECF244321}">
                <p14:modId xmlns:p14="http://schemas.microsoft.com/office/powerpoint/2010/main" val="2198276111"/>
              </p:ext>
            </p:extLst>
          </p:nvPr>
        </p:nvGraphicFramePr>
        <p:xfrm>
          <a:off x="1360281" y="1839821"/>
          <a:ext cx="6423438" cy="1379976"/>
        </p:xfrm>
        <a:graphic>
          <a:graphicData uri="http://schemas.openxmlformats.org/drawingml/2006/table">
            <a:tbl>
              <a:tblPr firstRow="1" bandRow="1">
                <a:tableStyleId>{5C22544A-7EE6-4342-B048-85BDC9FD1C3A}</a:tableStyleId>
              </a:tblPr>
              <a:tblGrid>
                <a:gridCol w="3971374">
                  <a:extLst>
                    <a:ext uri="{9D8B030D-6E8A-4147-A177-3AD203B41FA5}">
                      <a16:colId xmlns:a16="http://schemas.microsoft.com/office/drawing/2014/main" val="3097493559"/>
                    </a:ext>
                  </a:extLst>
                </a:gridCol>
                <a:gridCol w="1066354">
                  <a:extLst>
                    <a:ext uri="{9D8B030D-6E8A-4147-A177-3AD203B41FA5}">
                      <a16:colId xmlns:a16="http://schemas.microsoft.com/office/drawing/2014/main" val="332831089"/>
                    </a:ext>
                  </a:extLst>
                </a:gridCol>
                <a:gridCol w="816706">
                  <a:extLst>
                    <a:ext uri="{9D8B030D-6E8A-4147-A177-3AD203B41FA5}">
                      <a16:colId xmlns:a16="http://schemas.microsoft.com/office/drawing/2014/main" val="2703392910"/>
                    </a:ext>
                  </a:extLst>
                </a:gridCol>
                <a:gridCol w="569004">
                  <a:extLst>
                    <a:ext uri="{9D8B030D-6E8A-4147-A177-3AD203B41FA5}">
                      <a16:colId xmlns:a16="http://schemas.microsoft.com/office/drawing/2014/main" val="4114100398"/>
                    </a:ext>
                  </a:extLst>
                </a:gridCol>
              </a:tblGrid>
              <a:tr h="667349">
                <a:tc gridSpan="4">
                  <a:txBody>
                    <a:bodyPr/>
                    <a:lstStyle/>
                    <a:p>
                      <a:pPr algn="ctr"/>
                      <a:r>
                        <a:rPr lang="en-GB" sz="2500" b="1" dirty="0">
                          <a:solidFill>
                            <a:srgbClr val="FF0000"/>
                          </a:solidFill>
                          <a:latin typeface="Century Gothic" panose="020B0502020202020204" pitchFamily="34" charset="0"/>
                        </a:rPr>
                        <a:t>7,283</a:t>
                      </a:r>
                    </a:p>
                  </a:txBody>
                  <a:tcPr marL="51615" marR="51615"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130773"/>
                  </a:ext>
                </a:extLst>
              </a:tr>
              <a:tr h="712627">
                <a:tc>
                  <a:txBody>
                    <a:bodyPr/>
                    <a:lstStyle/>
                    <a:p>
                      <a:pPr algn="ctr"/>
                      <a:r>
                        <a:rPr lang="en-GB" sz="2500" b="1" dirty="0">
                          <a:solidFill>
                            <a:srgbClr val="FF0000"/>
                          </a:solidFill>
                          <a:latin typeface="Century Gothic" panose="020B0502020202020204" pitchFamily="34" charset="0"/>
                        </a:rPr>
                        <a:t>7,000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200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50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33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71180748"/>
                  </a:ext>
                </a:extLst>
              </a:tr>
            </a:tbl>
          </a:graphicData>
        </a:graphic>
      </p:graphicFrame>
      <p:graphicFrame>
        <p:nvGraphicFramePr>
          <p:cNvPr id="79" name="Table 78">
            <a:extLst>
              <a:ext uri="{FF2B5EF4-FFF2-40B4-BE49-F238E27FC236}">
                <a16:creationId xmlns:a16="http://schemas.microsoft.com/office/drawing/2014/main" id="{18083E0C-0CDE-4A68-832A-471A1574515A}"/>
              </a:ext>
            </a:extLst>
          </p:cNvPr>
          <p:cNvGraphicFramePr>
            <a:graphicFrameLocks noGrp="1"/>
          </p:cNvGraphicFramePr>
          <p:nvPr>
            <p:extLst>
              <p:ext uri="{D42A27DB-BD31-4B8C-83A1-F6EECF244321}">
                <p14:modId xmlns:p14="http://schemas.microsoft.com/office/powerpoint/2010/main" val="2244917277"/>
              </p:ext>
            </p:extLst>
          </p:nvPr>
        </p:nvGraphicFramePr>
        <p:xfrm>
          <a:off x="1360280" y="3860705"/>
          <a:ext cx="6423440" cy="1320256"/>
        </p:xfrm>
        <a:graphic>
          <a:graphicData uri="http://schemas.openxmlformats.org/drawingml/2006/table">
            <a:tbl>
              <a:tblPr firstRow="1" bandRow="1">
                <a:tableStyleId>{5C22544A-7EE6-4342-B048-85BDC9FD1C3A}</a:tableStyleId>
              </a:tblPr>
              <a:tblGrid>
                <a:gridCol w="3943240">
                  <a:extLst>
                    <a:ext uri="{9D8B030D-6E8A-4147-A177-3AD203B41FA5}">
                      <a16:colId xmlns:a16="http://schemas.microsoft.com/office/drawing/2014/main" val="3097493559"/>
                    </a:ext>
                  </a:extLst>
                </a:gridCol>
                <a:gridCol w="1828800">
                  <a:extLst>
                    <a:ext uri="{9D8B030D-6E8A-4147-A177-3AD203B41FA5}">
                      <a16:colId xmlns:a16="http://schemas.microsoft.com/office/drawing/2014/main" val="332831089"/>
                    </a:ext>
                  </a:extLst>
                </a:gridCol>
                <a:gridCol w="651400">
                  <a:extLst>
                    <a:ext uri="{9D8B030D-6E8A-4147-A177-3AD203B41FA5}">
                      <a16:colId xmlns:a16="http://schemas.microsoft.com/office/drawing/2014/main" val="2703392910"/>
                    </a:ext>
                  </a:extLst>
                </a:gridCol>
              </a:tblGrid>
              <a:tr h="607629">
                <a:tc gridSpan="3">
                  <a:txBody>
                    <a:bodyPr/>
                    <a:lstStyle/>
                    <a:p>
                      <a:pPr algn="ctr"/>
                      <a:r>
                        <a:rPr lang="en-GB" sz="2500" b="1" dirty="0">
                          <a:solidFill>
                            <a:schemeClr val="tx1"/>
                          </a:solidFill>
                          <a:latin typeface="Century Gothic" panose="020B0502020202020204" pitchFamily="34" charset="0"/>
                        </a:rPr>
                        <a:t>7,283</a:t>
                      </a:r>
                    </a:p>
                  </a:txBody>
                  <a:tcPr marL="51615" marR="51615" marT="41564" marB="41564"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400" b="0" dirty="0">
                        <a:solidFill>
                          <a:schemeClr val="tx1"/>
                        </a:solidFill>
                        <a:latin typeface="SassoonCRInfantMedium" panose="02000603020000020003" pitchFamily="2" charset="0"/>
                      </a:endParaRPr>
                    </a:p>
                  </a:txBody>
                  <a:tcPr marL="56777" marR="567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2130773"/>
                  </a:ext>
                </a:extLst>
              </a:tr>
              <a:tr h="712627">
                <a:tc>
                  <a:txBody>
                    <a:bodyPr/>
                    <a:lstStyle/>
                    <a:p>
                      <a:pPr algn="ctr"/>
                      <a:r>
                        <a:rPr lang="en-GB" sz="2500" b="1" dirty="0">
                          <a:solidFill>
                            <a:schemeClr val="tx1"/>
                          </a:solidFill>
                          <a:latin typeface="Century Gothic" panose="020B0502020202020204" pitchFamily="34" charset="0"/>
                        </a:rPr>
                        <a:t>6,000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1,200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63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71180748"/>
                  </a:ext>
                </a:extLst>
              </a:tr>
            </a:tbl>
          </a:graphicData>
        </a:graphic>
      </p:graphicFrame>
    </p:spTree>
    <p:extLst>
      <p:ext uri="{BB962C8B-B14F-4D97-AF65-F5344CB8AC3E}">
        <p14:creationId xmlns:p14="http://schemas.microsoft.com/office/powerpoint/2010/main" val="28156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0F4B8D0F-3CA1-4FD8-87FF-82D24FD53452}"/>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4830B447-CC7D-4B62-8342-F9A4E1E9A4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Jackson and Daria are describing different 4-digit numbers.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is describing 4,549?</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55E4A56E-5772-43FF-AF51-748D37A3F17D}"/>
              </a:ext>
            </a:extLst>
          </p:cNvPr>
          <p:cNvSpPr/>
          <p:nvPr/>
        </p:nvSpPr>
        <p:spPr>
          <a:xfrm>
            <a:off x="3335666" y="1543765"/>
            <a:ext cx="4323266" cy="1343988"/>
          </a:xfrm>
          <a:prstGeom prst="wedgeRoundRectCallout">
            <a:avLst>
              <a:gd name="adj1" fmla="val -57985"/>
              <a:gd name="adj2" fmla="val 173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number has 45 hundreds, 4 tens and 9 ones.</a:t>
            </a:r>
          </a:p>
        </p:txBody>
      </p:sp>
      <p:sp>
        <p:nvSpPr>
          <p:cNvPr id="21" name="Speech Bubble: Rectangle with Corners Rounded 20">
            <a:extLst>
              <a:ext uri="{FF2B5EF4-FFF2-40B4-BE49-F238E27FC236}">
                <a16:creationId xmlns:a16="http://schemas.microsoft.com/office/drawing/2014/main" id="{0ECA4AA5-8621-4A2B-AB14-5EA71CF9682E}"/>
              </a:ext>
            </a:extLst>
          </p:cNvPr>
          <p:cNvSpPr/>
          <p:nvPr/>
        </p:nvSpPr>
        <p:spPr>
          <a:xfrm flipH="1">
            <a:off x="1684689" y="3354436"/>
            <a:ext cx="4323266" cy="1343988"/>
          </a:xfrm>
          <a:prstGeom prst="wedgeRoundRectCallout">
            <a:avLst>
              <a:gd name="adj1" fmla="val -57985"/>
              <a:gd name="adj2" fmla="val 173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number has 4 thousands, 54 tens and 9 ones.</a:t>
            </a:r>
          </a:p>
        </p:txBody>
      </p:sp>
      <p:sp>
        <p:nvSpPr>
          <p:cNvPr id="22" name="TextBox 21">
            <a:extLst>
              <a:ext uri="{FF2B5EF4-FFF2-40B4-BE49-F238E27FC236}">
                <a16:creationId xmlns:a16="http://schemas.microsoft.com/office/drawing/2014/main" id="{BDA1F3F6-650F-4509-89E3-8E7C6559A42B}"/>
              </a:ext>
            </a:extLst>
          </p:cNvPr>
          <p:cNvSpPr txBox="1"/>
          <p:nvPr/>
        </p:nvSpPr>
        <p:spPr>
          <a:xfrm>
            <a:off x="1621885" y="2742991"/>
            <a:ext cx="1350373" cy="446892"/>
          </a:xfrm>
          <a:prstGeom prst="rect">
            <a:avLst/>
          </a:prstGeom>
          <a:noFill/>
        </p:spPr>
        <p:txBody>
          <a:bodyPr wrap="none" rtlCol="0">
            <a:spAutoFit/>
          </a:bodyPr>
          <a:lstStyle/>
          <a:p>
            <a:r>
              <a:rPr lang="en-GB" b="1" dirty="0">
                <a:latin typeface="Century Gothic" panose="020B0502020202020204" pitchFamily="34" charset="0"/>
              </a:rPr>
              <a:t>Jackson</a:t>
            </a:r>
          </a:p>
        </p:txBody>
      </p:sp>
      <p:sp>
        <p:nvSpPr>
          <p:cNvPr id="23" name="TextBox 22">
            <a:extLst>
              <a:ext uri="{FF2B5EF4-FFF2-40B4-BE49-F238E27FC236}">
                <a16:creationId xmlns:a16="http://schemas.microsoft.com/office/drawing/2014/main" id="{5D94AB5F-ED72-4982-9D30-912601BF5009}"/>
              </a:ext>
            </a:extLst>
          </p:cNvPr>
          <p:cNvSpPr txBox="1"/>
          <p:nvPr/>
        </p:nvSpPr>
        <p:spPr>
          <a:xfrm>
            <a:off x="6431721" y="4464738"/>
            <a:ext cx="944989" cy="446892"/>
          </a:xfrm>
          <a:prstGeom prst="rect">
            <a:avLst/>
          </a:prstGeom>
          <a:noFill/>
        </p:spPr>
        <p:txBody>
          <a:bodyPr wrap="none" rtlCol="0">
            <a:spAutoFit/>
          </a:bodyPr>
          <a:lstStyle/>
          <a:p>
            <a:r>
              <a:rPr lang="en-GB" b="1" dirty="0">
                <a:latin typeface="Century Gothic" panose="020B0502020202020204" pitchFamily="34" charset="0"/>
              </a:rPr>
              <a:t>Daria</a:t>
            </a:r>
          </a:p>
        </p:txBody>
      </p:sp>
    </p:spTree>
    <p:extLst>
      <p:ext uri="{BB962C8B-B14F-4D97-AF65-F5344CB8AC3E}">
        <p14:creationId xmlns:p14="http://schemas.microsoft.com/office/powerpoint/2010/main" val="600584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5B95FEEE-48EE-41C9-9F6D-015057418F5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AEEB8026-9FB8-4FE1-964E-3BCE433535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75B53FA-4A6C-45A2-AE1B-BDFCDB39939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0F4B8D0F-3CA1-4FD8-87FF-82D24FD53452}"/>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4830B447-CC7D-4B62-8342-F9A4E1E9A4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Jackson and Daria are describing different 4-digit numbers.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is describing 4,549?</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They are both describing 4,549, partitioned in different ways. </a:t>
            </a:r>
          </a:p>
          <a:p>
            <a:pPr lvl="0"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55E4A56E-5772-43FF-AF51-748D37A3F17D}"/>
              </a:ext>
            </a:extLst>
          </p:cNvPr>
          <p:cNvSpPr/>
          <p:nvPr/>
        </p:nvSpPr>
        <p:spPr>
          <a:xfrm>
            <a:off x="3335666" y="1543765"/>
            <a:ext cx="4323266" cy="1343988"/>
          </a:xfrm>
          <a:prstGeom prst="wedgeRoundRectCallout">
            <a:avLst>
              <a:gd name="adj1" fmla="val -57985"/>
              <a:gd name="adj2" fmla="val 173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number has 45 hundreds, 4 tens and 9 ones.</a:t>
            </a:r>
          </a:p>
        </p:txBody>
      </p:sp>
      <p:sp>
        <p:nvSpPr>
          <p:cNvPr id="21" name="Speech Bubble: Rectangle with Corners Rounded 20">
            <a:extLst>
              <a:ext uri="{FF2B5EF4-FFF2-40B4-BE49-F238E27FC236}">
                <a16:creationId xmlns:a16="http://schemas.microsoft.com/office/drawing/2014/main" id="{0ECA4AA5-8621-4A2B-AB14-5EA71CF9682E}"/>
              </a:ext>
            </a:extLst>
          </p:cNvPr>
          <p:cNvSpPr/>
          <p:nvPr/>
        </p:nvSpPr>
        <p:spPr>
          <a:xfrm flipH="1">
            <a:off x="1684689" y="3354436"/>
            <a:ext cx="4323266" cy="1343988"/>
          </a:xfrm>
          <a:prstGeom prst="wedgeRoundRectCallout">
            <a:avLst>
              <a:gd name="adj1" fmla="val -57985"/>
              <a:gd name="adj2" fmla="val 173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This number has 4 thousands, 54 tens and 9 ones.</a:t>
            </a:r>
          </a:p>
        </p:txBody>
      </p:sp>
      <p:sp>
        <p:nvSpPr>
          <p:cNvPr id="22" name="TextBox 21">
            <a:extLst>
              <a:ext uri="{FF2B5EF4-FFF2-40B4-BE49-F238E27FC236}">
                <a16:creationId xmlns:a16="http://schemas.microsoft.com/office/drawing/2014/main" id="{BDA1F3F6-650F-4509-89E3-8E7C6559A42B}"/>
              </a:ext>
            </a:extLst>
          </p:cNvPr>
          <p:cNvSpPr txBox="1"/>
          <p:nvPr/>
        </p:nvSpPr>
        <p:spPr>
          <a:xfrm>
            <a:off x="1621885" y="2742991"/>
            <a:ext cx="1350373" cy="446892"/>
          </a:xfrm>
          <a:prstGeom prst="rect">
            <a:avLst/>
          </a:prstGeom>
          <a:noFill/>
        </p:spPr>
        <p:txBody>
          <a:bodyPr wrap="none" rtlCol="0">
            <a:spAutoFit/>
          </a:bodyPr>
          <a:lstStyle/>
          <a:p>
            <a:r>
              <a:rPr lang="en-GB" b="1" dirty="0">
                <a:latin typeface="Century Gothic" panose="020B0502020202020204" pitchFamily="34" charset="0"/>
              </a:rPr>
              <a:t>Jackson</a:t>
            </a:r>
          </a:p>
        </p:txBody>
      </p:sp>
      <p:sp>
        <p:nvSpPr>
          <p:cNvPr id="23" name="TextBox 22">
            <a:extLst>
              <a:ext uri="{FF2B5EF4-FFF2-40B4-BE49-F238E27FC236}">
                <a16:creationId xmlns:a16="http://schemas.microsoft.com/office/drawing/2014/main" id="{5D94AB5F-ED72-4982-9D30-912601BF5009}"/>
              </a:ext>
            </a:extLst>
          </p:cNvPr>
          <p:cNvSpPr txBox="1"/>
          <p:nvPr/>
        </p:nvSpPr>
        <p:spPr>
          <a:xfrm>
            <a:off x="6431721" y="4464738"/>
            <a:ext cx="944989" cy="446892"/>
          </a:xfrm>
          <a:prstGeom prst="rect">
            <a:avLst/>
          </a:prstGeom>
          <a:noFill/>
        </p:spPr>
        <p:txBody>
          <a:bodyPr wrap="none" rtlCol="0">
            <a:spAutoFit/>
          </a:bodyPr>
          <a:lstStyle/>
          <a:p>
            <a:r>
              <a:rPr lang="en-GB" b="1" dirty="0">
                <a:latin typeface="Century Gothic" panose="020B0502020202020204" pitchFamily="34" charset="0"/>
              </a:rPr>
              <a:t>Daria</a:t>
            </a:r>
          </a:p>
        </p:txBody>
      </p:sp>
    </p:spTree>
    <p:extLst>
      <p:ext uri="{BB962C8B-B14F-4D97-AF65-F5344CB8AC3E}">
        <p14:creationId xmlns:p14="http://schemas.microsoft.com/office/powerpoint/2010/main" val="3733088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FAEB690-040A-40E5-BFC5-7F2C83D0EC6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BDC71CA4-D50D-43D8-AC80-0A3318CA50A0}"/>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190AEBA-842D-4865-A69F-004C3EF86AB9}"/>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2" name="Picture 11">
            <a:extLst>
              <a:ext uri="{FF2B5EF4-FFF2-40B4-BE49-F238E27FC236}">
                <a16:creationId xmlns:a16="http://schemas.microsoft.com/office/drawing/2014/main" id="{ADD605FF-D53B-41EC-855D-F64DD2671A6C}"/>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3064C31F-DA03-4B70-B28E-1F56FCEE8F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Archie says,</a:t>
            </a:r>
          </a:p>
          <a:p>
            <a:pPr lvl="0" algn="ctr"/>
            <a:endParaRPr lang="en-GB" sz="2000" b="1" dirty="0">
              <a:solidFill>
                <a:schemeClr val="tx1"/>
              </a:solidFill>
              <a:latin typeface="Century Gothic" panose="020B0502020202020204" pitchFamily="34" charset="0"/>
            </a:endParaRPr>
          </a:p>
          <a:p>
            <a:pPr lvl="0" algn="ctr"/>
            <a:endParaRPr lang="en-GB" sz="105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4000" b="1" dirty="0">
                <a:solidFill>
                  <a:schemeClr val="tx1"/>
                </a:solidFill>
                <a:latin typeface="Century Gothic" panose="020B0502020202020204" pitchFamily="34" charset="0"/>
              </a:rPr>
              <a:t>8,000 + 300 + 90 + 2</a:t>
            </a:r>
          </a:p>
          <a:p>
            <a:pPr lvl="0" algn="ctr"/>
            <a:endParaRPr lang="en-GB" sz="800" b="1" dirty="0">
              <a:solidFill>
                <a:schemeClr val="tx1"/>
              </a:solidFill>
              <a:latin typeface="Century Gothic" panose="020B0502020202020204" pitchFamily="34" charset="0"/>
            </a:endParaRPr>
          </a:p>
          <a:p>
            <a:pPr lvl="0" algn="ctr"/>
            <a:r>
              <a:rPr lang="en-GB" sz="4000" b="1" dirty="0">
                <a:solidFill>
                  <a:schemeClr val="tx1"/>
                </a:solidFill>
                <a:latin typeface="Century Gothic" panose="020B0502020202020204" pitchFamily="34" charset="0"/>
              </a:rPr>
              <a:t>4,000 + 3,900 + 490 + 2</a:t>
            </a:r>
          </a:p>
          <a:p>
            <a:pPr lvl="0" algn="ctr"/>
            <a:endParaRPr lang="en-GB" sz="36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Prove Archie wrong by finding two more different ways to partition the number.</a:t>
            </a:r>
            <a:r>
              <a:rPr lang="en-GB" sz="1600" b="1" dirty="0">
                <a:solidFill>
                  <a:schemeClr val="tx1"/>
                </a:solidFill>
                <a:latin typeface="Century Gothic" panose="020B0502020202020204" pitchFamily="34" charset="0"/>
              </a:rPr>
              <a:t> </a:t>
            </a:r>
          </a:p>
        </p:txBody>
      </p:sp>
      <p:sp>
        <p:nvSpPr>
          <p:cNvPr id="14" name="Speech Bubble: Rectangle with Corners Rounded 13">
            <a:extLst>
              <a:ext uri="{FF2B5EF4-FFF2-40B4-BE49-F238E27FC236}">
                <a16:creationId xmlns:a16="http://schemas.microsoft.com/office/drawing/2014/main" id="{99B804DE-3B89-462C-943D-904AB87265E2}"/>
              </a:ext>
            </a:extLst>
          </p:cNvPr>
          <p:cNvSpPr/>
          <p:nvPr/>
        </p:nvSpPr>
        <p:spPr>
          <a:xfrm>
            <a:off x="2368820" y="1404425"/>
            <a:ext cx="5795889" cy="1159158"/>
          </a:xfrm>
          <a:prstGeom prst="wedgeRoundRectCallout">
            <a:avLst>
              <a:gd name="adj1" fmla="val -54328"/>
              <a:gd name="adj2" fmla="val 3822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are only two ways to partition 8,392.</a:t>
            </a:r>
          </a:p>
        </p:txBody>
      </p:sp>
    </p:spTree>
    <p:extLst>
      <p:ext uri="{BB962C8B-B14F-4D97-AF65-F5344CB8AC3E}">
        <p14:creationId xmlns:p14="http://schemas.microsoft.com/office/powerpoint/2010/main" val="7201253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FAEB690-040A-40E5-BFC5-7F2C83D0EC6A}"/>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BDC71CA4-D50D-43D8-AC80-0A3318CA50A0}"/>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190AEBA-842D-4865-A69F-004C3EF86AB9}"/>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2" name="Picture 11">
            <a:extLst>
              <a:ext uri="{FF2B5EF4-FFF2-40B4-BE49-F238E27FC236}">
                <a16:creationId xmlns:a16="http://schemas.microsoft.com/office/drawing/2014/main" id="{ADD605FF-D53B-41EC-855D-F64DD2671A6C}"/>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3064C31F-DA03-4B70-B28E-1F56FCEE8FD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Archie says,</a:t>
            </a:r>
          </a:p>
          <a:p>
            <a:pPr lvl="0" algn="ctr"/>
            <a:endParaRPr lang="en-GB" sz="2000" b="1" dirty="0">
              <a:solidFill>
                <a:schemeClr val="tx1"/>
              </a:solidFill>
              <a:latin typeface="Century Gothic" panose="020B0502020202020204" pitchFamily="34" charset="0"/>
            </a:endParaRPr>
          </a:p>
          <a:p>
            <a:pPr lvl="0" algn="ctr"/>
            <a:endParaRPr lang="en-GB" sz="105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4000" b="1" dirty="0">
                <a:solidFill>
                  <a:schemeClr val="tx1"/>
                </a:solidFill>
                <a:latin typeface="Century Gothic" panose="020B0502020202020204" pitchFamily="34" charset="0"/>
              </a:rPr>
              <a:t>8,000 + 300 + 90 + 2</a:t>
            </a:r>
          </a:p>
          <a:p>
            <a:pPr lvl="0" algn="ctr"/>
            <a:endParaRPr lang="en-GB" sz="800" b="1" dirty="0">
              <a:solidFill>
                <a:schemeClr val="tx1"/>
              </a:solidFill>
              <a:latin typeface="Century Gothic" panose="020B0502020202020204" pitchFamily="34" charset="0"/>
            </a:endParaRPr>
          </a:p>
          <a:p>
            <a:pPr lvl="0" algn="ctr"/>
            <a:r>
              <a:rPr lang="en-GB" sz="4000" b="1" dirty="0">
                <a:solidFill>
                  <a:schemeClr val="tx1"/>
                </a:solidFill>
                <a:latin typeface="Century Gothic" panose="020B0502020202020204" pitchFamily="34" charset="0"/>
              </a:rPr>
              <a:t>4,000 + 3,900 + 490 + 2</a:t>
            </a:r>
          </a:p>
          <a:p>
            <a:pPr lvl="0" algn="ctr"/>
            <a:endParaRPr lang="en-GB" sz="36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Prove Archie wrong by finding two more different ways to partition the number.</a:t>
            </a:r>
            <a:r>
              <a:rPr lang="en-GB" sz="1600" b="1" dirty="0">
                <a:solidFill>
                  <a:schemeClr val="tx1"/>
                </a:solidFill>
                <a:latin typeface="Century Gothic" panose="020B0502020202020204" pitchFamily="34" charset="0"/>
              </a:rPr>
              <a:t> </a:t>
            </a:r>
          </a:p>
          <a:p>
            <a:pPr lvl="0" algn="ctr"/>
            <a:r>
              <a:rPr lang="en-GB" sz="2000" b="1" dirty="0">
                <a:solidFill>
                  <a:srgbClr val="FF0000"/>
                </a:solidFill>
                <a:latin typeface="Century Gothic" panose="020B0502020202020204" pitchFamily="34" charset="0"/>
              </a:rPr>
              <a:t>Various answers, for example: 5 thousands + 31 hundreds + 27 tens + 22 ones or 3 thousands + 53 hundreds + 3 tens + 62 ones.</a:t>
            </a:r>
          </a:p>
          <a:p>
            <a:pPr lvl="0" algn="ctr"/>
            <a:endParaRPr lang="en-GB" sz="1600" b="1" dirty="0">
              <a:solidFill>
                <a:schemeClr val="tx1"/>
              </a:solidFill>
              <a:latin typeface="Century Gothic" panose="020B0502020202020204" pitchFamily="34" charset="0"/>
            </a:endParaRPr>
          </a:p>
        </p:txBody>
      </p:sp>
      <p:sp>
        <p:nvSpPr>
          <p:cNvPr id="14" name="Speech Bubble: Rectangle with Corners Rounded 13">
            <a:extLst>
              <a:ext uri="{FF2B5EF4-FFF2-40B4-BE49-F238E27FC236}">
                <a16:creationId xmlns:a16="http://schemas.microsoft.com/office/drawing/2014/main" id="{99B804DE-3B89-462C-943D-904AB87265E2}"/>
              </a:ext>
            </a:extLst>
          </p:cNvPr>
          <p:cNvSpPr/>
          <p:nvPr/>
        </p:nvSpPr>
        <p:spPr>
          <a:xfrm>
            <a:off x="2368820" y="1404425"/>
            <a:ext cx="5795889" cy="1159158"/>
          </a:xfrm>
          <a:prstGeom prst="wedgeRoundRectCallout">
            <a:avLst>
              <a:gd name="adj1" fmla="val -54328"/>
              <a:gd name="adj2" fmla="val 3822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There are only two ways to partition 8,392.</a:t>
            </a:r>
          </a:p>
        </p:txBody>
      </p:sp>
    </p:spTree>
    <p:extLst>
      <p:ext uri="{BB962C8B-B14F-4D97-AF65-F5344CB8AC3E}">
        <p14:creationId xmlns:p14="http://schemas.microsoft.com/office/powerpoint/2010/main" val="1972528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2F8F6"/>
                </a:clrFrom>
                <a:clrTo>
                  <a:srgbClr val="F2F8F6">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A489EA2F-A31F-44F9-BAD7-4A1A7C6A5CD5}"/>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4F375258-86EB-4C84-B926-4D360720B3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These children are making the number 3,321.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partitioned the number correctly? Explain why.</a:t>
            </a:r>
          </a:p>
          <a:p>
            <a:endParaRPr lang="en-GB" sz="2000" b="1" dirty="0">
              <a:solidFill>
                <a:schemeClr val="tx1"/>
              </a:solidFill>
              <a:latin typeface="Century Gothic" panose="020B0502020202020204" pitchFamily="34" charset="0"/>
            </a:endParaRPr>
          </a:p>
        </p:txBody>
      </p:sp>
      <p:pic>
        <p:nvPicPr>
          <p:cNvPr id="20" name="Picture 19">
            <a:extLst>
              <a:ext uri="{FF2B5EF4-FFF2-40B4-BE49-F238E27FC236}">
                <a16:creationId xmlns:a16="http://schemas.microsoft.com/office/drawing/2014/main" id="{D434BEE2-06E9-417C-8DBB-83C9A04A4219}"/>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55879" b="66828" l="71668" r="88229">
                        <a14:foregroundMark x1="78592" y1="55879" x2="78592" y2="55879"/>
                        <a14:foregroundMark x1="84420" y1="59030" x2="84420" y2="59030"/>
                        <a14:foregroundMark x1="79804" y1="57859" x2="79804" y2="57859"/>
                        <a14:foregroundMark x1="75591" y1="58707" x2="75591" y2="58707"/>
                        <a14:foregroundMark x1="75591" y1="58707" x2="75591" y2="58707"/>
                        <a14:foregroundMark x1="80381" y1="57616" x2="80381" y2="57616"/>
                        <a14:foregroundMark x1="80381" y1="57616" x2="80381" y2="57616"/>
                        <a14:foregroundMark x1="83093" y1="62707" x2="83093" y2="62707"/>
                        <a14:foregroundMark x1="78419" y1="62707" x2="78419" y2="62707"/>
                        <a14:foregroundMark x1="76861" y1="62545" x2="76861" y2="62545"/>
                        <a14:foregroundMark x1="81362" y1="62747" x2="81362" y2="62747"/>
                        <a14:foregroundMark x1="82747" y1="62424" x2="82747" y2="62424"/>
                        <a14:foregroundMark x1="81131" y1="66384" x2="81131" y2="66384"/>
                        <a14:foregroundMark x1="81131" y1="66384" x2="81131" y2="66384"/>
                        <a14:foregroundMark x1="82920" y1="66828" x2="82920" y2="66828"/>
                        <a14:foregroundMark x1="81593" y1="66626" x2="81593" y2="66626"/>
                        <a14:foregroundMark x1="77784" y1="66505" x2="77784" y2="66505"/>
                        <a14:foregroundMark x1="77726" y1="66465" x2="77726" y2="66465"/>
                        <a14:foregroundMark x1="78188" y1="66303" x2="78188" y2="66303"/>
                        <a14:foregroundMark x1="78188" y1="66303" x2="78188" y2="66303"/>
                        <a14:foregroundMark x1="78996" y1="66182" x2="78996" y2="66182"/>
                        <a14:foregroundMark x1="80958" y1="66061" x2="80958" y2="66061"/>
                        <a14:foregroundMark x1="80958" y1="66061" x2="80958" y2="66061"/>
                        <a14:foregroundMark x1="78188" y1="66505" x2="78188" y2="66505"/>
                        <a14:foregroundMark x1="78246" y1="66505" x2="78246" y2="66505"/>
                      </a14:backgroundRemoval>
                    </a14:imgEffect>
                  </a14:imgLayer>
                </a14:imgProps>
              </a:ext>
              <a:ext uri="{28A0092B-C50C-407E-A947-70E740481C1C}">
                <a14:useLocalDpi xmlns:a14="http://schemas.microsoft.com/office/drawing/2010/main" val="0"/>
              </a:ext>
            </a:extLst>
          </a:blip>
          <a:srcRect l="69674" t="55144" r="9701" b="33098"/>
          <a:stretch/>
        </p:blipFill>
        <p:spPr>
          <a:xfrm>
            <a:off x="1305913" y="1548442"/>
            <a:ext cx="1555909" cy="1267341"/>
          </a:xfrm>
          <a:prstGeom prst="rect">
            <a:avLst/>
          </a:prstGeom>
        </p:spPr>
      </p:pic>
      <p:sp>
        <p:nvSpPr>
          <p:cNvPr id="21" name="Speech Bubble: Rectangle with Corners Rounded 20">
            <a:extLst>
              <a:ext uri="{FF2B5EF4-FFF2-40B4-BE49-F238E27FC236}">
                <a16:creationId xmlns:a16="http://schemas.microsoft.com/office/drawing/2014/main" id="{2CD5FB9B-DC06-4D40-9F02-61AE7669B3FC}"/>
              </a:ext>
            </a:extLst>
          </p:cNvPr>
          <p:cNvSpPr/>
          <p:nvPr/>
        </p:nvSpPr>
        <p:spPr>
          <a:xfrm>
            <a:off x="2999473" y="185870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3 thousands and 322 ones.</a:t>
            </a:r>
          </a:p>
        </p:txBody>
      </p:sp>
      <p:sp>
        <p:nvSpPr>
          <p:cNvPr id="22" name="Speech Bubble: Rectangle with Corners Rounded 21">
            <a:extLst>
              <a:ext uri="{FF2B5EF4-FFF2-40B4-BE49-F238E27FC236}">
                <a16:creationId xmlns:a16="http://schemas.microsoft.com/office/drawing/2014/main" id="{EAA2EDBD-68C6-4B8A-983C-BE860E73943A}"/>
              </a:ext>
            </a:extLst>
          </p:cNvPr>
          <p:cNvSpPr/>
          <p:nvPr/>
        </p:nvSpPr>
        <p:spPr>
          <a:xfrm flipH="1">
            <a:off x="1246987" y="328871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2 thousands, 12 hundreds, 11 tens and 11 ones.</a:t>
            </a:r>
          </a:p>
        </p:txBody>
      </p:sp>
      <p:sp>
        <p:nvSpPr>
          <p:cNvPr id="23" name="TextBox 22">
            <a:extLst>
              <a:ext uri="{FF2B5EF4-FFF2-40B4-BE49-F238E27FC236}">
                <a16:creationId xmlns:a16="http://schemas.microsoft.com/office/drawing/2014/main" id="{CC01E7AD-DCFB-4337-B55B-FAE3AE0FDE7A}"/>
              </a:ext>
            </a:extLst>
          </p:cNvPr>
          <p:cNvSpPr txBox="1"/>
          <p:nvPr/>
        </p:nvSpPr>
        <p:spPr>
          <a:xfrm>
            <a:off x="1460940" y="2815783"/>
            <a:ext cx="1245854" cy="369332"/>
          </a:xfrm>
          <a:prstGeom prst="rect">
            <a:avLst/>
          </a:prstGeom>
          <a:noFill/>
        </p:spPr>
        <p:txBody>
          <a:bodyPr wrap="none" rtlCol="0">
            <a:spAutoFit/>
          </a:bodyPr>
          <a:lstStyle/>
          <a:p>
            <a:pPr algn="ctr"/>
            <a:r>
              <a:rPr lang="en-GB" b="1" dirty="0">
                <a:latin typeface="Century Gothic" panose="020B0502020202020204" pitchFamily="34" charset="0"/>
              </a:rPr>
              <a:t>Georgina</a:t>
            </a:r>
          </a:p>
        </p:txBody>
      </p:sp>
      <p:sp>
        <p:nvSpPr>
          <p:cNvPr id="24" name="TextBox 23">
            <a:extLst>
              <a:ext uri="{FF2B5EF4-FFF2-40B4-BE49-F238E27FC236}">
                <a16:creationId xmlns:a16="http://schemas.microsoft.com/office/drawing/2014/main" id="{4686B825-B19A-47BE-81DC-0F4509BEE924}"/>
              </a:ext>
            </a:extLst>
          </p:cNvPr>
          <p:cNvSpPr txBox="1"/>
          <p:nvPr/>
        </p:nvSpPr>
        <p:spPr>
          <a:xfrm>
            <a:off x="6308691" y="4221623"/>
            <a:ext cx="1074333" cy="369332"/>
          </a:xfrm>
          <a:prstGeom prst="rect">
            <a:avLst/>
          </a:prstGeom>
          <a:noFill/>
        </p:spPr>
        <p:txBody>
          <a:bodyPr wrap="none" rtlCol="0">
            <a:spAutoFit/>
          </a:bodyPr>
          <a:lstStyle/>
          <a:p>
            <a:pPr algn="ctr"/>
            <a:r>
              <a:rPr lang="en-GB" b="1" dirty="0">
                <a:latin typeface="Century Gothic" panose="020B0502020202020204" pitchFamily="34" charset="0"/>
              </a:rPr>
              <a:t>Ramesh</a:t>
            </a:r>
          </a:p>
        </p:txBody>
      </p:sp>
    </p:spTree>
    <p:extLst>
      <p:ext uri="{BB962C8B-B14F-4D97-AF65-F5344CB8AC3E}">
        <p14:creationId xmlns:p14="http://schemas.microsoft.com/office/powerpoint/2010/main" val="3371507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2F8F6"/>
                </a:clrFrom>
                <a:clrTo>
                  <a:srgbClr val="F2F8F6">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A489EA2F-A31F-44F9-BAD7-4A1A7C6A5CD5}"/>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4F375258-86EB-4C84-B926-4D360720B3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These children are making the number 3,321.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partitioned the number correctly? Explain why.</a:t>
            </a:r>
          </a:p>
          <a:p>
            <a:pPr lvl="0" algn="ctr"/>
            <a:endParaRPr lang="en-GB" sz="2000" b="1" dirty="0">
              <a:solidFill>
                <a:schemeClr val="tx1"/>
              </a:solidFill>
              <a:latin typeface="Century Gothic" panose="020B0502020202020204" pitchFamily="34" charset="0"/>
            </a:endParaRPr>
          </a:p>
          <a:p>
            <a:pPr lvl="0"/>
            <a:r>
              <a:rPr lang="en-GB" sz="2000" b="1" dirty="0">
                <a:solidFill>
                  <a:prstClr val="black"/>
                </a:solidFill>
                <a:latin typeface="Century Gothic" panose="020B0502020202020204" pitchFamily="34" charset="0"/>
              </a:rPr>
              <a:t>Ramesh has partitioned the number correctly because…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pic>
        <p:nvPicPr>
          <p:cNvPr id="20" name="Picture 19">
            <a:extLst>
              <a:ext uri="{FF2B5EF4-FFF2-40B4-BE49-F238E27FC236}">
                <a16:creationId xmlns:a16="http://schemas.microsoft.com/office/drawing/2014/main" id="{D434BEE2-06E9-417C-8DBB-83C9A04A4219}"/>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55879" b="66828" l="71668" r="88229">
                        <a14:foregroundMark x1="78592" y1="55879" x2="78592" y2="55879"/>
                        <a14:foregroundMark x1="84420" y1="59030" x2="84420" y2="59030"/>
                        <a14:foregroundMark x1="79804" y1="57859" x2="79804" y2="57859"/>
                        <a14:foregroundMark x1="75591" y1="58707" x2="75591" y2="58707"/>
                        <a14:foregroundMark x1="75591" y1="58707" x2="75591" y2="58707"/>
                        <a14:foregroundMark x1="80381" y1="57616" x2="80381" y2="57616"/>
                        <a14:foregroundMark x1="80381" y1="57616" x2="80381" y2="57616"/>
                        <a14:foregroundMark x1="83093" y1="62707" x2="83093" y2="62707"/>
                        <a14:foregroundMark x1="78419" y1="62707" x2="78419" y2="62707"/>
                        <a14:foregroundMark x1="76861" y1="62545" x2="76861" y2="62545"/>
                        <a14:foregroundMark x1="81362" y1="62747" x2="81362" y2="62747"/>
                        <a14:foregroundMark x1="82747" y1="62424" x2="82747" y2="62424"/>
                        <a14:foregroundMark x1="81131" y1="66384" x2="81131" y2="66384"/>
                        <a14:foregroundMark x1="81131" y1="66384" x2="81131" y2="66384"/>
                        <a14:foregroundMark x1="82920" y1="66828" x2="82920" y2="66828"/>
                        <a14:foregroundMark x1="81593" y1="66626" x2="81593" y2="66626"/>
                        <a14:foregroundMark x1="77784" y1="66505" x2="77784" y2="66505"/>
                        <a14:foregroundMark x1="77726" y1="66465" x2="77726" y2="66465"/>
                        <a14:foregroundMark x1="78188" y1="66303" x2="78188" y2="66303"/>
                        <a14:foregroundMark x1="78188" y1="66303" x2="78188" y2="66303"/>
                        <a14:foregroundMark x1="78996" y1="66182" x2="78996" y2="66182"/>
                        <a14:foregroundMark x1="80958" y1="66061" x2="80958" y2="66061"/>
                        <a14:foregroundMark x1="80958" y1="66061" x2="80958" y2="66061"/>
                        <a14:foregroundMark x1="78188" y1="66505" x2="78188" y2="66505"/>
                        <a14:foregroundMark x1="78246" y1="66505" x2="78246" y2="66505"/>
                      </a14:backgroundRemoval>
                    </a14:imgEffect>
                  </a14:imgLayer>
                </a14:imgProps>
              </a:ext>
              <a:ext uri="{28A0092B-C50C-407E-A947-70E740481C1C}">
                <a14:useLocalDpi xmlns:a14="http://schemas.microsoft.com/office/drawing/2010/main" val="0"/>
              </a:ext>
            </a:extLst>
          </a:blip>
          <a:srcRect l="69674" t="55144" r="9701" b="33098"/>
          <a:stretch/>
        </p:blipFill>
        <p:spPr>
          <a:xfrm>
            <a:off x="1305913" y="1548442"/>
            <a:ext cx="1555909" cy="1267341"/>
          </a:xfrm>
          <a:prstGeom prst="rect">
            <a:avLst/>
          </a:prstGeom>
        </p:spPr>
      </p:pic>
      <p:sp>
        <p:nvSpPr>
          <p:cNvPr id="21" name="Speech Bubble: Rectangle with Corners Rounded 20">
            <a:extLst>
              <a:ext uri="{FF2B5EF4-FFF2-40B4-BE49-F238E27FC236}">
                <a16:creationId xmlns:a16="http://schemas.microsoft.com/office/drawing/2014/main" id="{2CD5FB9B-DC06-4D40-9F02-61AE7669B3FC}"/>
              </a:ext>
            </a:extLst>
          </p:cNvPr>
          <p:cNvSpPr/>
          <p:nvPr/>
        </p:nvSpPr>
        <p:spPr>
          <a:xfrm>
            <a:off x="2999473" y="185870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3 thousands and 322 ones.</a:t>
            </a:r>
          </a:p>
        </p:txBody>
      </p:sp>
      <p:sp>
        <p:nvSpPr>
          <p:cNvPr id="22" name="Speech Bubble: Rectangle with Corners Rounded 21">
            <a:extLst>
              <a:ext uri="{FF2B5EF4-FFF2-40B4-BE49-F238E27FC236}">
                <a16:creationId xmlns:a16="http://schemas.microsoft.com/office/drawing/2014/main" id="{EAA2EDBD-68C6-4B8A-983C-BE860E73943A}"/>
              </a:ext>
            </a:extLst>
          </p:cNvPr>
          <p:cNvSpPr/>
          <p:nvPr/>
        </p:nvSpPr>
        <p:spPr>
          <a:xfrm flipH="1">
            <a:off x="1246987" y="328871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2 thousands, 12 hundreds, 11 tens and 11 ones.</a:t>
            </a:r>
          </a:p>
        </p:txBody>
      </p:sp>
      <p:sp>
        <p:nvSpPr>
          <p:cNvPr id="23" name="TextBox 22">
            <a:extLst>
              <a:ext uri="{FF2B5EF4-FFF2-40B4-BE49-F238E27FC236}">
                <a16:creationId xmlns:a16="http://schemas.microsoft.com/office/drawing/2014/main" id="{CC01E7AD-DCFB-4337-B55B-FAE3AE0FDE7A}"/>
              </a:ext>
            </a:extLst>
          </p:cNvPr>
          <p:cNvSpPr txBox="1"/>
          <p:nvPr/>
        </p:nvSpPr>
        <p:spPr>
          <a:xfrm>
            <a:off x="1460940" y="2815783"/>
            <a:ext cx="1245854" cy="369332"/>
          </a:xfrm>
          <a:prstGeom prst="rect">
            <a:avLst/>
          </a:prstGeom>
          <a:noFill/>
        </p:spPr>
        <p:txBody>
          <a:bodyPr wrap="none" rtlCol="0">
            <a:spAutoFit/>
          </a:bodyPr>
          <a:lstStyle/>
          <a:p>
            <a:pPr algn="ctr"/>
            <a:r>
              <a:rPr lang="en-GB" b="1" dirty="0">
                <a:latin typeface="Century Gothic" panose="020B0502020202020204" pitchFamily="34" charset="0"/>
              </a:rPr>
              <a:t>Georgina</a:t>
            </a:r>
          </a:p>
        </p:txBody>
      </p:sp>
      <p:sp>
        <p:nvSpPr>
          <p:cNvPr id="24" name="TextBox 23">
            <a:extLst>
              <a:ext uri="{FF2B5EF4-FFF2-40B4-BE49-F238E27FC236}">
                <a16:creationId xmlns:a16="http://schemas.microsoft.com/office/drawing/2014/main" id="{4686B825-B19A-47BE-81DC-0F4509BEE924}"/>
              </a:ext>
            </a:extLst>
          </p:cNvPr>
          <p:cNvSpPr txBox="1"/>
          <p:nvPr/>
        </p:nvSpPr>
        <p:spPr>
          <a:xfrm>
            <a:off x="6308691" y="4221623"/>
            <a:ext cx="1074333" cy="369332"/>
          </a:xfrm>
          <a:prstGeom prst="rect">
            <a:avLst/>
          </a:prstGeom>
          <a:noFill/>
        </p:spPr>
        <p:txBody>
          <a:bodyPr wrap="none" rtlCol="0">
            <a:spAutoFit/>
          </a:bodyPr>
          <a:lstStyle/>
          <a:p>
            <a:pPr algn="ctr"/>
            <a:r>
              <a:rPr lang="en-GB" b="1" dirty="0">
                <a:latin typeface="Century Gothic" panose="020B0502020202020204" pitchFamily="34" charset="0"/>
              </a:rPr>
              <a:t>Ramesh</a:t>
            </a:r>
          </a:p>
        </p:txBody>
      </p:sp>
    </p:spTree>
    <p:extLst>
      <p:ext uri="{BB962C8B-B14F-4D97-AF65-F5344CB8AC3E}">
        <p14:creationId xmlns:p14="http://schemas.microsoft.com/office/powerpoint/2010/main" val="1356621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2F8F6"/>
                </a:clrFrom>
                <a:clrTo>
                  <a:srgbClr val="F2F8F6">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A489EA2F-A31F-44F9-BAD7-4A1A7C6A5CD5}"/>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8" name="Rectangle 17">
            <a:extLst>
              <a:ext uri="{FF2B5EF4-FFF2-40B4-BE49-F238E27FC236}">
                <a16:creationId xmlns:a16="http://schemas.microsoft.com/office/drawing/2014/main" id="{4F375258-86EB-4C84-B926-4D360720B3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These children are making the number 3,321.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has partitioned the number correctly? Explain why.</a:t>
            </a: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Ramesh has partitioned the number correctly because 2 thousands + 12 hundreds + 11 tens + 11 ones makes 3,321.</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pic>
        <p:nvPicPr>
          <p:cNvPr id="20" name="Picture 19">
            <a:extLst>
              <a:ext uri="{FF2B5EF4-FFF2-40B4-BE49-F238E27FC236}">
                <a16:creationId xmlns:a16="http://schemas.microsoft.com/office/drawing/2014/main" id="{D434BEE2-06E9-417C-8DBB-83C9A04A4219}"/>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55879" b="66828" l="71668" r="88229">
                        <a14:foregroundMark x1="78592" y1="55879" x2="78592" y2="55879"/>
                        <a14:foregroundMark x1="84420" y1="59030" x2="84420" y2="59030"/>
                        <a14:foregroundMark x1="79804" y1="57859" x2="79804" y2="57859"/>
                        <a14:foregroundMark x1="75591" y1="58707" x2="75591" y2="58707"/>
                        <a14:foregroundMark x1="75591" y1="58707" x2="75591" y2="58707"/>
                        <a14:foregroundMark x1="80381" y1="57616" x2="80381" y2="57616"/>
                        <a14:foregroundMark x1="80381" y1="57616" x2="80381" y2="57616"/>
                        <a14:foregroundMark x1="83093" y1="62707" x2="83093" y2="62707"/>
                        <a14:foregroundMark x1="78419" y1="62707" x2="78419" y2="62707"/>
                        <a14:foregroundMark x1="76861" y1="62545" x2="76861" y2="62545"/>
                        <a14:foregroundMark x1="81362" y1="62747" x2="81362" y2="62747"/>
                        <a14:foregroundMark x1="82747" y1="62424" x2="82747" y2="62424"/>
                        <a14:foregroundMark x1="81131" y1="66384" x2="81131" y2="66384"/>
                        <a14:foregroundMark x1="81131" y1="66384" x2="81131" y2="66384"/>
                        <a14:foregroundMark x1="82920" y1="66828" x2="82920" y2="66828"/>
                        <a14:foregroundMark x1="81593" y1="66626" x2="81593" y2="66626"/>
                        <a14:foregroundMark x1="77784" y1="66505" x2="77784" y2="66505"/>
                        <a14:foregroundMark x1="77726" y1="66465" x2="77726" y2="66465"/>
                        <a14:foregroundMark x1="78188" y1="66303" x2="78188" y2="66303"/>
                        <a14:foregroundMark x1="78188" y1="66303" x2="78188" y2="66303"/>
                        <a14:foregroundMark x1="78996" y1="66182" x2="78996" y2="66182"/>
                        <a14:foregroundMark x1="80958" y1="66061" x2="80958" y2="66061"/>
                        <a14:foregroundMark x1="80958" y1="66061" x2="80958" y2="66061"/>
                        <a14:foregroundMark x1="78188" y1="66505" x2="78188" y2="66505"/>
                        <a14:foregroundMark x1="78246" y1="66505" x2="78246" y2="66505"/>
                      </a14:backgroundRemoval>
                    </a14:imgEffect>
                  </a14:imgLayer>
                </a14:imgProps>
              </a:ext>
              <a:ext uri="{28A0092B-C50C-407E-A947-70E740481C1C}">
                <a14:useLocalDpi xmlns:a14="http://schemas.microsoft.com/office/drawing/2010/main" val="0"/>
              </a:ext>
            </a:extLst>
          </a:blip>
          <a:srcRect l="69674" t="55144" r="9701" b="33098"/>
          <a:stretch/>
        </p:blipFill>
        <p:spPr>
          <a:xfrm>
            <a:off x="1305913" y="1548442"/>
            <a:ext cx="1555909" cy="1267341"/>
          </a:xfrm>
          <a:prstGeom prst="rect">
            <a:avLst/>
          </a:prstGeom>
        </p:spPr>
      </p:pic>
      <p:sp>
        <p:nvSpPr>
          <p:cNvPr id="21" name="Speech Bubble: Rectangle with Corners Rounded 20">
            <a:extLst>
              <a:ext uri="{FF2B5EF4-FFF2-40B4-BE49-F238E27FC236}">
                <a16:creationId xmlns:a16="http://schemas.microsoft.com/office/drawing/2014/main" id="{2CD5FB9B-DC06-4D40-9F02-61AE7669B3FC}"/>
              </a:ext>
            </a:extLst>
          </p:cNvPr>
          <p:cNvSpPr/>
          <p:nvPr/>
        </p:nvSpPr>
        <p:spPr>
          <a:xfrm>
            <a:off x="2999473" y="185870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3 thousands and 322 ones.</a:t>
            </a:r>
          </a:p>
        </p:txBody>
      </p:sp>
      <p:sp>
        <p:nvSpPr>
          <p:cNvPr id="22" name="Speech Bubble: Rectangle with Corners Rounded 21">
            <a:extLst>
              <a:ext uri="{FF2B5EF4-FFF2-40B4-BE49-F238E27FC236}">
                <a16:creationId xmlns:a16="http://schemas.microsoft.com/office/drawing/2014/main" id="{EAA2EDBD-68C6-4B8A-983C-BE860E73943A}"/>
              </a:ext>
            </a:extLst>
          </p:cNvPr>
          <p:cNvSpPr/>
          <p:nvPr/>
        </p:nvSpPr>
        <p:spPr>
          <a:xfrm flipH="1">
            <a:off x="1246987" y="3288711"/>
            <a:ext cx="4665119" cy="1086294"/>
          </a:xfrm>
          <a:prstGeom prst="wedgeRoundRectCallout">
            <a:avLst>
              <a:gd name="adj1" fmla="val -57968"/>
              <a:gd name="adj2" fmla="val 191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used 2 thousands, 12 hundreds, 11 tens and 11 ones.</a:t>
            </a:r>
          </a:p>
        </p:txBody>
      </p:sp>
      <p:sp>
        <p:nvSpPr>
          <p:cNvPr id="23" name="TextBox 22">
            <a:extLst>
              <a:ext uri="{FF2B5EF4-FFF2-40B4-BE49-F238E27FC236}">
                <a16:creationId xmlns:a16="http://schemas.microsoft.com/office/drawing/2014/main" id="{CC01E7AD-DCFB-4337-B55B-FAE3AE0FDE7A}"/>
              </a:ext>
            </a:extLst>
          </p:cNvPr>
          <p:cNvSpPr txBox="1"/>
          <p:nvPr/>
        </p:nvSpPr>
        <p:spPr>
          <a:xfrm>
            <a:off x="1460940" y="2815783"/>
            <a:ext cx="1245854" cy="369332"/>
          </a:xfrm>
          <a:prstGeom prst="rect">
            <a:avLst/>
          </a:prstGeom>
          <a:noFill/>
        </p:spPr>
        <p:txBody>
          <a:bodyPr wrap="none" rtlCol="0">
            <a:spAutoFit/>
          </a:bodyPr>
          <a:lstStyle/>
          <a:p>
            <a:pPr algn="ctr"/>
            <a:r>
              <a:rPr lang="en-GB" b="1" dirty="0">
                <a:latin typeface="Century Gothic" panose="020B0502020202020204" pitchFamily="34" charset="0"/>
              </a:rPr>
              <a:t>Georgina</a:t>
            </a:r>
          </a:p>
        </p:txBody>
      </p:sp>
      <p:sp>
        <p:nvSpPr>
          <p:cNvPr id="24" name="TextBox 23">
            <a:extLst>
              <a:ext uri="{FF2B5EF4-FFF2-40B4-BE49-F238E27FC236}">
                <a16:creationId xmlns:a16="http://schemas.microsoft.com/office/drawing/2014/main" id="{4686B825-B19A-47BE-81DC-0F4509BEE924}"/>
              </a:ext>
            </a:extLst>
          </p:cNvPr>
          <p:cNvSpPr txBox="1"/>
          <p:nvPr/>
        </p:nvSpPr>
        <p:spPr>
          <a:xfrm>
            <a:off x="6308691" y="4221623"/>
            <a:ext cx="1074333" cy="369332"/>
          </a:xfrm>
          <a:prstGeom prst="rect">
            <a:avLst/>
          </a:prstGeom>
          <a:noFill/>
        </p:spPr>
        <p:txBody>
          <a:bodyPr wrap="none" rtlCol="0">
            <a:spAutoFit/>
          </a:bodyPr>
          <a:lstStyle/>
          <a:p>
            <a:pPr algn="ctr"/>
            <a:r>
              <a:rPr lang="en-GB" b="1" dirty="0">
                <a:latin typeface="Century Gothic" panose="020B0502020202020204" pitchFamily="34" charset="0"/>
              </a:rPr>
              <a:t>Ramesh</a:t>
            </a:r>
          </a:p>
        </p:txBody>
      </p:sp>
    </p:spTree>
    <p:extLst>
      <p:ext uri="{BB962C8B-B14F-4D97-AF65-F5344CB8AC3E}">
        <p14:creationId xmlns:p14="http://schemas.microsoft.com/office/powerpoint/2010/main" val="168588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5FAF6"/>
                </a:clrFrom>
                <a:clrTo>
                  <a:srgbClr val="F5FAF6">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86" name="Picture 85">
            <a:extLst>
              <a:ext uri="{FF2B5EF4-FFF2-40B4-BE49-F238E27FC236}">
                <a16:creationId xmlns:a16="http://schemas.microsoft.com/office/drawing/2014/main" id="{84B40C18-E544-4951-A451-103F73607D54}"/>
              </a:ext>
            </a:extLst>
          </p:cNvPr>
          <p:cNvPicPr>
            <a:picLocks noChangeAspect="1"/>
          </p:cNvPicPr>
          <p:nvPr/>
        </p:nvPicPr>
        <p:blipFill>
          <a:blip r:embed="rId4"/>
          <a:stretch>
            <a:fillRect/>
          </a:stretch>
        </p:blipFill>
        <p:spPr>
          <a:xfrm>
            <a:off x="115438" y="143658"/>
            <a:ext cx="8913124" cy="6322100"/>
          </a:xfrm>
          <a:prstGeom prst="rect">
            <a:avLst/>
          </a:prstGeom>
        </p:spPr>
      </p:pic>
      <p:sp>
        <p:nvSpPr>
          <p:cNvPr id="87" name="Rectangle 86">
            <a:extLst>
              <a:ext uri="{FF2B5EF4-FFF2-40B4-BE49-F238E27FC236}">
                <a16:creationId xmlns:a16="http://schemas.microsoft.com/office/drawing/2014/main" id="{0AEA7A15-21F4-4E4C-8698-49E02A39100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representation does </a:t>
            </a:r>
            <a:r>
              <a:rPr lang="en-GB" sz="2000" b="1" i="1" dirty="0">
                <a:solidFill>
                  <a:schemeClr val="tx1"/>
                </a:solidFill>
                <a:latin typeface="Century Gothic" panose="020B0502020202020204" pitchFamily="34" charset="0"/>
              </a:rPr>
              <a:t>not</a:t>
            </a:r>
            <a:r>
              <a:rPr lang="en-GB" sz="2000" b="1" dirty="0">
                <a:solidFill>
                  <a:schemeClr val="tx1"/>
                </a:solidFill>
                <a:latin typeface="Century Gothic" panose="020B0502020202020204" pitchFamily="34" charset="0"/>
              </a:rPr>
              <a:t> show 1,465? Explain why.</a:t>
            </a:r>
          </a:p>
        </p:txBody>
      </p:sp>
    </p:spTree>
    <p:extLst>
      <p:ext uri="{BB962C8B-B14F-4D97-AF65-F5344CB8AC3E}">
        <p14:creationId xmlns:p14="http://schemas.microsoft.com/office/powerpoint/2010/main" val="945494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90" name="Picture 89">
            <a:extLst>
              <a:ext uri="{FF2B5EF4-FFF2-40B4-BE49-F238E27FC236}">
                <a16:creationId xmlns:a16="http://schemas.microsoft.com/office/drawing/2014/main" id="{12263229-F330-481C-AD20-623B6E69B3F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91" name="Rectangle 90">
            <a:extLst>
              <a:ext uri="{FF2B5EF4-FFF2-40B4-BE49-F238E27FC236}">
                <a16:creationId xmlns:a16="http://schemas.microsoft.com/office/drawing/2014/main" id="{816D18EF-E947-49C9-876C-F92A6CAC097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representation does </a:t>
            </a:r>
            <a:r>
              <a:rPr lang="en-GB" sz="2000" b="1" i="1" dirty="0">
                <a:solidFill>
                  <a:schemeClr val="tx1"/>
                </a:solidFill>
                <a:latin typeface="Century Gothic" panose="020B0502020202020204" pitchFamily="34" charset="0"/>
              </a:rPr>
              <a:t>not</a:t>
            </a:r>
            <a:r>
              <a:rPr lang="en-GB" sz="2000" b="1" dirty="0">
                <a:solidFill>
                  <a:schemeClr val="tx1"/>
                </a:solidFill>
                <a:latin typeface="Century Gothic" panose="020B0502020202020204" pitchFamily="34" charset="0"/>
              </a:rPr>
              <a:t> show 1,465? Explain why.</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7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B is incorrect because...</a:t>
            </a:r>
          </a:p>
        </p:txBody>
      </p:sp>
    </p:spTree>
    <p:extLst>
      <p:ext uri="{BB962C8B-B14F-4D97-AF65-F5344CB8AC3E}">
        <p14:creationId xmlns:p14="http://schemas.microsoft.com/office/powerpoint/2010/main" val="2859569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3">
            <a:extLst>
              <a:ext uri="{FF2B5EF4-FFF2-40B4-BE49-F238E27FC236}">
                <a16:creationId xmlns:a16="http://schemas.microsoft.com/office/drawing/2014/main" id="{E01EE6DE-A413-43E2-A2A9-EB6D5C7EA66E}"/>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191CD9A2-E77D-4337-BAC1-AFC6C1A56634}"/>
                </a:ext>
              </a:extLst>
            </p:cNvPr>
            <p:cNvPicPr>
              <a:picLocks noChangeAspect="1" noChangeArrowheads="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D3DD0D5C-89B8-4156-AA1B-D465B8DCA2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a:latin typeface="Century Gothic" panose="020B0502020202020204" pitchFamily="34" charset="0"/>
                </a:rPr>
                <a:t>© Classroom Secrets Limited 2018</a:t>
              </a:r>
            </a:p>
          </p:txBody>
        </p:sp>
      </p:grpSp>
      <p:pic>
        <p:nvPicPr>
          <p:cNvPr id="90" name="Picture 89">
            <a:extLst>
              <a:ext uri="{FF2B5EF4-FFF2-40B4-BE49-F238E27FC236}">
                <a16:creationId xmlns:a16="http://schemas.microsoft.com/office/drawing/2014/main" id="{12263229-F330-481C-AD20-623B6E69B3FB}"/>
              </a:ext>
            </a:extLst>
          </p:cNvPr>
          <p:cNvPicPr>
            <a:picLocks noChangeAspect="1"/>
          </p:cNvPicPr>
          <p:nvPr/>
        </p:nvPicPr>
        <p:blipFill>
          <a:blip r:embed="rId4"/>
          <a:stretch>
            <a:fillRect/>
          </a:stretch>
        </p:blipFill>
        <p:spPr>
          <a:xfrm>
            <a:off x="115438" y="143658"/>
            <a:ext cx="8913124" cy="6322100"/>
          </a:xfrm>
          <a:prstGeom prst="rect">
            <a:avLst/>
          </a:prstGeom>
        </p:spPr>
      </p:pic>
      <p:sp>
        <p:nvSpPr>
          <p:cNvPr id="91" name="Rectangle 90">
            <a:extLst>
              <a:ext uri="{FF2B5EF4-FFF2-40B4-BE49-F238E27FC236}">
                <a16:creationId xmlns:a16="http://schemas.microsoft.com/office/drawing/2014/main" id="{816D18EF-E947-49C9-876C-F92A6CAC097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representation does </a:t>
            </a:r>
            <a:r>
              <a:rPr lang="en-GB" sz="2000" b="1" i="1" dirty="0">
                <a:solidFill>
                  <a:schemeClr val="tx1"/>
                </a:solidFill>
                <a:latin typeface="Century Gothic" panose="020B0502020202020204" pitchFamily="34" charset="0"/>
              </a:rPr>
              <a:t>not</a:t>
            </a:r>
            <a:r>
              <a:rPr lang="en-GB" sz="2000" b="1" dirty="0">
                <a:solidFill>
                  <a:schemeClr val="tx1"/>
                </a:solidFill>
                <a:latin typeface="Century Gothic" panose="020B0502020202020204" pitchFamily="34" charset="0"/>
              </a:rPr>
              <a:t> show 1,465? Explain why.</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7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B is incorrect because 1 thousand + 2 hundreds + 23 tens + 25 ones = 1,455.</a:t>
            </a:r>
          </a:p>
        </p:txBody>
      </p:sp>
    </p:spTree>
    <p:extLst>
      <p:ext uri="{BB962C8B-B14F-4D97-AF65-F5344CB8AC3E}">
        <p14:creationId xmlns:p14="http://schemas.microsoft.com/office/powerpoint/2010/main" val="325540707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A95599-4477-4FB4-B77E-7DD2426C6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5c7a0828-c5e4-45f8-a074-18a8fdc88ec6"/>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1370</TotalTime>
  <Words>921</Words>
  <Application>Microsoft Office PowerPoint</Application>
  <PresentationFormat>On-screen Show (4:3)</PresentationFormat>
  <Paragraphs>408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Samantha Mawson</cp:lastModifiedBy>
  <cp:revision>2</cp:revision>
  <dcterms:created xsi:type="dcterms:W3CDTF">2018-03-17T10:08:43Z</dcterms:created>
  <dcterms:modified xsi:type="dcterms:W3CDTF">2019-06-21T13:36:57Z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