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88" r:id="rId6"/>
    <p:sldId id="301" r:id="rId7"/>
    <p:sldId id="389" r:id="rId8"/>
    <p:sldId id="390" r:id="rId9"/>
    <p:sldId id="391" r:id="rId10"/>
    <p:sldId id="392" r:id="rId11"/>
    <p:sldId id="364" r:id="rId12"/>
    <p:sldId id="365" r:id="rId13"/>
    <p:sldId id="393" r:id="rId14"/>
    <p:sldId id="394" r:id="rId15"/>
    <p:sldId id="368" r:id="rId16"/>
    <p:sldId id="378" r:id="rId17"/>
    <p:sldId id="355" r:id="rId18"/>
    <p:sldId id="370" r:id="rId19"/>
    <p:sldId id="395" r:id="rId20"/>
    <p:sldId id="396" r:id="rId21"/>
    <p:sldId id="397" r:id="rId22"/>
    <p:sldId id="314" r:id="rId23"/>
    <p:sldId id="383" r:id="rId24"/>
    <p:sldId id="384"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0A682"/>
    <a:srgbClr val="EEF7E9"/>
    <a:srgbClr val="F5D7F1"/>
    <a:srgbClr val="FFCC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5A7BA5-8FE3-4A95-9CCD-CA2D4A358297}" v="17" dt="2019-06-20T12:22:33.938"/>
    <p1510:client id="{BED4C6D6-3653-4B19-A424-0FF7CBE99185}" v="126" dt="2019-06-20T09:18:32.7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55" autoAdjust="0"/>
    <p:restoredTop sz="94660"/>
  </p:normalViewPr>
  <p:slideViewPr>
    <p:cSldViewPr snapToGrid="0">
      <p:cViewPr varScale="1">
        <p:scale>
          <a:sx n="114" d="100"/>
          <a:sy n="114" d="100"/>
        </p:scale>
        <p:origin x="151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Walker" userId="ea9b7a16-6533-4bfc-968f-2b771b65ab59" providerId="ADAL" clId="{075A7BA5-8FE3-4A95-9CCD-CA2D4A358297}"/>
    <pc:docChg chg="undo custSel addSld delSld modSld">
      <pc:chgData name="Claire Walker" userId="ea9b7a16-6533-4bfc-968f-2b771b65ab59" providerId="ADAL" clId="{075A7BA5-8FE3-4A95-9CCD-CA2D4A358297}" dt="2019-06-20T12:22:33.938" v="117" actId="207"/>
      <pc:docMkLst>
        <pc:docMk/>
      </pc:docMkLst>
      <pc:sldChg chg="addSp modSp">
        <pc:chgData name="Claire Walker" userId="ea9b7a16-6533-4bfc-968f-2b771b65ab59" providerId="ADAL" clId="{075A7BA5-8FE3-4A95-9CCD-CA2D4A358297}" dt="2019-06-20T12:09:23.917" v="7" actId="732"/>
        <pc:sldMkLst>
          <pc:docMk/>
          <pc:sldMk cId="2637481266" sldId="256"/>
        </pc:sldMkLst>
        <pc:spChg chg="mod">
          <ac:chgData name="Claire Walker" userId="ea9b7a16-6533-4bfc-968f-2b771b65ab59" providerId="ADAL" clId="{075A7BA5-8FE3-4A95-9CCD-CA2D4A358297}" dt="2019-06-20T12:09:06.068" v="2"/>
          <ac:spMkLst>
            <pc:docMk/>
            <pc:sldMk cId="2637481266" sldId="256"/>
            <ac:spMk id="19" creationId="{5252A847-DE45-4FA3-A1F8-EEBEB845FF8E}"/>
          </ac:spMkLst>
        </pc:spChg>
        <pc:picChg chg="add mod modCrop">
          <ac:chgData name="Claire Walker" userId="ea9b7a16-6533-4bfc-968f-2b771b65ab59" providerId="ADAL" clId="{075A7BA5-8FE3-4A95-9CCD-CA2D4A358297}" dt="2019-06-20T12:09:23.917" v="7" actId="732"/>
          <ac:picMkLst>
            <pc:docMk/>
            <pc:sldMk cId="2637481266" sldId="256"/>
            <ac:picMk id="10" creationId="{36CFE2E5-671B-4F96-B1CC-6A2678603C84}"/>
          </ac:picMkLst>
        </pc:picChg>
      </pc:sldChg>
      <pc:sldChg chg="modSp">
        <pc:chgData name="Claire Walker" userId="ea9b7a16-6533-4bfc-968f-2b771b65ab59" providerId="ADAL" clId="{075A7BA5-8FE3-4A95-9CCD-CA2D4A358297}" dt="2019-06-20T12:13:08.025" v="10" actId="403"/>
        <pc:sldMkLst>
          <pc:docMk/>
          <pc:sldMk cId="3855900595" sldId="301"/>
        </pc:sldMkLst>
        <pc:spChg chg="mod">
          <ac:chgData name="Claire Walker" userId="ea9b7a16-6533-4bfc-968f-2b771b65ab59" providerId="ADAL" clId="{075A7BA5-8FE3-4A95-9CCD-CA2D4A358297}" dt="2019-06-20T12:13:08.025" v="10" actId="403"/>
          <ac:spMkLst>
            <pc:docMk/>
            <pc:sldMk cId="3855900595" sldId="301"/>
            <ac:spMk id="19" creationId="{5252A847-DE45-4FA3-A1F8-EEBEB845FF8E}"/>
          </ac:spMkLst>
        </pc:spChg>
      </pc:sldChg>
      <pc:sldChg chg="modSp">
        <pc:chgData name="Claire Walker" userId="ea9b7a16-6533-4bfc-968f-2b771b65ab59" providerId="ADAL" clId="{075A7BA5-8FE3-4A95-9CCD-CA2D4A358297}" dt="2019-06-20T12:22:14.267" v="115" actId="207"/>
        <pc:sldMkLst>
          <pc:docMk/>
          <pc:sldMk cId="636014570" sldId="314"/>
        </pc:sldMkLst>
        <pc:spChg chg="mod">
          <ac:chgData name="Claire Walker" userId="ea9b7a16-6533-4bfc-968f-2b771b65ab59" providerId="ADAL" clId="{075A7BA5-8FE3-4A95-9CCD-CA2D4A358297}" dt="2019-06-20T12:22:14.267" v="115" actId="207"/>
          <ac:spMkLst>
            <pc:docMk/>
            <pc:sldMk cId="636014570" sldId="314"/>
            <ac:spMk id="13" creationId="{004DB607-BB58-47C1-8C15-D9DDB3AA26BA}"/>
          </ac:spMkLst>
        </pc:spChg>
        <pc:spChg chg="mod">
          <ac:chgData name="Claire Walker" userId="ea9b7a16-6533-4bfc-968f-2b771b65ab59" providerId="ADAL" clId="{075A7BA5-8FE3-4A95-9CCD-CA2D4A358297}" dt="2019-06-20T12:22:14.267" v="115" actId="207"/>
          <ac:spMkLst>
            <pc:docMk/>
            <pc:sldMk cId="636014570" sldId="314"/>
            <ac:spMk id="14" creationId="{250526C7-6158-4D83-AD66-ECF82E953B97}"/>
          </ac:spMkLst>
        </pc:spChg>
        <pc:spChg chg="mod">
          <ac:chgData name="Claire Walker" userId="ea9b7a16-6533-4bfc-968f-2b771b65ab59" providerId="ADAL" clId="{075A7BA5-8FE3-4A95-9CCD-CA2D4A358297}" dt="2019-06-20T12:22:14.267" v="115" actId="207"/>
          <ac:spMkLst>
            <pc:docMk/>
            <pc:sldMk cId="636014570" sldId="314"/>
            <ac:spMk id="21" creationId="{48BF80C3-5E9F-41F5-A67A-4EECE2063E30}"/>
          </ac:spMkLst>
        </pc:spChg>
        <pc:spChg chg="mod">
          <ac:chgData name="Claire Walker" userId="ea9b7a16-6533-4bfc-968f-2b771b65ab59" providerId="ADAL" clId="{075A7BA5-8FE3-4A95-9CCD-CA2D4A358297}" dt="2019-06-20T12:22:14.267" v="115" actId="207"/>
          <ac:spMkLst>
            <pc:docMk/>
            <pc:sldMk cId="636014570" sldId="314"/>
            <ac:spMk id="22" creationId="{79837823-9320-44DA-856A-BFEE69EF513B}"/>
          </ac:spMkLst>
        </pc:spChg>
      </pc:sldChg>
      <pc:sldChg chg="modSp">
        <pc:chgData name="Claire Walker" userId="ea9b7a16-6533-4bfc-968f-2b771b65ab59" providerId="ADAL" clId="{075A7BA5-8FE3-4A95-9CCD-CA2D4A358297}" dt="2019-06-20T12:13:36.793" v="13" actId="208"/>
        <pc:sldMkLst>
          <pc:docMk/>
          <pc:sldMk cId="1719888083" sldId="362"/>
        </pc:sldMkLst>
        <pc:spChg chg="mod">
          <ac:chgData name="Claire Walker" userId="ea9b7a16-6533-4bfc-968f-2b771b65ab59" providerId="ADAL" clId="{075A7BA5-8FE3-4A95-9CCD-CA2D4A358297}" dt="2019-06-20T12:13:36.793" v="13" actId="208"/>
          <ac:spMkLst>
            <pc:docMk/>
            <pc:sldMk cId="1719888083" sldId="362"/>
            <ac:spMk id="73" creationId="{CAB86543-0241-4AC0-897C-CED8601780D3}"/>
          </ac:spMkLst>
        </pc:spChg>
        <pc:spChg chg="mod">
          <ac:chgData name="Claire Walker" userId="ea9b7a16-6533-4bfc-968f-2b771b65ab59" providerId="ADAL" clId="{075A7BA5-8FE3-4A95-9CCD-CA2D4A358297}" dt="2019-06-20T12:13:36.793" v="13" actId="208"/>
          <ac:spMkLst>
            <pc:docMk/>
            <pc:sldMk cId="1719888083" sldId="362"/>
            <ac:spMk id="74" creationId="{743CF672-4743-4F95-84A9-620960401AD2}"/>
          </ac:spMkLst>
        </pc:spChg>
        <pc:spChg chg="mod">
          <ac:chgData name="Claire Walker" userId="ea9b7a16-6533-4bfc-968f-2b771b65ab59" providerId="ADAL" clId="{075A7BA5-8FE3-4A95-9CCD-CA2D4A358297}" dt="2019-06-20T12:13:36.793" v="13" actId="208"/>
          <ac:spMkLst>
            <pc:docMk/>
            <pc:sldMk cId="1719888083" sldId="362"/>
            <ac:spMk id="75" creationId="{1471E936-B6AA-4D8A-99D1-F556CE13607C}"/>
          </ac:spMkLst>
        </pc:spChg>
        <pc:spChg chg="mod">
          <ac:chgData name="Claire Walker" userId="ea9b7a16-6533-4bfc-968f-2b771b65ab59" providerId="ADAL" clId="{075A7BA5-8FE3-4A95-9CCD-CA2D4A358297}" dt="2019-06-20T12:13:36.793" v="13" actId="208"/>
          <ac:spMkLst>
            <pc:docMk/>
            <pc:sldMk cId="1719888083" sldId="362"/>
            <ac:spMk id="125" creationId="{D970E413-F675-4EFD-B25E-D236DD09B2EB}"/>
          </ac:spMkLst>
        </pc:spChg>
      </pc:sldChg>
      <pc:sldChg chg="modSp">
        <pc:chgData name="Claire Walker" userId="ea9b7a16-6533-4bfc-968f-2b771b65ab59" providerId="ADAL" clId="{075A7BA5-8FE3-4A95-9CCD-CA2D4A358297}" dt="2019-06-20T12:17:13.089" v="22" actId="14734"/>
        <pc:sldMkLst>
          <pc:docMk/>
          <pc:sldMk cId="2862546275" sldId="364"/>
        </pc:sldMkLst>
        <pc:graphicFrameChg chg="modGraphic">
          <ac:chgData name="Claire Walker" userId="ea9b7a16-6533-4bfc-968f-2b771b65ab59" providerId="ADAL" clId="{075A7BA5-8FE3-4A95-9CCD-CA2D4A358297}" dt="2019-06-20T12:17:13.089" v="22" actId="14734"/>
          <ac:graphicFrameMkLst>
            <pc:docMk/>
            <pc:sldMk cId="2862546275" sldId="364"/>
            <ac:graphicFrameMk id="10" creationId="{E440BF98-E166-4012-AFE9-6CDD3F28DA2D}"/>
          </ac:graphicFrameMkLst>
        </pc:graphicFrameChg>
      </pc:sldChg>
      <pc:sldChg chg="addSp delSp modSp">
        <pc:chgData name="Claire Walker" userId="ea9b7a16-6533-4bfc-968f-2b771b65ab59" providerId="ADAL" clId="{075A7BA5-8FE3-4A95-9CCD-CA2D4A358297}" dt="2019-06-20T12:17:25.634" v="29" actId="207"/>
        <pc:sldMkLst>
          <pc:docMk/>
          <pc:sldMk cId="4071449452" sldId="365"/>
        </pc:sldMkLst>
        <pc:graphicFrameChg chg="del">
          <ac:chgData name="Claire Walker" userId="ea9b7a16-6533-4bfc-968f-2b771b65ab59" providerId="ADAL" clId="{075A7BA5-8FE3-4A95-9CCD-CA2D4A358297}" dt="2019-06-20T12:17:20.467" v="23" actId="478"/>
          <ac:graphicFrameMkLst>
            <pc:docMk/>
            <pc:sldMk cId="4071449452" sldId="365"/>
            <ac:graphicFrameMk id="9" creationId="{120896B3-4FF0-44AB-B8FF-86FA40CBDC49}"/>
          </ac:graphicFrameMkLst>
        </pc:graphicFrameChg>
        <pc:graphicFrameChg chg="add modGraphic">
          <ac:chgData name="Claire Walker" userId="ea9b7a16-6533-4bfc-968f-2b771b65ab59" providerId="ADAL" clId="{075A7BA5-8FE3-4A95-9CCD-CA2D4A358297}" dt="2019-06-20T12:17:25.634" v="29" actId="207"/>
          <ac:graphicFrameMkLst>
            <pc:docMk/>
            <pc:sldMk cId="4071449452" sldId="365"/>
            <ac:graphicFrameMk id="10" creationId="{25455157-D71F-4DF9-BD6C-5076F81716AD}"/>
          </ac:graphicFrameMkLst>
        </pc:graphicFrameChg>
      </pc:sldChg>
      <pc:sldChg chg="modSp">
        <pc:chgData name="Claire Walker" userId="ea9b7a16-6533-4bfc-968f-2b771b65ab59" providerId="ADAL" clId="{075A7BA5-8FE3-4A95-9CCD-CA2D4A358297}" dt="2019-06-20T12:18:21.770" v="55" actId="207"/>
        <pc:sldMkLst>
          <pc:docMk/>
          <pc:sldMk cId="19967716" sldId="366"/>
        </pc:sldMkLst>
        <pc:spChg chg="mod">
          <ac:chgData name="Claire Walker" userId="ea9b7a16-6533-4bfc-968f-2b771b65ab59" providerId="ADAL" clId="{075A7BA5-8FE3-4A95-9CCD-CA2D4A358297}" dt="2019-06-20T12:17:45.161" v="41" actId="20577"/>
          <ac:spMkLst>
            <pc:docMk/>
            <pc:sldMk cId="19967716" sldId="366"/>
            <ac:spMk id="19" creationId="{5252A847-DE45-4FA3-A1F8-EEBEB845FF8E}"/>
          </ac:spMkLst>
        </pc:spChg>
        <pc:graphicFrameChg chg="modGraphic">
          <ac:chgData name="Claire Walker" userId="ea9b7a16-6533-4bfc-968f-2b771b65ab59" providerId="ADAL" clId="{075A7BA5-8FE3-4A95-9CCD-CA2D4A358297}" dt="2019-06-20T12:18:21.770" v="55" actId="207"/>
          <ac:graphicFrameMkLst>
            <pc:docMk/>
            <pc:sldMk cId="19967716" sldId="366"/>
            <ac:graphicFrameMk id="9" creationId="{30FF06D4-E3CA-480D-A8DC-867571CC0B56}"/>
          </ac:graphicFrameMkLst>
        </pc:graphicFrameChg>
      </pc:sldChg>
      <pc:sldChg chg="modSp">
        <pc:chgData name="Claire Walker" userId="ea9b7a16-6533-4bfc-968f-2b771b65ab59" providerId="ADAL" clId="{075A7BA5-8FE3-4A95-9CCD-CA2D4A358297}" dt="2019-06-20T12:18:12.482" v="52" actId="207"/>
        <pc:sldMkLst>
          <pc:docMk/>
          <pc:sldMk cId="2580507273" sldId="367"/>
        </pc:sldMkLst>
        <pc:spChg chg="mod">
          <ac:chgData name="Claire Walker" userId="ea9b7a16-6533-4bfc-968f-2b771b65ab59" providerId="ADAL" clId="{075A7BA5-8FE3-4A95-9CCD-CA2D4A358297}" dt="2019-06-20T12:17:57.114" v="48" actId="20577"/>
          <ac:spMkLst>
            <pc:docMk/>
            <pc:sldMk cId="2580507273" sldId="367"/>
            <ac:spMk id="19" creationId="{5252A847-DE45-4FA3-A1F8-EEBEB845FF8E}"/>
          </ac:spMkLst>
        </pc:spChg>
        <pc:graphicFrameChg chg="modGraphic">
          <ac:chgData name="Claire Walker" userId="ea9b7a16-6533-4bfc-968f-2b771b65ab59" providerId="ADAL" clId="{075A7BA5-8FE3-4A95-9CCD-CA2D4A358297}" dt="2019-06-20T12:18:12.482" v="52" actId="207"/>
          <ac:graphicFrameMkLst>
            <pc:docMk/>
            <pc:sldMk cId="2580507273" sldId="367"/>
            <ac:graphicFrameMk id="9" creationId="{30FF06D4-E3CA-480D-A8DC-867571CC0B56}"/>
          </ac:graphicFrameMkLst>
        </pc:graphicFrameChg>
      </pc:sldChg>
      <pc:sldChg chg="modSp">
        <pc:chgData name="Claire Walker" userId="ea9b7a16-6533-4bfc-968f-2b771b65ab59" providerId="ADAL" clId="{075A7BA5-8FE3-4A95-9CCD-CA2D4A358297}" dt="2019-06-20T12:20:07.862" v="88" actId="20577"/>
        <pc:sldMkLst>
          <pc:docMk/>
          <pc:sldMk cId="203267339" sldId="368"/>
        </pc:sldMkLst>
        <pc:spChg chg="mod">
          <ac:chgData name="Claire Walker" userId="ea9b7a16-6533-4bfc-968f-2b771b65ab59" providerId="ADAL" clId="{075A7BA5-8FE3-4A95-9CCD-CA2D4A358297}" dt="2019-06-20T12:18:34.732" v="56" actId="207"/>
          <ac:spMkLst>
            <pc:docMk/>
            <pc:sldMk cId="203267339" sldId="368"/>
            <ac:spMk id="9" creationId="{3DB14A5A-2253-4557-8814-73309A17E08D}"/>
          </ac:spMkLst>
        </pc:spChg>
        <pc:spChg chg="mod">
          <ac:chgData name="Claire Walker" userId="ea9b7a16-6533-4bfc-968f-2b771b65ab59" providerId="ADAL" clId="{075A7BA5-8FE3-4A95-9CCD-CA2D4A358297}" dt="2019-06-20T12:20:04.531" v="85" actId="20577"/>
          <ac:spMkLst>
            <pc:docMk/>
            <pc:sldMk cId="203267339" sldId="368"/>
            <ac:spMk id="14" creationId="{A770F66B-73C2-4677-9B91-4ECFB5D82CB5}"/>
          </ac:spMkLst>
        </pc:spChg>
        <pc:spChg chg="mod">
          <ac:chgData name="Claire Walker" userId="ea9b7a16-6533-4bfc-968f-2b771b65ab59" providerId="ADAL" clId="{075A7BA5-8FE3-4A95-9CCD-CA2D4A358297}" dt="2019-06-20T12:20:06.210" v="87" actId="20577"/>
          <ac:spMkLst>
            <pc:docMk/>
            <pc:sldMk cId="203267339" sldId="368"/>
            <ac:spMk id="15" creationId="{C03D1D42-E259-4C71-8B2D-239F7A6107C8}"/>
          </ac:spMkLst>
        </pc:spChg>
        <pc:spChg chg="mod">
          <ac:chgData name="Claire Walker" userId="ea9b7a16-6533-4bfc-968f-2b771b65ab59" providerId="ADAL" clId="{075A7BA5-8FE3-4A95-9CCD-CA2D4A358297}" dt="2019-06-20T12:19:03.830" v="58" actId="20577"/>
          <ac:spMkLst>
            <pc:docMk/>
            <pc:sldMk cId="203267339" sldId="368"/>
            <ac:spMk id="19" creationId="{5252A847-DE45-4FA3-A1F8-EEBEB845FF8E}"/>
          </ac:spMkLst>
        </pc:spChg>
        <pc:spChg chg="mod">
          <ac:chgData name="Claire Walker" userId="ea9b7a16-6533-4bfc-968f-2b771b65ab59" providerId="ADAL" clId="{075A7BA5-8FE3-4A95-9CCD-CA2D4A358297}" dt="2019-06-20T12:18:34.732" v="56" actId="207"/>
          <ac:spMkLst>
            <pc:docMk/>
            <pc:sldMk cId="203267339" sldId="368"/>
            <ac:spMk id="20" creationId="{71030C4B-CD05-4DAD-88C1-D85E3DF9D2F6}"/>
          </ac:spMkLst>
        </pc:spChg>
        <pc:spChg chg="mod">
          <ac:chgData name="Claire Walker" userId="ea9b7a16-6533-4bfc-968f-2b771b65ab59" providerId="ADAL" clId="{075A7BA5-8FE3-4A95-9CCD-CA2D4A358297}" dt="2019-06-20T12:20:07.862" v="88" actId="20577"/>
          <ac:spMkLst>
            <pc:docMk/>
            <pc:sldMk cId="203267339" sldId="368"/>
            <ac:spMk id="21" creationId="{8DDFC010-B16F-4519-9553-0C0DA77A96C8}"/>
          </ac:spMkLst>
        </pc:spChg>
      </pc:sldChg>
      <pc:sldChg chg="modSp">
        <pc:chgData name="Claire Walker" userId="ea9b7a16-6533-4bfc-968f-2b771b65ab59" providerId="ADAL" clId="{075A7BA5-8FE3-4A95-9CCD-CA2D4A358297}" dt="2019-06-20T12:20:54.832" v="102" actId="20577"/>
        <pc:sldMkLst>
          <pc:docMk/>
          <pc:sldMk cId="4014567588" sldId="370"/>
        </pc:sldMkLst>
        <pc:spChg chg="mod">
          <ac:chgData name="Claire Walker" userId="ea9b7a16-6533-4bfc-968f-2b771b65ab59" providerId="ADAL" clId="{075A7BA5-8FE3-4A95-9CCD-CA2D4A358297}" dt="2019-06-20T12:20:54.832" v="102" actId="20577"/>
          <ac:spMkLst>
            <pc:docMk/>
            <pc:sldMk cId="4014567588" sldId="370"/>
            <ac:spMk id="13" creationId="{1E459329-D551-4656-B321-555BB591EC7D}"/>
          </ac:spMkLst>
        </pc:spChg>
        <pc:spChg chg="mod">
          <ac:chgData name="Claire Walker" userId="ea9b7a16-6533-4bfc-968f-2b771b65ab59" providerId="ADAL" clId="{075A7BA5-8FE3-4A95-9CCD-CA2D4A358297}" dt="2019-06-20T12:20:53.448" v="100" actId="20577"/>
          <ac:spMkLst>
            <pc:docMk/>
            <pc:sldMk cId="4014567588" sldId="370"/>
            <ac:spMk id="15" creationId="{62B24A87-D638-48D6-8126-F8EA2BAFCE7E}"/>
          </ac:spMkLst>
        </pc:spChg>
      </pc:sldChg>
      <pc:sldChg chg="modSp">
        <pc:chgData name="Claire Walker" userId="ea9b7a16-6533-4bfc-968f-2b771b65ab59" providerId="ADAL" clId="{075A7BA5-8FE3-4A95-9CCD-CA2D4A358297}" dt="2019-06-20T12:13:45.425" v="15" actId="207"/>
        <pc:sldMkLst>
          <pc:docMk/>
          <pc:sldMk cId="1694265962" sldId="375"/>
        </pc:sldMkLst>
        <pc:spChg chg="mod">
          <ac:chgData name="Claire Walker" userId="ea9b7a16-6533-4bfc-968f-2b771b65ab59" providerId="ADAL" clId="{075A7BA5-8FE3-4A95-9CCD-CA2D4A358297}" dt="2019-06-20T12:13:45.425" v="15" actId="207"/>
          <ac:spMkLst>
            <pc:docMk/>
            <pc:sldMk cId="1694265962" sldId="375"/>
            <ac:spMk id="73" creationId="{CAB86543-0241-4AC0-897C-CED8601780D3}"/>
          </ac:spMkLst>
        </pc:spChg>
        <pc:spChg chg="mod">
          <ac:chgData name="Claire Walker" userId="ea9b7a16-6533-4bfc-968f-2b771b65ab59" providerId="ADAL" clId="{075A7BA5-8FE3-4A95-9CCD-CA2D4A358297}" dt="2019-06-20T12:13:45.425" v="15" actId="207"/>
          <ac:spMkLst>
            <pc:docMk/>
            <pc:sldMk cId="1694265962" sldId="375"/>
            <ac:spMk id="74" creationId="{743CF672-4743-4F95-84A9-620960401AD2}"/>
          </ac:spMkLst>
        </pc:spChg>
        <pc:spChg chg="mod">
          <ac:chgData name="Claire Walker" userId="ea9b7a16-6533-4bfc-968f-2b771b65ab59" providerId="ADAL" clId="{075A7BA5-8FE3-4A95-9CCD-CA2D4A358297}" dt="2019-06-20T12:13:45.425" v="15" actId="207"/>
          <ac:spMkLst>
            <pc:docMk/>
            <pc:sldMk cId="1694265962" sldId="375"/>
            <ac:spMk id="75" creationId="{1471E936-B6AA-4D8A-99D1-F556CE13607C}"/>
          </ac:spMkLst>
        </pc:spChg>
        <pc:spChg chg="mod">
          <ac:chgData name="Claire Walker" userId="ea9b7a16-6533-4bfc-968f-2b771b65ab59" providerId="ADAL" clId="{075A7BA5-8FE3-4A95-9CCD-CA2D4A358297}" dt="2019-06-20T12:13:45.425" v="15" actId="207"/>
          <ac:spMkLst>
            <pc:docMk/>
            <pc:sldMk cId="1694265962" sldId="375"/>
            <ac:spMk id="125" creationId="{D970E413-F675-4EFD-B25E-D236DD09B2EB}"/>
          </ac:spMkLst>
        </pc:spChg>
      </pc:sldChg>
      <pc:sldChg chg="addSp modSp">
        <pc:chgData name="Claire Walker" userId="ea9b7a16-6533-4bfc-968f-2b771b65ab59" providerId="ADAL" clId="{075A7BA5-8FE3-4A95-9CCD-CA2D4A358297}" dt="2019-06-20T12:19:57.238" v="80" actId="20577"/>
        <pc:sldMkLst>
          <pc:docMk/>
          <pc:sldMk cId="2433001938" sldId="378"/>
        </pc:sldMkLst>
        <pc:spChg chg="mod">
          <ac:chgData name="Claire Walker" userId="ea9b7a16-6533-4bfc-968f-2b771b65ab59" providerId="ADAL" clId="{075A7BA5-8FE3-4A95-9CCD-CA2D4A358297}" dt="2019-06-20T12:18:45.142" v="57" actId="207"/>
          <ac:spMkLst>
            <pc:docMk/>
            <pc:sldMk cId="2433001938" sldId="378"/>
            <ac:spMk id="9" creationId="{3DB14A5A-2253-4557-8814-73309A17E08D}"/>
          </ac:spMkLst>
        </pc:spChg>
        <pc:spChg chg="mod">
          <ac:chgData name="Claire Walker" userId="ea9b7a16-6533-4bfc-968f-2b771b65ab59" providerId="ADAL" clId="{075A7BA5-8FE3-4A95-9CCD-CA2D4A358297}" dt="2019-06-20T12:19:27.097" v="70" actId="20577"/>
          <ac:spMkLst>
            <pc:docMk/>
            <pc:sldMk cId="2433001938" sldId="378"/>
            <ac:spMk id="14" creationId="{A770F66B-73C2-4677-9B91-4ECFB5D82CB5}"/>
          </ac:spMkLst>
        </pc:spChg>
        <pc:spChg chg="mod">
          <ac:chgData name="Claire Walker" userId="ea9b7a16-6533-4bfc-968f-2b771b65ab59" providerId="ADAL" clId="{075A7BA5-8FE3-4A95-9CCD-CA2D4A358297}" dt="2019-06-20T12:19:50.336" v="77" actId="20577"/>
          <ac:spMkLst>
            <pc:docMk/>
            <pc:sldMk cId="2433001938" sldId="378"/>
            <ac:spMk id="15" creationId="{C03D1D42-E259-4C71-8B2D-239F7A6107C8}"/>
          </ac:spMkLst>
        </pc:spChg>
        <pc:spChg chg="add mod">
          <ac:chgData name="Claire Walker" userId="ea9b7a16-6533-4bfc-968f-2b771b65ab59" providerId="ADAL" clId="{075A7BA5-8FE3-4A95-9CCD-CA2D4A358297}" dt="2019-06-20T12:19:43.513" v="72" actId="1076"/>
          <ac:spMkLst>
            <pc:docMk/>
            <pc:sldMk cId="2433001938" sldId="378"/>
            <ac:spMk id="17" creationId="{EA6892CF-86A1-40B8-9C7D-ACF09C6EAFC5}"/>
          </ac:spMkLst>
        </pc:spChg>
        <pc:spChg chg="mod">
          <ac:chgData name="Claire Walker" userId="ea9b7a16-6533-4bfc-968f-2b771b65ab59" providerId="ADAL" clId="{075A7BA5-8FE3-4A95-9CCD-CA2D4A358297}" dt="2019-06-20T12:19:06.598" v="59" actId="20577"/>
          <ac:spMkLst>
            <pc:docMk/>
            <pc:sldMk cId="2433001938" sldId="378"/>
            <ac:spMk id="19" creationId="{5252A847-DE45-4FA3-A1F8-EEBEB845FF8E}"/>
          </ac:spMkLst>
        </pc:spChg>
        <pc:spChg chg="mod">
          <ac:chgData name="Claire Walker" userId="ea9b7a16-6533-4bfc-968f-2b771b65ab59" providerId="ADAL" clId="{075A7BA5-8FE3-4A95-9CCD-CA2D4A358297}" dt="2019-06-20T12:18:45.142" v="57" actId="207"/>
          <ac:spMkLst>
            <pc:docMk/>
            <pc:sldMk cId="2433001938" sldId="378"/>
            <ac:spMk id="20" creationId="{71030C4B-CD05-4DAD-88C1-D85E3DF9D2F6}"/>
          </ac:spMkLst>
        </pc:spChg>
        <pc:spChg chg="mod">
          <ac:chgData name="Claire Walker" userId="ea9b7a16-6533-4bfc-968f-2b771b65ab59" providerId="ADAL" clId="{075A7BA5-8FE3-4A95-9CCD-CA2D4A358297}" dt="2019-06-20T12:19:57.238" v="80" actId="20577"/>
          <ac:spMkLst>
            <pc:docMk/>
            <pc:sldMk cId="2433001938" sldId="378"/>
            <ac:spMk id="21" creationId="{8DDFC010-B16F-4519-9553-0C0DA77A96C8}"/>
          </ac:spMkLst>
        </pc:spChg>
      </pc:sldChg>
      <pc:sldChg chg="modSp">
        <pc:chgData name="Claire Walker" userId="ea9b7a16-6533-4bfc-968f-2b771b65ab59" providerId="ADAL" clId="{075A7BA5-8FE3-4A95-9CCD-CA2D4A358297}" dt="2019-06-20T12:21:37.415" v="110" actId="20577"/>
        <pc:sldMkLst>
          <pc:docMk/>
          <pc:sldMk cId="2803281618" sldId="379"/>
        </pc:sldMkLst>
        <pc:spChg chg="mod">
          <ac:chgData name="Claire Walker" userId="ea9b7a16-6533-4bfc-968f-2b771b65ab59" providerId="ADAL" clId="{075A7BA5-8FE3-4A95-9CCD-CA2D4A358297}" dt="2019-06-20T12:21:30.126" v="108" actId="403"/>
          <ac:spMkLst>
            <pc:docMk/>
            <pc:sldMk cId="2803281618" sldId="379"/>
            <ac:spMk id="73" creationId="{4F232BCA-0CCC-4177-9CC1-BD4BCC98BBDB}"/>
          </ac:spMkLst>
        </pc:spChg>
        <pc:spChg chg="mod">
          <ac:chgData name="Claire Walker" userId="ea9b7a16-6533-4bfc-968f-2b771b65ab59" providerId="ADAL" clId="{075A7BA5-8FE3-4A95-9CCD-CA2D4A358297}" dt="2019-06-20T12:21:37.415" v="110" actId="20577"/>
          <ac:spMkLst>
            <pc:docMk/>
            <pc:sldMk cId="2803281618" sldId="379"/>
            <ac:spMk id="74" creationId="{4F8219A7-DE94-41B8-84E9-559049E4751A}"/>
          </ac:spMkLst>
        </pc:spChg>
      </pc:sldChg>
      <pc:sldChg chg="addSp delSp">
        <pc:chgData name="Claire Walker" userId="ea9b7a16-6533-4bfc-968f-2b771b65ab59" providerId="ADAL" clId="{075A7BA5-8FE3-4A95-9CCD-CA2D4A358297}" dt="2019-06-20T12:21:51.142" v="112"/>
        <pc:sldMkLst>
          <pc:docMk/>
          <pc:sldMk cId="2616770568" sldId="381"/>
        </pc:sldMkLst>
        <pc:spChg chg="add">
          <ac:chgData name="Claire Walker" userId="ea9b7a16-6533-4bfc-968f-2b771b65ab59" providerId="ADAL" clId="{075A7BA5-8FE3-4A95-9CCD-CA2D4A358297}" dt="2019-06-20T12:21:51.142" v="112"/>
          <ac:spMkLst>
            <pc:docMk/>
            <pc:sldMk cId="2616770568" sldId="381"/>
            <ac:spMk id="37" creationId="{D7176EA0-9484-481D-BE3A-496A5143A850}"/>
          </ac:spMkLst>
        </pc:spChg>
        <pc:spChg chg="add">
          <ac:chgData name="Claire Walker" userId="ea9b7a16-6533-4bfc-968f-2b771b65ab59" providerId="ADAL" clId="{075A7BA5-8FE3-4A95-9CCD-CA2D4A358297}" dt="2019-06-20T12:21:51.142" v="112"/>
          <ac:spMkLst>
            <pc:docMk/>
            <pc:sldMk cId="2616770568" sldId="381"/>
            <ac:spMk id="38" creationId="{55A6D58F-3D83-411B-A169-9453C46EAF78}"/>
          </ac:spMkLst>
        </pc:spChg>
        <pc:spChg chg="del">
          <ac:chgData name="Claire Walker" userId="ea9b7a16-6533-4bfc-968f-2b771b65ab59" providerId="ADAL" clId="{075A7BA5-8FE3-4A95-9CCD-CA2D4A358297}" dt="2019-06-20T12:21:50.748" v="111" actId="478"/>
          <ac:spMkLst>
            <pc:docMk/>
            <pc:sldMk cId="2616770568" sldId="381"/>
            <ac:spMk id="73" creationId="{4F232BCA-0CCC-4177-9CC1-BD4BCC98BBDB}"/>
          </ac:spMkLst>
        </pc:spChg>
        <pc:spChg chg="del">
          <ac:chgData name="Claire Walker" userId="ea9b7a16-6533-4bfc-968f-2b771b65ab59" providerId="ADAL" clId="{075A7BA5-8FE3-4A95-9CCD-CA2D4A358297}" dt="2019-06-20T12:21:50.748" v="111" actId="478"/>
          <ac:spMkLst>
            <pc:docMk/>
            <pc:sldMk cId="2616770568" sldId="381"/>
            <ac:spMk id="74" creationId="{4F8219A7-DE94-41B8-84E9-559049E4751A}"/>
          </ac:spMkLst>
        </pc:spChg>
      </pc:sldChg>
      <pc:sldChg chg="addSp delSp">
        <pc:chgData name="Claire Walker" userId="ea9b7a16-6533-4bfc-968f-2b771b65ab59" providerId="ADAL" clId="{075A7BA5-8FE3-4A95-9CCD-CA2D4A358297}" dt="2019-06-20T12:21:58.979" v="114"/>
        <pc:sldMkLst>
          <pc:docMk/>
          <pc:sldMk cId="4244728716" sldId="382"/>
        </pc:sldMkLst>
        <pc:spChg chg="add">
          <ac:chgData name="Claire Walker" userId="ea9b7a16-6533-4bfc-968f-2b771b65ab59" providerId="ADAL" clId="{075A7BA5-8FE3-4A95-9CCD-CA2D4A358297}" dt="2019-06-20T12:21:58.979" v="114"/>
          <ac:spMkLst>
            <pc:docMk/>
            <pc:sldMk cId="4244728716" sldId="382"/>
            <ac:spMk id="37" creationId="{7AFE3AFB-9748-4B45-8C50-44932AE7765D}"/>
          </ac:spMkLst>
        </pc:spChg>
        <pc:spChg chg="add">
          <ac:chgData name="Claire Walker" userId="ea9b7a16-6533-4bfc-968f-2b771b65ab59" providerId="ADAL" clId="{075A7BA5-8FE3-4A95-9CCD-CA2D4A358297}" dt="2019-06-20T12:21:58.979" v="114"/>
          <ac:spMkLst>
            <pc:docMk/>
            <pc:sldMk cId="4244728716" sldId="382"/>
            <ac:spMk id="38" creationId="{8D54FF32-4EB9-4C51-A200-04C80D6F8CB6}"/>
          </ac:spMkLst>
        </pc:spChg>
        <pc:spChg chg="del">
          <ac:chgData name="Claire Walker" userId="ea9b7a16-6533-4bfc-968f-2b771b65ab59" providerId="ADAL" clId="{075A7BA5-8FE3-4A95-9CCD-CA2D4A358297}" dt="2019-06-20T12:21:58.616" v="113" actId="478"/>
          <ac:spMkLst>
            <pc:docMk/>
            <pc:sldMk cId="4244728716" sldId="382"/>
            <ac:spMk id="73" creationId="{4F232BCA-0CCC-4177-9CC1-BD4BCC98BBDB}"/>
          </ac:spMkLst>
        </pc:spChg>
        <pc:spChg chg="del">
          <ac:chgData name="Claire Walker" userId="ea9b7a16-6533-4bfc-968f-2b771b65ab59" providerId="ADAL" clId="{075A7BA5-8FE3-4A95-9CCD-CA2D4A358297}" dt="2019-06-20T12:21:58.616" v="113" actId="478"/>
          <ac:spMkLst>
            <pc:docMk/>
            <pc:sldMk cId="4244728716" sldId="382"/>
            <ac:spMk id="74" creationId="{4F8219A7-DE94-41B8-84E9-559049E4751A}"/>
          </ac:spMkLst>
        </pc:spChg>
      </pc:sldChg>
      <pc:sldChg chg="modSp">
        <pc:chgData name="Claire Walker" userId="ea9b7a16-6533-4bfc-968f-2b771b65ab59" providerId="ADAL" clId="{075A7BA5-8FE3-4A95-9CCD-CA2D4A358297}" dt="2019-06-20T12:22:23.913" v="116" actId="207"/>
        <pc:sldMkLst>
          <pc:docMk/>
          <pc:sldMk cId="3848603359" sldId="383"/>
        </pc:sldMkLst>
        <pc:spChg chg="mod">
          <ac:chgData name="Claire Walker" userId="ea9b7a16-6533-4bfc-968f-2b771b65ab59" providerId="ADAL" clId="{075A7BA5-8FE3-4A95-9CCD-CA2D4A358297}" dt="2019-06-20T12:22:23.913" v="116" actId="207"/>
          <ac:spMkLst>
            <pc:docMk/>
            <pc:sldMk cId="3848603359" sldId="383"/>
            <ac:spMk id="13" creationId="{004DB607-BB58-47C1-8C15-D9DDB3AA26BA}"/>
          </ac:spMkLst>
        </pc:spChg>
        <pc:spChg chg="mod">
          <ac:chgData name="Claire Walker" userId="ea9b7a16-6533-4bfc-968f-2b771b65ab59" providerId="ADAL" clId="{075A7BA5-8FE3-4A95-9CCD-CA2D4A358297}" dt="2019-06-20T12:22:23.913" v="116" actId="207"/>
          <ac:spMkLst>
            <pc:docMk/>
            <pc:sldMk cId="3848603359" sldId="383"/>
            <ac:spMk id="14" creationId="{250526C7-6158-4D83-AD66-ECF82E953B97}"/>
          </ac:spMkLst>
        </pc:spChg>
        <pc:spChg chg="mod">
          <ac:chgData name="Claire Walker" userId="ea9b7a16-6533-4bfc-968f-2b771b65ab59" providerId="ADAL" clId="{075A7BA5-8FE3-4A95-9CCD-CA2D4A358297}" dt="2019-06-20T12:22:23.913" v="116" actId="207"/>
          <ac:spMkLst>
            <pc:docMk/>
            <pc:sldMk cId="3848603359" sldId="383"/>
            <ac:spMk id="21" creationId="{48BF80C3-5E9F-41F5-A67A-4EECE2063E30}"/>
          </ac:spMkLst>
        </pc:spChg>
        <pc:spChg chg="mod">
          <ac:chgData name="Claire Walker" userId="ea9b7a16-6533-4bfc-968f-2b771b65ab59" providerId="ADAL" clId="{075A7BA5-8FE3-4A95-9CCD-CA2D4A358297}" dt="2019-06-20T12:22:23.913" v="116" actId="207"/>
          <ac:spMkLst>
            <pc:docMk/>
            <pc:sldMk cId="3848603359" sldId="383"/>
            <ac:spMk id="22" creationId="{79837823-9320-44DA-856A-BFEE69EF513B}"/>
          </ac:spMkLst>
        </pc:spChg>
      </pc:sldChg>
      <pc:sldChg chg="modSp">
        <pc:chgData name="Claire Walker" userId="ea9b7a16-6533-4bfc-968f-2b771b65ab59" providerId="ADAL" clId="{075A7BA5-8FE3-4A95-9CCD-CA2D4A358297}" dt="2019-06-20T12:22:33.938" v="117" actId="207"/>
        <pc:sldMkLst>
          <pc:docMk/>
          <pc:sldMk cId="2422373287" sldId="384"/>
        </pc:sldMkLst>
        <pc:spChg chg="mod">
          <ac:chgData name="Claire Walker" userId="ea9b7a16-6533-4bfc-968f-2b771b65ab59" providerId="ADAL" clId="{075A7BA5-8FE3-4A95-9CCD-CA2D4A358297}" dt="2019-06-20T12:22:33.938" v="117" actId="207"/>
          <ac:spMkLst>
            <pc:docMk/>
            <pc:sldMk cId="2422373287" sldId="384"/>
            <ac:spMk id="13" creationId="{004DB607-BB58-47C1-8C15-D9DDB3AA26BA}"/>
          </ac:spMkLst>
        </pc:spChg>
        <pc:spChg chg="mod">
          <ac:chgData name="Claire Walker" userId="ea9b7a16-6533-4bfc-968f-2b771b65ab59" providerId="ADAL" clId="{075A7BA5-8FE3-4A95-9CCD-CA2D4A358297}" dt="2019-06-20T12:22:33.938" v="117" actId="207"/>
          <ac:spMkLst>
            <pc:docMk/>
            <pc:sldMk cId="2422373287" sldId="384"/>
            <ac:spMk id="14" creationId="{250526C7-6158-4D83-AD66-ECF82E953B97}"/>
          </ac:spMkLst>
        </pc:spChg>
        <pc:spChg chg="mod">
          <ac:chgData name="Claire Walker" userId="ea9b7a16-6533-4bfc-968f-2b771b65ab59" providerId="ADAL" clId="{075A7BA5-8FE3-4A95-9CCD-CA2D4A358297}" dt="2019-06-20T12:22:33.938" v="117" actId="207"/>
          <ac:spMkLst>
            <pc:docMk/>
            <pc:sldMk cId="2422373287" sldId="384"/>
            <ac:spMk id="21" creationId="{48BF80C3-5E9F-41F5-A67A-4EECE2063E30}"/>
          </ac:spMkLst>
        </pc:spChg>
        <pc:spChg chg="mod">
          <ac:chgData name="Claire Walker" userId="ea9b7a16-6533-4bfc-968f-2b771b65ab59" providerId="ADAL" clId="{075A7BA5-8FE3-4A95-9CCD-CA2D4A358297}" dt="2019-06-20T12:22:33.938" v="117" actId="207"/>
          <ac:spMkLst>
            <pc:docMk/>
            <pc:sldMk cId="2422373287" sldId="384"/>
            <ac:spMk id="22" creationId="{79837823-9320-44DA-856A-BFEE69EF513B}"/>
          </ac:spMkLst>
        </pc:spChg>
      </pc:sldChg>
      <pc:sldChg chg="del">
        <pc:chgData name="Claire Walker" userId="ea9b7a16-6533-4bfc-968f-2b771b65ab59" providerId="ADAL" clId="{075A7BA5-8FE3-4A95-9CCD-CA2D4A358297}" dt="2019-06-20T12:09:26.139" v="8" actId="2696"/>
        <pc:sldMkLst>
          <pc:docMk/>
          <pc:sldMk cId="1833916623" sldId="385"/>
        </pc:sldMkLst>
      </pc:sldChg>
      <pc:sldChg chg="modSp">
        <pc:chgData name="Claire Walker" userId="ea9b7a16-6533-4bfc-968f-2b771b65ab59" providerId="ADAL" clId="{075A7BA5-8FE3-4A95-9CCD-CA2D4A358297}" dt="2019-06-20T12:16:23.579" v="16" actId="207"/>
        <pc:sldMkLst>
          <pc:docMk/>
          <pc:sldMk cId="2531385195" sldId="386"/>
        </pc:sldMkLst>
        <pc:spChg chg="mod">
          <ac:chgData name="Claire Walker" userId="ea9b7a16-6533-4bfc-968f-2b771b65ab59" providerId="ADAL" clId="{075A7BA5-8FE3-4A95-9CCD-CA2D4A358297}" dt="2019-06-20T12:16:23.579" v="16" actId="207"/>
          <ac:spMkLst>
            <pc:docMk/>
            <pc:sldMk cId="2531385195" sldId="386"/>
            <ac:spMk id="13" creationId="{4B46158B-CB01-4024-9837-1FA0742CB542}"/>
          </ac:spMkLst>
        </pc:spChg>
      </pc:sldChg>
      <pc:sldChg chg="modSp">
        <pc:chgData name="Claire Walker" userId="ea9b7a16-6533-4bfc-968f-2b771b65ab59" providerId="ADAL" clId="{075A7BA5-8FE3-4A95-9CCD-CA2D4A358297}" dt="2019-06-20T12:16:39.227" v="17" actId="207"/>
        <pc:sldMkLst>
          <pc:docMk/>
          <pc:sldMk cId="2828081156" sldId="387"/>
        </pc:sldMkLst>
        <pc:spChg chg="mod">
          <ac:chgData name="Claire Walker" userId="ea9b7a16-6533-4bfc-968f-2b771b65ab59" providerId="ADAL" clId="{075A7BA5-8FE3-4A95-9CCD-CA2D4A358297}" dt="2019-06-20T12:16:39.227" v="17" actId="207"/>
          <ac:spMkLst>
            <pc:docMk/>
            <pc:sldMk cId="2828081156" sldId="387"/>
            <ac:spMk id="13" creationId="{4B46158B-CB01-4024-9837-1FA0742CB542}"/>
          </ac:spMkLst>
        </pc:spChg>
      </pc:sldChg>
      <pc:sldChg chg="add">
        <pc:chgData name="Claire Walker" userId="ea9b7a16-6533-4bfc-968f-2b771b65ab59" providerId="ADAL" clId="{075A7BA5-8FE3-4A95-9CCD-CA2D4A358297}" dt="2019-06-20T12:08:56.773" v="0"/>
        <pc:sldMkLst>
          <pc:docMk/>
          <pc:sldMk cId="3024513483" sldId="388"/>
        </pc:sldMkLst>
      </pc:sldChg>
    </pc:docChg>
  </pc:docChgLst>
  <pc:docChgLst>
    <pc:chgData name="Grace Lowther" userId="a8fe573b-0694-470f-9a15-3d4093241c1c" providerId="ADAL" clId="{BED4C6D6-3653-4B19-A424-0FF7CBE99185}"/>
    <pc:docChg chg="undo custSel addSld delSld modSld sldOrd">
      <pc:chgData name="Grace Lowther" userId="a8fe573b-0694-470f-9a15-3d4093241c1c" providerId="ADAL" clId="{BED4C6D6-3653-4B19-A424-0FF7CBE99185}" dt="2019-06-20T09:19:43.643" v="1886" actId="2084"/>
      <pc:docMkLst>
        <pc:docMk/>
      </pc:docMkLst>
      <pc:sldChg chg="addSp delSp modSp">
        <pc:chgData name="Grace Lowther" userId="a8fe573b-0694-470f-9a15-3d4093241c1c" providerId="ADAL" clId="{BED4C6D6-3653-4B19-A424-0FF7CBE99185}" dt="2019-06-19T13:40:01.682" v="1690" actId="164"/>
        <pc:sldMkLst>
          <pc:docMk/>
          <pc:sldMk cId="2637481266" sldId="256"/>
        </pc:sldMkLst>
        <pc:spChg chg="add mod">
          <ac:chgData name="Grace Lowther" userId="a8fe573b-0694-470f-9a15-3d4093241c1c" providerId="ADAL" clId="{BED4C6D6-3653-4B19-A424-0FF7CBE99185}" dt="2019-06-19T13:40:01.682" v="1690" actId="164"/>
          <ac:spMkLst>
            <pc:docMk/>
            <pc:sldMk cId="2637481266" sldId="256"/>
            <ac:spMk id="9" creationId="{516B52EF-7256-4A8D-A1C9-93B20838A8CA}"/>
          </ac:spMkLst>
        </pc:spChg>
        <pc:spChg chg="mod">
          <ac:chgData name="Grace Lowther" userId="a8fe573b-0694-470f-9a15-3d4093241c1c" providerId="ADAL" clId="{BED4C6D6-3653-4B19-A424-0FF7CBE99185}" dt="2019-06-19T12:23:46.972" v="2" actId="404"/>
          <ac:spMkLst>
            <pc:docMk/>
            <pc:sldMk cId="2637481266" sldId="256"/>
            <ac:spMk id="19" creationId="{5252A847-DE45-4FA3-A1F8-EEBEB845FF8E}"/>
          </ac:spMkLst>
        </pc:spChg>
        <pc:grpChg chg="add mod">
          <ac:chgData name="Grace Lowther" userId="a8fe573b-0694-470f-9a15-3d4093241c1c" providerId="ADAL" clId="{BED4C6D6-3653-4B19-A424-0FF7CBE99185}" dt="2019-06-19T13:39:48.819" v="1687" actId="164"/>
          <ac:grpSpMkLst>
            <pc:docMk/>
            <pc:sldMk cId="2637481266" sldId="256"/>
            <ac:grpSpMk id="2" creationId="{265599C9-3DDF-487D-A923-0990DF2D591A}"/>
          </ac:grpSpMkLst>
        </pc:grpChg>
        <pc:grpChg chg="add mod">
          <ac:chgData name="Grace Lowther" userId="a8fe573b-0694-470f-9a15-3d4093241c1c" providerId="ADAL" clId="{BED4C6D6-3653-4B19-A424-0FF7CBE99185}" dt="2019-06-19T13:39:51.049" v="1689" actId="164"/>
          <ac:grpSpMkLst>
            <pc:docMk/>
            <pc:sldMk cId="2637481266" sldId="256"/>
            <ac:grpSpMk id="3" creationId="{A067036D-10DB-4C2F-A466-8CCCFE63C5F1}"/>
          </ac:grpSpMkLst>
        </pc:grpChg>
        <pc:grpChg chg="add mod">
          <ac:chgData name="Grace Lowther" userId="a8fe573b-0694-470f-9a15-3d4093241c1c" providerId="ADAL" clId="{BED4C6D6-3653-4B19-A424-0FF7CBE99185}" dt="2019-06-19T13:40:01.682" v="1690" actId="164"/>
          <ac:grpSpMkLst>
            <pc:docMk/>
            <pc:sldMk cId="2637481266" sldId="256"/>
            <ac:grpSpMk id="4" creationId="{A8EE00E5-301A-4685-A705-9E92C62C9CE5}"/>
          </ac:grpSpMkLst>
        </pc:grpChg>
        <pc:grpChg chg="del">
          <ac:chgData name="Grace Lowther" userId="a8fe573b-0694-470f-9a15-3d4093241c1c" providerId="ADAL" clId="{BED4C6D6-3653-4B19-A424-0FF7CBE99185}" dt="2019-06-19T13:39:40.852" v="1682" actId="478"/>
          <ac:grpSpMkLst>
            <pc:docMk/>
            <pc:sldMk cId="2637481266" sldId="256"/>
            <ac:grpSpMk id="16" creationId="{B31300A9-E3C5-4701-8EF1-45ED088A04DD}"/>
          </ac:grpSpMkLst>
        </pc:grpChg>
        <pc:picChg chg="add mod">
          <ac:chgData name="Grace Lowther" userId="a8fe573b-0694-470f-9a15-3d4093241c1c" providerId="ADAL" clId="{BED4C6D6-3653-4B19-A424-0FF7CBE99185}" dt="2019-06-19T13:40:01.682" v="1690" actId="164"/>
          <ac:picMkLst>
            <pc:docMk/>
            <pc:sldMk cId="2637481266" sldId="256"/>
            <ac:picMk id="7" creationId="{2007162D-E708-4A49-8E0F-D6D4D6B3F5CF}"/>
          </ac:picMkLst>
        </pc:picChg>
        <pc:picChg chg="mod">
          <ac:chgData name="Grace Lowther" userId="a8fe573b-0694-470f-9a15-3d4093241c1c" providerId="ADAL" clId="{BED4C6D6-3653-4B19-A424-0FF7CBE99185}" dt="2019-06-19T13:39:51.049" v="1689" actId="164"/>
          <ac:picMkLst>
            <pc:docMk/>
            <pc:sldMk cId="2637481266" sldId="256"/>
            <ac:picMk id="8" creationId="{D9426B6B-94AA-4D9B-BC63-8F0BC9ED5115}"/>
          </ac:picMkLst>
        </pc:picChg>
      </pc:sldChg>
      <pc:sldChg chg="addSp delSp modSp">
        <pc:chgData name="Grace Lowther" userId="a8fe573b-0694-470f-9a15-3d4093241c1c" providerId="ADAL" clId="{BED4C6D6-3653-4B19-A424-0FF7CBE99185}" dt="2019-06-19T13:40:04.702" v="1692"/>
        <pc:sldMkLst>
          <pc:docMk/>
          <pc:sldMk cId="3855900595" sldId="301"/>
        </pc:sldMkLst>
        <pc:spChg chg="mod">
          <ac:chgData name="Grace Lowther" userId="a8fe573b-0694-470f-9a15-3d4093241c1c" providerId="ADAL" clId="{BED4C6D6-3653-4B19-A424-0FF7CBE99185}" dt="2019-06-19T12:24:50.627" v="8" actId="404"/>
          <ac:spMkLst>
            <pc:docMk/>
            <pc:sldMk cId="3855900595" sldId="301"/>
            <ac:spMk id="19" creationId="{5252A847-DE45-4FA3-A1F8-EEBEB845FF8E}"/>
          </ac:spMkLst>
        </pc:spChg>
        <pc:grpChg chg="add">
          <ac:chgData name="Grace Lowther" userId="a8fe573b-0694-470f-9a15-3d4093241c1c" providerId="ADAL" clId="{BED4C6D6-3653-4B19-A424-0FF7CBE99185}" dt="2019-06-19T13:40:04.702" v="1692"/>
          <ac:grpSpMkLst>
            <pc:docMk/>
            <pc:sldMk cId="3855900595" sldId="301"/>
            <ac:grpSpMk id="7" creationId="{09AC3EEF-474F-4A9E-A6F8-0B67D725A142}"/>
          </ac:grpSpMkLst>
        </pc:grpChg>
        <pc:grpChg chg="del">
          <ac:chgData name="Grace Lowther" userId="a8fe573b-0694-470f-9a15-3d4093241c1c" providerId="ADAL" clId="{BED4C6D6-3653-4B19-A424-0FF7CBE99185}" dt="2019-06-19T13:40:04.477" v="1691" actId="478"/>
          <ac:grpSpMkLst>
            <pc:docMk/>
            <pc:sldMk cId="3855900595" sldId="301"/>
            <ac:grpSpMk id="16" creationId="{B31300A9-E3C5-4701-8EF1-45ED088A04DD}"/>
          </ac:grpSpMkLst>
        </pc:grpChg>
      </pc:sldChg>
      <pc:sldChg chg="addSp delSp modSp">
        <pc:chgData name="Grace Lowther" userId="a8fe573b-0694-470f-9a15-3d4093241c1c" providerId="ADAL" clId="{BED4C6D6-3653-4B19-A424-0FF7CBE99185}" dt="2019-06-19T13:40:53.066" v="1724"/>
        <pc:sldMkLst>
          <pc:docMk/>
          <pc:sldMk cId="636014570" sldId="314"/>
        </pc:sldMkLst>
        <pc:spChg chg="mod topLvl">
          <ac:chgData name="Grace Lowther" userId="a8fe573b-0694-470f-9a15-3d4093241c1c" providerId="ADAL" clId="{BED4C6D6-3653-4B19-A424-0FF7CBE99185}" dt="2019-06-19T12:57:49.762" v="1471" actId="1582"/>
          <ac:spMkLst>
            <pc:docMk/>
            <pc:sldMk cId="636014570" sldId="314"/>
            <ac:spMk id="13" creationId="{004DB607-BB58-47C1-8C15-D9DDB3AA26BA}"/>
          </ac:spMkLst>
        </pc:spChg>
        <pc:spChg chg="mod topLvl">
          <ac:chgData name="Grace Lowther" userId="a8fe573b-0694-470f-9a15-3d4093241c1c" providerId="ADAL" clId="{BED4C6D6-3653-4B19-A424-0FF7CBE99185}" dt="2019-06-19T13:36:21.935" v="1544" actId="403"/>
          <ac:spMkLst>
            <pc:docMk/>
            <pc:sldMk cId="636014570" sldId="314"/>
            <ac:spMk id="14" creationId="{250526C7-6158-4D83-AD66-ECF82E953B97}"/>
          </ac:spMkLst>
        </pc:spChg>
        <pc:spChg chg="mod topLvl">
          <ac:chgData name="Grace Lowther" userId="a8fe573b-0694-470f-9a15-3d4093241c1c" providerId="ADAL" clId="{BED4C6D6-3653-4B19-A424-0FF7CBE99185}" dt="2019-06-19T12:57:36.359" v="1470" actId="165"/>
          <ac:spMkLst>
            <pc:docMk/>
            <pc:sldMk cId="636014570" sldId="314"/>
            <ac:spMk id="15" creationId="{8FCDB309-326E-40F9-A483-DC9BBD2BEA16}"/>
          </ac:spMkLst>
        </pc:spChg>
        <pc:spChg chg="mod">
          <ac:chgData name="Grace Lowther" userId="a8fe573b-0694-470f-9a15-3d4093241c1c" providerId="ADAL" clId="{BED4C6D6-3653-4B19-A424-0FF7CBE99185}" dt="2019-06-19T13:37:40.930" v="1680" actId="404"/>
          <ac:spMkLst>
            <pc:docMk/>
            <pc:sldMk cId="636014570" sldId="314"/>
            <ac:spMk id="19" creationId="{5252A847-DE45-4FA3-A1F8-EEBEB845FF8E}"/>
          </ac:spMkLst>
        </pc:spChg>
        <pc:spChg chg="mod topLvl">
          <ac:chgData name="Grace Lowther" userId="a8fe573b-0694-470f-9a15-3d4093241c1c" providerId="ADAL" clId="{BED4C6D6-3653-4B19-A424-0FF7CBE99185}" dt="2019-06-19T12:57:36.359" v="1470" actId="165"/>
          <ac:spMkLst>
            <pc:docMk/>
            <pc:sldMk cId="636014570" sldId="314"/>
            <ac:spMk id="20" creationId="{3931A4DA-916A-4611-B332-65ACA64C8CEE}"/>
          </ac:spMkLst>
        </pc:spChg>
        <pc:spChg chg="mod topLvl">
          <ac:chgData name="Grace Lowther" userId="a8fe573b-0694-470f-9a15-3d4093241c1c" providerId="ADAL" clId="{BED4C6D6-3653-4B19-A424-0FF7CBE99185}" dt="2019-06-19T13:36:21.935" v="1544" actId="403"/>
          <ac:spMkLst>
            <pc:docMk/>
            <pc:sldMk cId="636014570" sldId="314"/>
            <ac:spMk id="21" creationId="{48BF80C3-5E9F-41F5-A67A-4EECE2063E30}"/>
          </ac:spMkLst>
        </pc:spChg>
        <pc:spChg chg="mod topLvl">
          <ac:chgData name="Grace Lowther" userId="a8fe573b-0694-470f-9a15-3d4093241c1c" providerId="ADAL" clId="{BED4C6D6-3653-4B19-A424-0FF7CBE99185}" dt="2019-06-19T13:36:21.935" v="1544" actId="403"/>
          <ac:spMkLst>
            <pc:docMk/>
            <pc:sldMk cId="636014570" sldId="314"/>
            <ac:spMk id="22" creationId="{79837823-9320-44DA-856A-BFEE69EF513B}"/>
          </ac:spMkLst>
        </pc:spChg>
        <pc:spChg chg="mod topLvl">
          <ac:chgData name="Grace Lowther" userId="a8fe573b-0694-470f-9a15-3d4093241c1c" providerId="ADAL" clId="{BED4C6D6-3653-4B19-A424-0FF7CBE99185}" dt="2019-06-19T12:57:36.359" v="1470" actId="165"/>
          <ac:spMkLst>
            <pc:docMk/>
            <pc:sldMk cId="636014570" sldId="314"/>
            <ac:spMk id="23" creationId="{9786AD96-DF14-42AC-BC58-0EAA7729F9F1}"/>
          </ac:spMkLst>
        </pc:spChg>
        <pc:spChg chg="mod topLvl">
          <ac:chgData name="Grace Lowther" userId="a8fe573b-0694-470f-9a15-3d4093241c1c" providerId="ADAL" clId="{BED4C6D6-3653-4B19-A424-0FF7CBE99185}" dt="2019-06-19T12:58:34.557" v="1480" actId="164"/>
          <ac:spMkLst>
            <pc:docMk/>
            <pc:sldMk cId="636014570" sldId="314"/>
            <ac:spMk id="25" creationId="{DF1ECE1C-54C3-46AC-AAB9-C1FF9CA1771F}"/>
          </ac:spMkLst>
        </pc:spChg>
        <pc:spChg chg="mod topLvl">
          <ac:chgData name="Grace Lowther" userId="a8fe573b-0694-470f-9a15-3d4093241c1c" providerId="ADAL" clId="{BED4C6D6-3653-4B19-A424-0FF7CBE99185}" dt="2019-06-19T12:58:48.046" v="1491" actId="1035"/>
          <ac:spMkLst>
            <pc:docMk/>
            <pc:sldMk cId="636014570" sldId="314"/>
            <ac:spMk id="26" creationId="{C269FC2B-4A8D-4473-9BDF-37DC2B8B0333}"/>
          </ac:spMkLst>
        </pc:spChg>
        <pc:spChg chg="mod topLvl">
          <ac:chgData name="Grace Lowther" userId="a8fe573b-0694-470f-9a15-3d4093241c1c" providerId="ADAL" clId="{BED4C6D6-3653-4B19-A424-0FF7CBE99185}" dt="2019-06-19T12:58:34.557" v="1480" actId="164"/>
          <ac:spMkLst>
            <pc:docMk/>
            <pc:sldMk cId="636014570" sldId="314"/>
            <ac:spMk id="27" creationId="{F8D7B8DF-B827-46B6-91DD-86227426CA04}"/>
          </ac:spMkLst>
        </pc:spChg>
        <pc:spChg chg="mod topLvl">
          <ac:chgData name="Grace Lowther" userId="a8fe573b-0694-470f-9a15-3d4093241c1c" providerId="ADAL" clId="{BED4C6D6-3653-4B19-A424-0FF7CBE99185}" dt="2019-06-19T12:58:48.046" v="1491" actId="1035"/>
          <ac:spMkLst>
            <pc:docMk/>
            <pc:sldMk cId="636014570" sldId="314"/>
            <ac:spMk id="28" creationId="{DD8D11A2-200A-478D-AB39-3E28FC1FD3C1}"/>
          </ac:spMkLst>
        </pc:spChg>
        <pc:spChg chg="mod topLvl">
          <ac:chgData name="Grace Lowther" userId="a8fe573b-0694-470f-9a15-3d4093241c1c" providerId="ADAL" clId="{BED4C6D6-3653-4B19-A424-0FF7CBE99185}" dt="2019-06-19T12:58:34.557" v="1480" actId="164"/>
          <ac:spMkLst>
            <pc:docMk/>
            <pc:sldMk cId="636014570" sldId="314"/>
            <ac:spMk id="29" creationId="{A6C3518B-EE3C-485A-AFFF-074018AF2B05}"/>
          </ac:spMkLst>
        </pc:spChg>
        <pc:spChg chg="mod topLvl">
          <ac:chgData name="Grace Lowther" userId="a8fe573b-0694-470f-9a15-3d4093241c1c" providerId="ADAL" clId="{BED4C6D6-3653-4B19-A424-0FF7CBE99185}" dt="2019-06-19T12:58:48.046" v="1491" actId="1035"/>
          <ac:spMkLst>
            <pc:docMk/>
            <pc:sldMk cId="636014570" sldId="314"/>
            <ac:spMk id="30" creationId="{D41F0884-4F88-4B60-8B30-FD1E834D98E4}"/>
          </ac:spMkLst>
        </pc:spChg>
        <pc:spChg chg="mod topLvl">
          <ac:chgData name="Grace Lowther" userId="a8fe573b-0694-470f-9a15-3d4093241c1c" providerId="ADAL" clId="{BED4C6D6-3653-4B19-A424-0FF7CBE99185}" dt="2019-06-19T12:58:34.557" v="1480" actId="164"/>
          <ac:spMkLst>
            <pc:docMk/>
            <pc:sldMk cId="636014570" sldId="314"/>
            <ac:spMk id="31" creationId="{1FB1DD16-9127-4A71-B442-FB809DACE9AB}"/>
          </ac:spMkLst>
        </pc:spChg>
        <pc:spChg chg="mod topLvl">
          <ac:chgData name="Grace Lowther" userId="a8fe573b-0694-470f-9a15-3d4093241c1c" providerId="ADAL" clId="{BED4C6D6-3653-4B19-A424-0FF7CBE99185}" dt="2019-06-19T12:58:48.046" v="1491" actId="1035"/>
          <ac:spMkLst>
            <pc:docMk/>
            <pc:sldMk cId="636014570" sldId="314"/>
            <ac:spMk id="32" creationId="{D8C34C43-5F05-43C6-9553-6075A3CF1ABC}"/>
          </ac:spMkLst>
        </pc:spChg>
        <pc:spChg chg="del mod topLvl">
          <ac:chgData name="Grace Lowther" userId="a8fe573b-0694-470f-9a15-3d4093241c1c" providerId="ADAL" clId="{BED4C6D6-3653-4B19-A424-0FF7CBE99185}" dt="2019-06-19T12:58:09.465" v="1475" actId="478"/>
          <ac:spMkLst>
            <pc:docMk/>
            <pc:sldMk cId="636014570" sldId="314"/>
            <ac:spMk id="33" creationId="{0060B3DD-9809-47B7-9421-B8F44BD35EF9}"/>
          </ac:spMkLst>
        </pc:spChg>
        <pc:spChg chg="mod topLvl">
          <ac:chgData name="Grace Lowther" userId="a8fe573b-0694-470f-9a15-3d4093241c1c" providerId="ADAL" clId="{BED4C6D6-3653-4B19-A424-0FF7CBE99185}" dt="2019-06-19T12:59:49.464" v="1516" actId="12788"/>
          <ac:spMkLst>
            <pc:docMk/>
            <pc:sldMk cId="636014570" sldId="314"/>
            <ac:spMk id="34" creationId="{6355E648-1B5D-4D34-BE8B-E38B38C34673}"/>
          </ac:spMkLst>
        </pc:spChg>
        <pc:spChg chg="mod topLvl">
          <ac:chgData name="Grace Lowther" userId="a8fe573b-0694-470f-9a15-3d4093241c1c" providerId="ADAL" clId="{BED4C6D6-3653-4B19-A424-0FF7CBE99185}" dt="2019-06-19T12:59:52.987" v="1517" actId="12788"/>
          <ac:spMkLst>
            <pc:docMk/>
            <pc:sldMk cId="636014570" sldId="314"/>
            <ac:spMk id="35" creationId="{A151945F-5FB2-421E-967E-DE6FDBF361BD}"/>
          </ac:spMkLst>
        </pc:spChg>
        <pc:spChg chg="mod topLvl">
          <ac:chgData name="Grace Lowther" userId="a8fe573b-0694-470f-9a15-3d4093241c1c" providerId="ADAL" clId="{BED4C6D6-3653-4B19-A424-0FF7CBE99185}" dt="2019-06-19T12:59:56.146" v="1518" actId="12788"/>
          <ac:spMkLst>
            <pc:docMk/>
            <pc:sldMk cId="636014570" sldId="314"/>
            <ac:spMk id="36" creationId="{2E8C4D90-C5EA-402B-A3BE-53CE1D28E5FF}"/>
          </ac:spMkLst>
        </pc:spChg>
        <pc:spChg chg="mod topLvl">
          <ac:chgData name="Grace Lowther" userId="a8fe573b-0694-470f-9a15-3d4093241c1c" providerId="ADAL" clId="{BED4C6D6-3653-4B19-A424-0FF7CBE99185}" dt="2019-06-19T12:59:59.182" v="1519" actId="12788"/>
          <ac:spMkLst>
            <pc:docMk/>
            <pc:sldMk cId="636014570" sldId="314"/>
            <ac:spMk id="37" creationId="{26E916ED-F9F4-496D-BC0F-A9DFB61087BB}"/>
          </ac:spMkLst>
        </pc:spChg>
        <pc:spChg chg="mod">
          <ac:chgData name="Grace Lowther" userId="a8fe573b-0694-470f-9a15-3d4093241c1c" providerId="ADAL" clId="{BED4C6D6-3653-4B19-A424-0FF7CBE99185}" dt="2019-06-19T12:57:14.653" v="1469" actId="403"/>
          <ac:spMkLst>
            <pc:docMk/>
            <pc:sldMk cId="636014570" sldId="314"/>
            <ac:spMk id="40" creationId="{BC6F2FDD-0D53-4F43-A275-8827E61D80E8}"/>
          </ac:spMkLst>
        </pc:spChg>
        <pc:spChg chg="mod">
          <ac:chgData name="Grace Lowther" userId="a8fe573b-0694-470f-9a15-3d4093241c1c" providerId="ADAL" clId="{BED4C6D6-3653-4B19-A424-0FF7CBE99185}" dt="2019-06-19T12:57:14.653" v="1469" actId="403"/>
          <ac:spMkLst>
            <pc:docMk/>
            <pc:sldMk cId="636014570" sldId="314"/>
            <ac:spMk id="41" creationId="{38678E60-5F01-4C65-BE84-731FE3169C07}"/>
          </ac:spMkLst>
        </pc:spChg>
        <pc:spChg chg="mod">
          <ac:chgData name="Grace Lowther" userId="a8fe573b-0694-470f-9a15-3d4093241c1c" providerId="ADAL" clId="{BED4C6D6-3653-4B19-A424-0FF7CBE99185}" dt="2019-06-19T12:57:14.653" v="1469" actId="403"/>
          <ac:spMkLst>
            <pc:docMk/>
            <pc:sldMk cId="636014570" sldId="314"/>
            <ac:spMk id="42" creationId="{45AA3480-2EE9-456D-A4BB-78847725C932}"/>
          </ac:spMkLst>
        </pc:spChg>
        <pc:spChg chg="mod">
          <ac:chgData name="Grace Lowther" userId="a8fe573b-0694-470f-9a15-3d4093241c1c" providerId="ADAL" clId="{BED4C6D6-3653-4B19-A424-0FF7CBE99185}" dt="2019-06-19T12:57:14.653" v="1469" actId="403"/>
          <ac:spMkLst>
            <pc:docMk/>
            <pc:sldMk cId="636014570" sldId="314"/>
            <ac:spMk id="43" creationId="{62BC56B3-95DD-4D5D-8DB2-34DAD6A32254}"/>
          </ac:spMkLst>
        </pc:spChg>
        <pc:spChg chg="mod">
          <ac:chgData name="Grace Lowther" userId="a8fe573b-0694-470f-9a15-3d4093241c1c" providerId="ADAL" clId="{BED4C6D6-3653-4B19-A424-0FF7CBE99185}" dt="2019-06-19T12:57:14.653" v="1469" actId="403"/>
          <ac:spMkLst>
            <pc:docMk/>
            <pc:sldMk cId="636014570" sldId="314"/>
            <ac:spMk id="44" creationId="{4274371D-0BF4-46F5-8271-346076491762}"/>
          </ac:spMkLst>
        </pc:spChg>
        <pc:spChg chg="mod">
          <ac:chgData name="Grace Lowther" userId="a8fe573b-0694-470f-9a15-3d4093241c1c" providerId="ADAL" clId="{BED4C6D6-3653-4B19-A424-0FF7CBE99185}" dt="2019-06-19T12:57:14.653" v="1469" actId="403"/>
          <ac:spMkLst>
            <pc:docMk/>
            <pc:sldMk cId="636014570" sldId="314"/>
            <ac:spMk id="45" creationId="{D8E3AF0E-9AE2-484E-BEAD-A2B8D8A10EF9}"/>
          </ac:spMkLst>
        </pc:spChg>
        <pc:spChg chg="mod">
          <ac:chgData name="Grace Lowther" userId="a8fe573b-0694-470f-9a15-3d4093241c1c" providerId="ADAL" clId="{BED4C6D6-3653-4B19-A424-0FF7CBE99185}" dt="2019-06-19T12:57:14.653" v="1469" actId="403"/>
          <ac:spMkLst>
            <pc:docMk/>
            <pc:sldMk cId="636014570" sldId="314"/>
            <ac:spMk id="46" creationId="{88D088A8-9B1F-47EB-AA8D-870A1760F180}"/>
          </ac:spMkLst>
        </pc:spChg>
        <pc:spChg chg="add mod">
          <ac:chgData name="Grace Lowther" userId="a8fe573b-0694-470f-9a15-3d4093241c1c" providerId="ADAL" clId="{BED4C6D6-3653-4B19-A424-0FF7CBE99185}" dt="2019-06-19T12:59:49.464" v="1516" actId="12788"/>
          <ac:spMkLst>
            <pc:docMk/>
            <pc:sldMk cId="636014570" sldId="314"/>
            <ac:spMk id="47" creationId="{5F6EDA4F-6760-4883-B28B-4D79DDAD70F9}"/>
          </ac:spMkLst>
        </pc:spChg>
        <pc:spChg chg="add mod">
          <ac:chgData name="Grace Lowther" userId="a8fe573b-0694-470f-9a15-3d4093241c1c" providerId="ADAL" clId="{BED4C6D6-3653-4B19-A424-0FF7CBE99185}" dt="2019-06-19T12:59:52.987" v="1517" actId="12788"/>
          <ac:spMkLst>
            <pc:docMk/>
            <pc:sldMk cId="636014570" sldId="314"/>
            <ac:spMk id="48" creationId="{74EAD8F2-E34F-41D2-81EA-3B004F018DE1}"/>
          </ac:spMkLst>
        </pc:spChg>
        <pc:spChg chg="add mod">
          <ac:chgData name="Grace Lowther" userId="a8fe573b-0694-470f-9a15-3d4093241c1c" providerId="ADAL" clId="{BED4C6D6-3653-4B19-A424-0FF7CBE99185}" dt="2019-06-19T12:59:56.146" v="1518" actId="12788"/>
          <ac:spMkLst>
            <pc:docMk/>
            <pc:sldMk cId="636014570" sldId="314"/>
            <ac:spMk id="49" creationId="{DAB3C376-E99F-4496-812F-711AA7C14BB1}"/>
          </ac:spMkLst>
        </pc:spChg>
        <pc:spChg chg="add mod">
          <ac:chgData name="Grace Lowther" userId="a8fe573b-0694-470f-9a15-3d4093241c1c" providerId="ADAL" clId="{BED4C6D6-3653-4B19-A424-0FF7CBE99185}" dt="2019-06-19T12:59:59.182" v="1519" actId="12788"/>
          <ac:spMkLst>
            <pc:docMk/>
            <pc:sldMk cId="636014570" sldId="314"/>
            <ac:spMk id="50" creationId="{DC8A7BEC-BD51-401D-A766-C2535B08D667}"/>
          </ac:spMkLst>
        </pc:spChg>
        <pc:grpChg chg="del">
          <ac:chgData name="Grace Lowther" userId="a8fe573b-0694-470f-9a15-3d4093241c1c" providerId="ADAL" clId="{BED4C6D6-3653-4B19-A424-0FF7CBE99185}" dt="2019-06-19T12:52:32.543" v="1223" actId="478"/>
          <ac:grpSpMkLst>
            <pc:docMk/>
            <pc:sldMk cId="636014570" sldId="314"/>
            <ac:grpSpMk id="2" creationId="{3977F74C-54FE-4B59-861E-C7497E59B9E4}"/>
          </ac:grpSpMkLst>
        </pc:grpChg>
        <pc:grpChg chg="add mod">
          <ac:chgData name="Grace Lowther" userId="a8fe573b-0694-470f-9a15-3d4093241c1c" providerId="ADAL" clId="{BED4C6D6-3653-4B19-A424-0FF7CBE99185}" dt="2019-06-19T13:00:04.510" v="1520" actId="12788"/>
          <ac:grpSpMkLst>
            <pc:docMk/>
            <pc:sldMk cId="636014570" sldId="314"/>
            <ac:grpSpMk id="3" creationId="{7FDE7780-87EF-4DF4-8B00-CF0CC3935E31}"/>
          </ac:grpSpMkLst>
        </pc:grpChg>
        <pc:grpChg chg="add mod">
          <ac:chgData name="Grace Lowther" userId="a8fe573b-0694-470f-9a15-3d4093241c1c" providerId="ADAL" clId="{BED4C6D6-3653-4B19-A424-0FF7CBE99185}" dt="2019-06-19T12:59:59.182" v="1519" actId="12788"/>
          <ac:grpSpMkLst>
            <pc:docMk/>
            <pc:sldMk cId="636014570" sldId="314"/>
            <ac:grpSpMk id="4" creationId="{AA4234C8-FE55-4E49-B47D-4F402497A55E}"/>
          </ac:grpSpMkLst>
        </pc:grpChg>
        <pc:grpChg chg="add del mod">
          <ac:chgData name="Grace Lowther" userId="a8fe573b-0694-470f-9a15-3d4093241c1c" providerId="ADAL" clId="{BED4C6D6-3653-4B19-A424-0FF7CBE99185}" dt="2019-06-19T12:57:36.359" v="1470" actId="165"/>
          <ac:grpSpMkLst>
            <pc:docMk/>
            <pc:sldMk cId="636014570" sldId="314"/>
            <ac:grpSpMk id="12" creationId="{3ED52F18-3F2B-4B04-B90E-1BB8F5FB649A}"/>
          </ac:grpSpMkLst>
        </pc:grpChg>
        <pc:grpChg chg="del">
          <ac:chgData name="Grace Lowther" userId="a8fe573b-0694-470f-9a15-3d4093241c1c" providerId="ADAL" clId="{BED4C6D6-3653-4B19-A424-0FF7CBE99185}" dt="2019-06-19T13:40:52.778" v="1723" actId="478"/>
          <ac:grpSpMkLst>
            <pc:docMk/>
            <pc:sldMk cId="636014570" sldId="314"/>
            <ac:grpSpMk id="16" creationId="{B31300A9-E3C5-4701-8EF1-45ED088A04DD}"/>
          </ac:grpSpMkLst>
        </pc:grpChg>
        <pc:grpChg chg="del mod topLvl">
          <ac:chgData name="Grace Lowther" userId="a8fe573b-0694-470f-9a15-3d4093241c1c" providerId="ADAL" clId="{BED4C6D6-3653-4B19-A424-0FF7CBE99185}" dt="2019-06-19T12:57:59.103" v="1473" actId="165"/>
          <ac:grpSpMkLst>
            <pc:docMk/>
            <pc:sldMk cId="636014570" sldId="314"/>
            <ac:grpSpMk id="24" creationId="{E6D188A6-968A-4AC4-B9E6-3F424F00A461}"/>
          </ac:grpSpMkLst>
        </pc:grpChg>
        <pc:grpChg chg="del mod topLvl">
          <ac:chgData name="Grace Lowther" userId="a8fe573b-0694-470f-9a15-3d4093241c1c" providerId="ADAL" clId="{BED4C6D6-3653-4B19-A424-0FF7CBE99185}" dt="2019-06-19T12:59:12.684" v="1494" actId="478"/>
          <ac:grpSpMkLst>
            <pc:docMk/>
            <pc:sldMk cId="636014570" sldId="314"/>
            <ac:grpSpMk id="38" creationId="{02D77CDD-B8B6-45F0-8EB2-4C765250E825}"/>
          </ac:grpSpMkLst>
        </pc:grpChg>
        <pc:grpChg chg="mod topLvl">
          <ac:chgData name="Grace Lowther" userId="a8fe573b-0694-470f-9a15-3d4093241c1c" providerId="ADAL" clId="{BED4C6D6-3653-4B19-A424-0FF7CBE99185}" dt="2019-06-19T13:00:04.510" v="1520" actId="12788"/>
          <ac:grpSpMkLst>
            <pc:docMk/>
            <pc:sldMk cId="636014570" sldId="314"/>
            <ac:grpSpMk id="39" creationId="{95F1542F-5E15-4C5D-88C0-6A580DC57F4E}"/>
          </ac:grpSpMkLst>
        </pc:grpChg>
        <pc:grpChg chg="add">
          <ac:chgData name="Grace Lowther" userId="a8fe573b-0694-470f-9a15-3d4093241c1c" providerId="ADAL" clId="{BED4C6D6-3653-4B19-A424-0FF7CBE99185}" dt="2019-06-19T13:40:53.066" v="1724"/>
          <ac:grpSpMkLst>
            <pc:docMk/>
            <pc:sldMk cId="636014570" sldId="314"/>
            <ac:grpSpMk id="51" creationId="{A39A538C-81C8-45F3-B917-DF3D0B57607B}"/>
          </ac:grpSpMkLst>
        </pc:grpChg>
      </pc:sldChg>
      <pc:sldChg chg="addSp delSp modSp">
        <pc:chgData name="Grace Lowther" userId="a8fe573b-0694-470f-9a15-3d4093241c1c" providerId="ADAL" clId="{BED4C6D6-3653-4B19-A424-0FF7CBE99185}" dt="2019-06-20T09:15:46.816" v="1871" actId="20577"/>
        <pc:sldMkLst>
          <pc:docMk/>
          <pc:sldMk cId="1071900124" sldId="355"/>
        </pc:sldMkLst>
        <pc:spChg chg="mod">
          <ac:chgData name="Grace Lowther" userId="a8fe573b-0694-470f-9a15-3d4093241c1c" providerId="ADAL" clId="{BED4C6D6-3653-4B19-A424-0FF7CBE99185}" dt="2019-06-19T12:37:31.462" v="420" actId="404"/>
          <ac:spMkLst>
            <pc:docMk/>
            <pc:sldMk cId="1071900124" sldId="355"/>
            <ac:spMk id="7" creationId="{582CE9CB-20F3-44E8-B998-51CE121CCF21}"/>
          </ac:spMkLst>
        </pc:spChg>
        <pc:spChg chg="mod">
          <ac:chgData name="Grace Lowther" userId="a8fe573b-0694-470f-9a15-3d4093241c1c" providerId="ADAL" clId="{BED4C6D6-3653-4B19-A424-0FF7CBE99185}" dt="2019-06-19T12:37:31.462" v="420" actId="404"/>
          <ac:spMkLst>
            <pc:docMk/>
            <pc:sldMk cId="1071900124" sldId="355"/>
            <ac:spMk id="9" creationId="{786CF491-C908-4897-8F30-54B14C8EA3EF}"/>
          </ac:spMkLst>
        </pc:spChg>
        <pc:spChg chg="mod">
          <ac:chgData name="Grace Lowther" userId="a8fe573b-0694-470f-9a15-3d4093241c1c" providerId="ADAL" clId="{BED4C6D6-3653-4B19-A424-0FF7CBE99185}" dt="2019-06-19T12:37:31.462" v="420" actId="404"/>
          <ac:spMkLst>
            <pc:docMk/>
            <pc:sldMk cId="1071900124" sldId="355"/>
            <ac:spMk id="10" creationId="{0FED6949-F09D-4EE6-9002-B0123BEE9269}"/>
          </ac:spMkLst>
        </pc:spChg>
        <pc:spChg chg="mod">
          <ac:chgData name="Grace Lowther" userId="a8fe573b-0694-470f-9a15-3d4093241c1c" providerId="ADAL" clId="{BED4C6D6-3653-4B19-A424-0FF7CBE99185}" dt="2019-06-19T12:37:31.462" v="420" actId="404"/>
          <ac:spMkLst>
            <pc:docMk/>
            <pc:sldMk cId="1071900124" sldId="355"/>
            <ac:spMk id="11" creationId="{CA723918-7C6C-4800-988D-9B1EA1FAF2B5}"/>
          </ac:spMkLst>
        </pc:spChg>
        <pc:spChg chg="mod">
          <ac:chgData name="Grace Lowther" userId="a8fe573b-0694-470f-9a15-3d4093241c1c" providerId="ADAL" clId="{BED4C6D6-3653-4B19-A424-0FF7CBE99185}" dt="2019-06-20T09:15:46.816" v="1871" actId="20577"/>
          <ac:spMkLst>
            <pc:docMk/>
            <pc:sldMk cId="1071900124" sldId="355"/>
            <ac:spMk id="19" creationId="{5252A847-DE45-4FA3-A1F8-EEBEB845FF8E}"/>
          </ac:spMkLst>
        </pc:spChg>
        <pc:grpChg chg="add">
          <ac:chgData name="Grace Lowther" userId="a8fe573b-0694-470f-9a15-3d4093241c1c" providerId="ADAL" clId="{BED4C6D6-3653-4B19-A424-0FF7CBE99185}" dt="2019-06-19T13:40:33.348" v="1714"/>
          <ac:grpSpMkLst>
            <pc:docMk/>
            <pc:sldMk cId="1071900124" sldId="355"/>
            <ac:grpSpMk id="12" creationId="{0C271B02-3314-40C1-A906-45063DA139D7}"/>
          </ac:grpSpMkLst>
        </pc:grpChg>
        <pc:grpChg chg="del">
          <ac:chgData name="Grace Lowther" userId="a8fe573b-0694-470f-9a15-3d4093241c1c" providerId="ADAL" clId="{BED4C6D6-3653-4B19-A424-0FF7CBE99185}" dt="2019-06-19T13:40:33.122" v="1713" actId="478"/>
          <ac:grpSpMkLst>
            <pc:docMk/>
            <pc:sldMk cId="1071900124" sldId="355"/>
            <ac:grpSpMk id="16" creationId="{B31300A9-E3C5-4701-8EF1-45ED088A04DD}"/>
          </ac:grpSpMkLst>
        </pc:grpChg>
      </pc:sldChg>
      <pc:sldChg chg="addSp delSp modSp del">
        <pc:chgData name="Grace Lowther" userId="a8fe573b-0694-470f-9a15-3d4093241c1c" providerId="ADAL" clId="{BED4C6D6-3653-4B19-A424-0FF7CBE99185}" dt="2019-06-20T09:10:54.340" v="1800" actId="2696"/>
        <pc:sldMkLst>
          <pc:docMk/>
          <pc:sldMk cId="36917022" sldId="360"/>
        </pc:sldMkLst>
        <pc:spChg chg="mod">
          <ac:chgData name="Grace Lowther" userId="a8fe573b-0694-470f-9a15-3d4093241c1c" providerId="ADAL" clId="{BED4C6D6-3653-4B19-A424-0FF7CBE99185}" dt="2019-06-19T12:26:32.474" v="47" actId="403"/>
          <ac:spMkLst>
            <pc:docMk/>
            <pc:sldMk cId="36917022" sldId="360"/>
            <ac:spMk id="13" creationId="{F0FA3E45-473D-42A7-B208-7D8F9E661B8F}"/>
          </ac:spMkLst>
        </pc:spChg>
        <pc:spChg chg="mod">
          <ac:chgData name="Grace Lowther" userId="a8fe573b-0694-470f-9a15-3d4093241c1c" providerId="ADAL" clId="{BED4C6D6-3653-4B19-A424-0FF7CBE99185}" dt="2019-06-19T12:29:44.155" v="176" actId="20577"/>
          <ac:spMkLst>
            <pc:docMk/>
            <pc:sldMk cId="36917022" sldId="360"/>
            <ac:spMk id="14" creationId="{50D6274E-C956-427E-BAAE-A09EB84192C7}"/>
          </ac:spMkLst>
        </pc:spChg>
        <pc:grpChg chg="add">
          <ac:chgData name="Grace Lowther" userId="a8fe573b-0694-470f-9a15-3d4093241c1c" providerId="ADAL" clId="{BED4C6D6-3653-4B19-A424-0FF7CBE99185}" dt="2019-06-19T13:40:11.012" v="1698"/>
          <ac:grpSpMkLst>
            <pc:docMk/>
            <pc:sldMk cId="36917022" sldId="360"/>
            <ac:grpSpMk id="9" creationId="{9E28389F-CCE3-4FAB-B039-F6356C939A89}"/>
          </ac:grpSpMkLst>
        </pc:grpChg>
        <pc:grpChg chg="del">
          <ac:chgData name="Grace Lowther" userId="a8fe573b-0694-470f-9a15-3d4093241c1c" providerId="ADAL" clId="{BED4C6D6-3653-4B19-A424-0FF7CBE99185}" dt="2019-06-19T13:40:10.824" v="1697" actId="478"/>
          <ac:grpSpMkLst>
            <pc:docMk/>
            <pc:sldMk cId="36917022" sldId="360"/>
            <ac:grpSpMk id="16" creationId="{B31300A9-E3C5-4701-8EF1-45ED088A04DD}"/>
          </ac:grpSpMkLst>
        </pc:grpChg>
      </pc:sldChg>
      <pc:sldChg chg="addSp delSp modSp">
        <pc:chgData name="Grace Lowther" userId="a8fe573b-0694-470f-9a15-3d4093241c1c" providerId="ADAL" clId="{BED4C6D6-3653-4B19-A424-0FF7CBE99185}" dt="2019-06-19T13:40:06.770" v="1694"/>
        <pc:sldMkLst>
          <pc:docMk/>
          <pc:sldMk cId="1719888083" sldId="362"/>
        </pc:sldMkLst>
        <pc:spChg chg="mod">
          <ac:chgData name="Grace Lowther" userId="a8fe573b-0694-470f-9a15-3d4093241c1c" providerId="ADAL" clId="{BED4C6D6-3653-4B19-A424-0FF7CBE99185}" dt="2019-06-19T12:25:27.624" v="20" actId="403"/>
          <ac:spMkLst>
            <pc:docMk/>
            <pc:sldMk cId="1719888083" sldId="362"/>
            <ac:spMk id="19" creationId="{5252A847-DE45-4FA3-A1F8-EEBEB845FF8E}"/>
          </ac:spMkLst>
        </pc:spChg>
        <pc:spChg chg="mod">
          <ac:chgData name="Grace Lowther" userId="a8fe573b-0694-470f-9a15-3d4093241c1c" providerId="ADAL" clId="{BED4C6D6-3653-4B19-A424-0FF7CBE99185}" dt="2019-06-19T12:25:10.959" v="13" actId="404"/>
          <ac:spMkLst>
            <pc:docMk/>
            <pc:sldMk cId="1719888083" sldId="362"/>
            <ac:spMk id="76" creationId="{03F4A081-82AC-453F-A5D0-AD7439CCCCB4}"/>
          </ac:spMkLst>
        </pc:spChg>
        <pc:spChg chg="mod">
          <ac:chgData name="Grace Lowther" userId="a8fe573b-0694-470f-9a15-3d4093241c1c" providerId="ADAL" clId="{BED4C6D6-3653-4B19-A424-0FF7CBE99185}" dt="2019-06-19T12:25:10.959" v="13" actId="404"/>
          <ac:spMkLst>
            <pc:docMk/>
            <pc:sldMk cId="1719888083" sldId="362"/>
            <ac:spMk id="77" creationId="{3B535D58-E153-4294-8A8A-AF56F451EA30}"/>
          </ac:spMkLst>
        </pc:spChg>
        <pc:spChg chg="mod">
          <ac:chgData name="Grace Lowther" userId="a8fe573b-0694-470f-9a15-3d4093241c1c" providerId="ADAL" clId="{BED4C6D6-3653-4B19-A424-0FF7CBE99185}" dt="2019-06-19T12:25:10.959" v="13" actId="404"/>
          <ac:spMkLst>
            <pc:docMk/>
            <pc:sldMk cId="1719888083" sldId="362"/>
            <ac:spMk id="78" creationId="{F62E6FE6-A30A-4C77-AAA1-3C32818CF36D}"/>
          </ac:spMkLst>
        </pc:spChg>
        <pc:spChg chg="mod">
          <ac:chgData name="Grace Lowther" userId="a8fe573b-0694-470f-9a15-3d4093241c1c" providerId="ADAL" clId="{BED4C6D6-3653-4B19-A424-0FF7CBE99185}" dt="2019-06-19T12:25:10.959" v="13" actId="404"/>
          <ac:spMkLst>
            <pc:docMk/>
            <pc:sldMk cId="1719888083" sldId="362"/>
            <ac:spMk id="79" creationId="{9EBD79F6-0D31-4F9B-B506-09A19EECCA22}"/>
          </ac:spMkLst>
        </pc:spChg>
        <pc:grpChg chg="del">
          <ac:chgData name="Grace Lowther" userId="a8fe573b-0694-470f-9a15-3d4093241c1c" providerId="ADAL" clId="{BED4C6D6-3653-4B19-A424-0FF7CBE99185}" dt="2019-06-19T13:40:06.627" v="1693" actId="478"/>
          <ac:grpSpMkLst>
            <pc:docMk/>
            <pc:sldMk cId="1719888083" sldId="362"/>
            <ac:grpSpMk id="16" creationId="{B31300A9-E3C5-4701-8EF1-45ED088A04DD}"/>
          </ac:grpSpMkLst>
        </pc:grpChg>
        <pc:grpChg chg="add">
          <ac:chgData name="Grace Lowther" userId="a8fe573b-0694-470f-9a15-3d4093241c1c" providerId="ADAL" clId="{BED4C6D6-3653-4B19-A424-0FF7CBE99185}" dt="2019-06-19T13:40:06.770" v="1694"/>
          <ac:grpSpMkLst>
            <pc:docMk/>
            <pc:sldMk cId="1719888083" sldId="362"/>
            <ac:grpSpMk id="80" creationId="{11706D5B-845A-40E9-9224-0FDE252F0991}"/>
          </ac:grpSpMkLst>
        </pc:grpChg>
        <pc:picChg chg="mod">
          <ac:chgData name="Grace Lowther" userId="a8fe573b-0694-470f-9a15-3d4093241c1c" providerId="ADAL" clId="{BED4C6D6-3653-4B19-A424-0FF7CBE99185}" dt="2019-06-19T12:24:59.458" v="10" actId="1076"/>
          <ac:picMkLst>
            <pc:docMk/>
            <pc:sldMk cId="1719888083" sldId="362"/>
            <ac:picMk id="8" creationId="{D9426B6B-94AA-4D9B-BC63-8F0BC9ED5115}"/>
          </ac:picMkLst>
        </pc:picChg>
      </pc:sldChg>
      <pc:sldChg chg="addSp delSp modSp">
        <pc:chgData name="Grace Lowther" userId="a8fe573b-0694-470f-9a15-3d4093241c1c" providerId="ADAL" clId="{BED4C6D6-3653-4B19-A424-0FF7CBE99185}" dt="2019-06-19T13:40:18.278" v="1702"/>
        <pc:sldMkLst>
          <pc:docMk/>
          <pc:sldMk cId="2862546275" sldId="364"/>
        </pc:sldMkLst>
        <pc:spChg chg="mod">
          <ac:chgData name="Grace Lowther" userId="a8fe573b-0694-470f-9a15-3d4093241c1c" providerId="ADAL" clId="{BED4C6D6-3653-4B19-A424-0FF7CBE99185}" dt="2019-06-19T12:31:03.063" v="214" actId="403"/>
          <ac:spMkLst>
            <pc:docMk/>
            <pc:sldMk cId="2862546275" sldId="364"/>
            <ac:spMk id="19" creationId="{5252A847-DE45-4FA3-A1F8-EEBEB845FF8E}"/>
          </ac:spMkLst>
        </pc:spChg>
        <pc:grpChg chg="add">
          <ac:chgData name="Grace Lowther" userId="a8fe573b-0694-470f-9a15-3d4093241c1c" providerId="ADAL" clId="{BED4C6D6-3653-4B19-A424-0FF7CBE99185}" dt="2019-06-19T13:40:18.278" v="1702"/>
          <ac:grpSpMkLst>
            <pc:docMk/>
            <pc:sldMk cId="2862546275" sldId="364"/>
            <ac:grpSpMk id="9" creationId="{7EE9076B-F1B3-4CE3-AA86-C292B7B506B2}"/>
          </ac:grpSpMkLst>
        </pc:grpChg>
        <pc:grpChg chg="del">
          <ac:chgData name="Grace Lowther" userId="a8fe573b-0694-470f-9a15-3d4093241c1c" providerId="ADAL" clId="{BED4C6D6-3653-4B19-A424-0FF7CBE99185}" dt="2019-06-19T13:40:18.097" v="1701" actId="478"/>
          <ac:grpSpMkLst>
            <pc:docMk/>
            <pc:sldMk cId="2862546275" sldId="364"/>
            <ac:grpSpMk id="16" creationId="{B31300A9-E3C5-4701-8EF1-45ED088A04DD}"/>
          </ac:grpSpMkLst>
        </pc:grpChg>
        <pc:graphicFrameChg chg="modGraphic">
          <ac:chgData name="Grace Lowther" userId="a8fe573b-0694-470f-9a15-3d4093241c1c" providerId="ADAL" clId="{BED4C6D6-3653-4B19-A424-0FF7CBE99185}" dt="2019-06-19T12:31:10.302" v="219" actId="404"/>
          <ac:graphicFrameMkLst>
            <pc:docMk/>
            <pc:sldMk cId="2862546275" sldId="364"/>
            <ac:graphicFrameMk id="10" creationId="{E440BF98-E166-4012-AFE9-6CDD3F28DA2D}"/>
          </ac:graphicFrameMkLst>
        </pc:graphicFrameChg>
      </pc:sldChg>
      <pc:sldChg chg="addSp delSp modSp">
        <pc:chgData name="Grace Lowther" userId="a8fe573b-0694-470f-9a15-3d4093241c1c" providerId="ADAL" clId="{BED4C6D6-3653-4B19-A424-0FF7CBE99185}" dt="2019-06-19T13:40:20.260" v="1704"/>
        <pc:sldMkLst>
          <pc:docMk/>
          <pc:sldMk cId="4071449452" sldId="365"/>
        </pc:sldMkLst>
        <pc:spChg chg="mod">
          <ac:chgData name="Grace Lowther" userId="a8fe573b-0694-470f-9a15-3d4093241c1c" providerId="ADAL" clId="{BED4C6D6-3653-4B19-A424-0FF7CBE99185}" dt="2019-06-19T12:31:34.773" v="228" actId="403"/>
          <ac:spMkLst>
            <pc:docMk/>
            <pc:sldMk cId="4071449452" sldId="365"/>
            <ac:spMk id="19" creationId="{5252A847-DE45-4FA3-A1F8-EEBEB845FF8E}"/>
          </ac:spMkLst>
        </pc:spChg>
        <pc:grpChg chg="add">
          <ac:chgData name="Grace Lowther" userId="a8fe573b-0694-470f-9a15-3d4093241c1c" providerId="ADAL" clId="{BED4C6D6-3653-4B19-A424-0FF7CBE99185}" dt="2019-06-19T13:40:20.260" v="1704"/>
          <ac:grpSpMkLst>
            <pc:docMk/>
            <pc:sldMk cId="4071449452" sldId="365"/>
            <ac:grpSpMk id="11" creationId="{27B0CF5A-3394-43B7-A206-ED8DAD355960}"/>
          </ac:grpSpMkLst>
        </pc:grpChg>
        <pc:grpChg chg="del">
          <ac:chgData name="Grace Lowther" userId="a8fe573b-0694-470f-9a15-3d4093241c1c" providerId="ADAL" clId="{BED4C6D6-3653-4B19-A424-0FF7CBE99185}" dt="2019-06-19T13:40:20.050" v="1703" actId="478"/>
          <ac:grpSpMkLst>
            <pc:docMk/>
            <pc:sldMk cId="4071449452" sldId="365"/>
            <ac:grpSpMk id="16" creationId="{B31300A9-E3C5-4701-8EF1-45ED088A04DD}"/>
          </ac:grpSpMkLst>
        </pc:grpChg>
        <pc:graphicFrameChg chg="add modGraphic">
          <ac:chgData name="Grace Lowther" userId="a8fe573b-0694-470f-9a15-3d4093241c1c" providerId="ADAL" clId="{BED4C6D6-3653-4B19-A424-0FF7CBE99185}" dt="2019-06-19T12:31:43.823" v="235" actId="207"/>
          <ac:graphicFrameMkLst>
            <pc:docMk/>
            <pc:sldMk cId="4071449452" sldId="365"/>
            <ac:graphicFrameMk id="9" creationId="{120896B3-4FF0-44AB-B8FF-86FA40CBDC49}"/>
          </ac:graphicFrameMkLst>
        </pc:graphicFrameChg>
        <pc:graphicFrameChg chg="del">
          <ac:chgData name="Grace Lowther" userId="a8fe573b-0694-470f-9a15-3d4093241c1c" providerId="ADAL" clId="{BED4C6D6-3653-4B19-A424-0FF7CBE99185}" dt="2019-06-19T12:31:22.259" v="220" actId="478"/>
          <ac:graphicFrameMkLst>
            <pc:docMk/>
            <pc:sldMk cId="4071449452" sldId="365"/>
            <ac:graphicFrameMk id="10" creationId="{E440BF98-E166-4012-AFE9-6CDD3F28DA2D}"/>
          </ac:graphicFrameMkLst>
        </pc:graphicFrameChg>
      </pc:sldChg>
      <pc:sldChg chg="addSp delSp modSp">
        <pc:chgData name="Grace Lowther" userId="a8fe573b-0694-470f-9a15-3d4093241c1c" providerId="ADAL" clId="{BED4C6D6-3653-4B19-A424-0FF7CBE99185}" dt="2019-06-20T09:19:43.643" v="1886" actId="2084"/>
        <pc:sldMkLst>
          <pc:docMk/>
          <pc:sldMk cId="19967716" sldId="366"/>
        </pc:sldMkLst>
        <pc:spChg chg="mod">
          <ac:chgData name="Grace Lowther" userId="a8fe573b-0694-470f-9a15-3d4093241c1c" providerId="ADAL" clId="{BED4C6D6-3653-4B19-A424-0FF7CBE99185}" dt="2019-06-19T12:32:12.295" v="240" actId="403"/>
          <ac:spMkLst>
            <pc:docMk/>
            <pc:sldMk cId="19967716" sldId="366"/>
            <ac:spMk id="19" creationId="{5252A847-DE45-4FA3-A1F8-EEBEB845FF8E}"/>
          </ac:spMkLst>
        </pc:spChg>
        <pc:grpChg chg="del">
          <ac:chgData name="Grace Lowther" userId="a8fe573b-0694-470f-9a15-3d4093241c1c" providerId="ADAL" clId="{BED4C6D6-3653-4B19-A424-0FF7CBE99185}" dt="2019-06-19T13:40:23.400" v="1705" actId="478"/>
          <ac:grpSpMkLst>
            <pc:docMk/>
            <pc:sldMk cId="19967716" sldId="366"/>
            <ac:grpSpMk id="16" creationId="{B31300A9-E3C5-4701-8EF1-45ED088A04DD}"/>
          </ac:grpSpMkLst>
        </pc:grpChg>
        <pc:grpChg chg="add">
          <ac:chgData name="Grace Lowther" userId="a8fe573b-0694-470f-9a15-3d4093241c1c" providerId="ADAL" clId="{BED4C6D6-3653-4B19-A424-0FF7CBE99185}" dt="2019-06-19T13:40:23.627" v="1706"/>
          <ac:grpSpMkLst>
            <pc:docMk/>
            <pc:sldMk cId="19967716" sldId="366"/>
            <ac:grpSpMk id="24" creationId="{46413220-8E4D-47C0-9E4F-1F66CA874D20}"/>
          </ac:grpSpMkLst>
        </pc:grpChg>
        <pc:graphicFrameChg chg="modGraphic">
          <ac:chgData name="Grace Lowther" userId="a8fe573b-0694-470f-9a15-3d4093241c1c" providerId="ADAL" clId="{BED4C6D6-3653-4B19-A424-0FF7CBE99185}" dt="2019-06-20T09:19:43.643" v="1886" actId="2084"/>
          <ac:graphicFrameMkLst>
            <pc:docMk/>
            <pc:sldMk cId="19967716" sldId="366"/>
            <ac:graphicFrameMk id="9" creationId="{30FF06D4-E3CA-480D-A8DC-867571CC0B56}"/>
          </ac:graphicFrameMkLst>
        </pc:graphicFrameChg>
      </pc:sldChg>
      <pc:sldChg chg="addSp delSp modSp">
        <pc:chgData name="Grace Lowther" userId="a8fe573b-0694-470f-9a15-3d4093241c1c" providerId="ADAL" clId="{BED4C6D6-3653-4B19-A424-0FF7CBE99185}" dt="2019-06-20T09:19:37.300" v="1885" actId="2084"/>
        <pc:sldMkLst>
          <pc:docMk/>
          <pc:sldMk cId="2580507273" sldId="367"/>
        </pc:sldMkLst>
        <pc:spChg chg="mod">
          <ac:chgData name="Grace Lowther" userId="a8fe573b-0694-470f-9a15-3d4093241c1c" providerId="ADAL" clId="{BED4C6D6-3653-4B19-A424-0FF7CBE99185}" dt="2019-06-19T12:32:48.576" v="253" actId="403"/>
          <ac:spMkLst>
            <pc:docMk/>
            <pc:sldMk cId="2580507273" sldId="367"/>
            <ac:spMk id="19" creationId="{5252A847-DE45-4FA3-A1F8-EEBEB845FF8E}"/>
          </ac:spMkLst>
        </pc:spChg>
        <pc:grpChg chg="del">
          <ac:chgData name="Grace Lowther" userId="a8fe573b-0694-470f-9a15-3d4093241c1c" providerId="ADAL" clId="{BED4C6D6-3653-4B19-A424-0FF7CBE99185}" dt="2019-06-19T13:40:25.282" v="1707" actId="478"/>
          <ac:grpSpMkLst>
            <pc:docMk/>
            <pc:sldMk cId="2580507273" sldId="367"/>
            <ac:grpSpMk id="16" creationId="{B31300A9-E3C5-4701-8EF1-45ED088A04DD}"/>
          </ac:grpSpMkLst>
        </pc:grpChg>
        <pc:grpChg chg="add">
          <ac:chgData name="Grace Lowther" userId="a8fe573b-0694-470f-9a15-3d4093241c1c" providerId="ADAL" clId="{BED4C6D6-3653-4B19-A424-0FF7CBE99185}" dt="2019-06-19T13:40:25.464" v="1708"/>
          <ac:grpSpMkLst>
            <pc:docMk/>
            <pc:sldMk cId="2580507273" sldId="367"/>
            <ac:grpSpMk id="24" creationId="{F630C2AF-F7E7-4BC6-9AD9-85268763B2A2}"/>
          </ac:grpSpMkLst>
        </pc:grpChg>
        <pc:graphicFrameChg chg="modGraphic">
          <ac:chgData name="Grace Lowther" userId="a8fe573b-0694-470f-9a15-3d4093241c1c" providerId="ADAL" clId="{BED4C6D6-3653-4B19-A424-0FF7CBE99185}" dt="2019-06-20T09:19:37.300" v="1885" actId="2084"/>
          <ac:graphicFrameMkLst>
            <pc:docMk/>
            <pc:sldMk cId="2580507273" sldId="367"/>
            <ac:graphicFrameMk id="9" creationId="{30FF06D4-E3CA-480D-A8DC-867571CC0B56}"/>
          </ac:graphicFrameMkLst>
        </pc:graphicFrameChg>
      </pc:sldChg>
      <pc:sldChg chg="addSp delSp modSp">
        <pc:chgData name="Grace Lowther" userId="a8fe573b-0694-470f-9a15-3d4093241c1c" providerId="ADAL" clId="{BED4C6D6-3653-4B19-A424-0FF7CBE99185}" dt="2019-06-19T13:40:27.914" v="1710"/>
        <pc:sldMkLst>
          <pc:docMk/>
          <pc:sldMk cId="203267339" sldId="368"/>
        </pc:sldMkLst>
        <pc:spChg chg="mod topLvl">
          <ac:chgData name="Grace Lowther" userId="a8fe573b-0694-470f-9a15-3d4093241c1c" providerId="ADAL" clId="{BED4C6D6-3653-4B19-A424-0FF7CBE99185}" dt="2019-06-19T12:36:00.681" v="383" actId="20577"/>
          <ac:spMkLst>
            <pc:docMk/>
            <pc:sldMk cId="203267339" sldId="368"/>
            <ac:spMk id="9" creationId="{3DB14A5A-2253-4557-8814-73309A17E08D}"/>
          </ac:spMkLst>
        </pc:spChg>
        <pc:spChg chg="mod topLvl">
          <ac:chgData name="Grace Lowther" userId="a8fe573b-0694-470f-9a15-3d4093241c1c" providerId="ADAL" clId="{BED4C6D6-3653-4B19-A424-0FF7CBE99185}" dt="2019-06-19T12:35:55.590" v="379" actId="20577"/>
          <ac:spMkLst>
            <pc:docMk/>
            <pc:sldMk cId="203267339" sldId="368"/>
            <ac:spMk id="14" creationId="{A770F66B-73C2-4677-9B91-4ECFB5D82CB5}"/>
          </ac:spMkLst>
        </pc:spChg>
        <pc:spChg chg="mod topLvl">
          <ac:chgData name="Grace Lowther" userId="a8fe573b-0694-470f-9a15-3d4093241c1c" providerId="ADAL" clId="{BED4C6D6-3653-4B19-A424-0FF7CBE99185}" dt="2019-06-19T12:36:07.808" v="386" actId="6549"/>
          <ac:spMkLst>
            <pc:docMk/>
            <pc:sldMk cId="203267339" sldId="368"/>
            <ac:spMk id="15" creationId="{C03D1D42-E259-4C71-8B2D-239F7A6107C8}"/>
          </ac:spMkLst>
        </pc:spChg>
        <pc:spChg chg="mod">
          <ac:chgData name="Grace Lowther" userId="a8fe573b-0694-470f-9a15-3d4093241c1c" providerId="ADAL" clId="{BED4C6D6-3653-4B19-A424-0FF7CBE99185}" dt="2019-06-19T12:34:21.220" v="325" actId="403"/>
          <ac:spMkLst>
            <pc:docMk/>
            <pc:sldMk cId="203267339" sldId="368"/>
            <ac:spMk id="19" creationId="{5252A847-DE45-4FA3-A1F8-EEBEB845FF8E}"/>
          </ac:spMkLst>
        </pc:spChg>
        <pc:spChg chg="mod topLvl">
          <ac:chgData name="Grace Lowther" userId="a8fe573b-0694-470f-9a15-3d4093241c1c" providerId="ADAL" clId="{BED4C6D6-3653-4B19-A424-0FF7CBE99185}" dt="2019-06-19T12:36:02.502" v="384" actId="6549"/>
          <ac:spMkLst>
            <pc:docMk/>
            <pc:sldMk cId="203267339" sldId="368"/>
            <ac:spMk id="20" creationId="{71030C4B-CD05-4DAD-88C1-D85E3DF9D2F6}"/>
          </ac:spMkLst>
        </pc:spChg>
        <pc:spChg chg="mod topLvl">
          <ac:chgData name="Grace Lowther" userId="a8fe573b-0694-470f-9a15-3d4093241c1c" providerId="ADAL" clId="{BED4C6D6-3653-4B19-A424-0FF7CBE99185}" dt="2019-06-19T12:36:10.694" v="389" actId="20577"/>
          <ac:spMkLst>
            <pc:docMk/>
            <pc:sldMk cId="203267339" sldId="368"/>
            <ac:spMk id="21" creationId="{8DDFC010-B16F-4519-9553-0C0DA77A96C8}"/>
          </ac:spMkLst>
        </pc:spChg>
        <pc:grpChg chg="add del mod">
          <ac:chgData name="Grace Lowther" userId="a8fe573b-0694-470f-9a15-3d4093241c1c" providerId="ADAL" clId="{BED4C6D6-3653-4B19-A424-0FF7CBE99185}" dt="2019-06-19T12:35:06.903" v="344" actId="165"/>
          <ac:grpSpMkLst>
            <pc:docMk/>
            <pc:sldMk cId="203267339" sldId="368"/>
            <ac:grpSpMk id="7" creationId="{9C6518C7-4738-4CC0-BA0C-37708D3E2954}"/>
          </ac:grpSpMkLst>
        </pc:grpChg>
        <pc:grpChg chg="del">
          <ac:chgData name="Grace Lowther" userId="a8fe573b-0694-470f-9a15-3d4093241c1c" providerId="ADAL" clId="{BED4C6D6-3653-4B19-A424-0FF7CBE99185}" dt="2019-06-19T13:40:27.174" v="1709" actId="478"/>
          <ac:grpSpMkLst>
            <pc:docMk/>
            <pc:sldMk cId="203267339" sldId="368"/>
            <ac:grpSpMk id="16" creationId="{B31300A9-E3C5-4701-8EF1-45ED088A04DD}"/>
          </ac:grpSpMkLst>
        </pc:grpChg>
        <pc:grpChg chg="add">
          <ac:chgData name="Grace Lowther" userId="a8fe573b-0694-470f-9a15-3d4093241c1c" providerId="ADAL" clId="{BED4C6D6-3653-4B19-A424-0FF7CBE99185}" dt="2019-06-19T13:40:27.914" v="1710"/>
          <ac:grpSpMkLst>
            <pc:docMk/>
            <pc:sldMk cId="203267339" sldId="368"/>
            <ac:grpSpMk id="22" creationId="{307B6B32-2629-43DA-8D69-7980A8704FAB}"/>
          </ac:grpSpMkLst>
        </pc:grpChg>
        <pc:cxnChg chg="mod topLvl">
          <ac:chgData name="Grace Lowther" userId="a8fe573b-0694-470f-9a15-3d4093241c1c" providerId="ADAL" clId="{BED4C6D6-3653-4B19-A424-0FF7CBE99185}" dt="2019-06-19T12:35:06.903" v="344" actId="165"/>
          <ac:cxnSpMkLst>
            <pc:docMk/>
            <pc:sldMk cId="203267339" sldId="368"/>
            <ac:cxnSpMk id="10" creationId="{DDB79198-A4F6-4B63-8914-39949274089A}"/>
          </ac:cxnSpMkLst>
        </pc:cxnChg>
        <pc:cxnChg chg="mod topLvl">
          <ac:chgData name="Grace Lowther" userId="a8fe573b-0694-470f-9a15-3d4093241c1c" providerId="ADAL" clId="{BED4C6D6-3653-4B19-A424-0FF7CBE99185}" dt="2019-06-19T12:35:06.903" v="344" actId="165"/>
          <ac:cxnSpMkLst>
            <pc:docMk/>
            <pc:sldMk cId="203267339" sldId="368"/>
            <ac:cxnSpMk id="11" creationId="{9F5085BE-958F-4F54-A2FA-CA026923A4CE}"/>
          </ac:cxnSpMkLst>
        </pc:cxnChg>
        <pc:cxnChg chg="mod topLvl">
          <ac:chgData name="Grace Lowther" userId="a8fe573b-0694-470f-9a15-3d4093241c1c" providerId="ADAL" clId="{BED4C6D6-3653-4B19-A424-0FF7CBE99185}" dt="2019-06-19T12:35:06.903" v="344" actId="165"/>
          <ac:cxnSpMkLst>
            <pc:docMk/>
            <pc:sldMk cId="203267339" sldId="368"/>
            <ac:cxnSpMk id="12" creationId="{CD2F7695-F04D-4674-A80C-43AF51C38E3A}"/>
          </ac:cxnSpMkLst>
        </pc:cxnChg>
        <pc:cxnChg chg="mod topLvl">
          <ac:chgData name="Grace Lowther" userId="a8fe573b-0694-470f-9a15-3d4093241c1c" providerId="ADAL" clId="{BED4C6D6-3653-4B19-A424-0FF7CBE99185}" dt="2019-06-19T12:35:06.903" v="344" actId="165"/>
          <ac:cxnSpMkLst>
            <pc:docMk/>
            <pc:sldMk cId="203267339" sldId="368"/>
            <ac:cxnSpMk id="13" creationId="{43912B25-948F-4502-BE7D-966125DF9C95}"/>
          </ac:cxnSpMkLst>
        </pc:cxnChg>
      </pc:sldChg>
      <pc:sldChg chg="del">
        <pc:chgData name="Grace Lowther" userId="a8fe573b-0694-470f-9a15-3d4093241c1c" providerId="ADAL" clId="{BED4C6D6-3653-4B19-A424-0FF7CBE99185}" dt="2019-06-19T12:37:08.216" v="413" actId="2696"/>
        <pc:sldMkLst>
          <pc:docMk/>
          <pc:sldMk cId="86017161" sldId="369"/>
        </pc:sldMkLst>
      </pc:sldChg>
      <pc:sldChg chg="addSp delSp modSp">
        <pc:chgData name="Grace Lowther" userId="a8fe573b-0694-470f-9a15-3d4093241c1c" providerId="ADAL" clId="{BED4C6D6-3653-4B19-A424-0FF7CBE99185}" dt="2019-06-20T09:16:41.842" v="1878" actId="20577"/>
        <pc:sldMkLst>
          <pc:docMk/>
          <pc:sldMk cId="4014567588" sldId="370"/>
        </pc:sldMkLst>
        <pc:spChg chg="mod">
          <ac:chgData name="Grace Lowther" userId="a8fe573b-0694-470f-9a15-3d4093241c1c" providerId="ADAL" clId="{BED4C6D6-3653-4B19-A424-0FF7CBE99185}" dt="2019-06-19T12:39:20.728" v="665" actId="164"/>
          <ac:spMkLst>
            <pc:docMk/>
            <pc:sldMk cId="4014567588" sldId="370"/>
            <ac:spMk id="4" creationId="{2B9CAC7C-C69B-488E-A5D6-3BF1B6B898EE}"/>
          </ac:spMkLst>
        </pc:spChg>
        <pc:spChg chg="mod">
          <ac:chgData name="Grace Lowther" userId="a8fe573b-0694-470f-9a15-3d4093241c1c" providerId="ADAL" clId="{BED4C6D6-3653-4B19-A424-0FF7CBE99185}" dt="2019-06-19T12:38:02.162" v="430" actId="404"/>
          <ac:spMkLst>
            <pc:docMk/>
            <pc:sldMk cId="4014567588" sldId="370"/>
            <ac:spMk id="7" creationId="{582CE9CB-20F3-44E8-B998-51CE121CCF21}"/>
          </ac:spMkLst>
        </pc:spChg>
        <pc:spChg chg="mod">
          <ac:chgData name="Grace Lowther" userId="a8fe573b-0694-470f-9a15-3d4093241c1c" providerId="ADAL" clId="{BED4C6D6-3653-4B19-A424-0FF7CBE99185}" dt="2019-06-19T12:38:02.162" v="430" actId="404"/>
          <ac:spMkLst>
            <pc:docMk/>
            <pc:sldMk cId="4014567588" sldId="370"/>
            <ac:spMk id="9" creationId="{786CF491-C908-4897-8F30-54B14C8EA3EF}"/>
          </ac:spMkLst>
        </pc:spChg>
        <pc:spChg chg="mod">
          <ac:chgData name="Grace Lowther" userId="a8fe573b-0694-470f-9a15-3d4093241c1c" providerId="ADAL" clId="{BED4C6D6-3653-4B19-A424-0FF7CBE99185}" dt="2019-06-19T12:38:02.162" v="430" actId="404"/>
          <ac:spMkLst>
            <pc:docMk/>
            <pc:sldMk cId="4014567588" sldId="370"/>
            <ac:spMk id="10" creationId="{0FED6949-F09D-4EE6-9002-B0123BEE9269}"/>
          </ac:spMkLst>
        </pc:spChg>
        <pc:spChg chg="mod">
          <ac:chgData name="Grace Lowther" userId="a8fe573b-0694-470f-9a15-3d4093241c1c" providerId="ADAL" clId="{BED4C6D6-3653-4B19-A424-0FF7CBE99185}" dt="2019-06-19T12:38:02.162" v="430" actId="404"/>
          <ac:spMkLst>
            <pc:docMk/>
            <pc:sldMk cId="4014567588" sldId="370"/>
            <ac:spMk id="11" creationId="{CA723918-7C6C-4800-988D-9B1EA1FAF2B5}"/>
          </ac:spMkLst>
        </pc:spChg>
        <pc:spChg chg="mod">
          <ac:chgData name="Grace Lowther" userId="a8fe573b-0694-470f-9a15-3d4093241c1c" providerId="ADAL" clId="{BED4C6D6-3653-4B19-A424-0FF7CBE99185}" dt="2019-06-20T09:16:41.842" v="1878" actId="20577"/>
          <ac:spMkLst>
            <pc:docMk/>
            <pc:sldMk cId="4014567588" sldId="370"/>
            <ac:spMk id="13" creationId="{1E459329-D551-4656-B321-555BB591EC7D}"/>
          </ac:spMkLst>
        </pc:spChg>
        <pc:spChg chg="mod">
          <ac:chgData name="Grace Lowther" userId="a8fe573b-0694-470f-9a15-3d4093241c1c" providerId="ADAL" clId="{BED4C6D6-3653-4B19-A424-0FF7CBE99185}" dt="2019-06-19T12:39:43.340" v="674" actId="20577"/>
          <ac:spMkLst>
            <pc:docMk/>
            <pc:sldMk cId="4014567588" sldId="370"/>
            <ac:spMk id="14" creationId="{12C60BB8-8199-472F-9E44-0C795B5D7313}"/>
          </ac:spMkLst>
        </pc:spChg>
        <pc:spChg chg="mod">
          <ac:chgData name="Grace Lowther" userId="a8fe573b-0694-470f-9a15-3d4093241c1c" providerId="ADAL" clId="{BED4C6D6-3653-4B19-A424-0FF7CBE99185}" dt="2019-06-20T09:16:40.417" v="1876" actId="20577"/>
          <ac:spMkLst>
            <pc:docMk/>
            <pc:sldMk cId="4014567588" sldId="370"/>
            <ac:spMk id="15" creationId="{62B24A87-D638-48D6-8126-F8EA2BAFCE7E}"/>
          </ac:spMkLst>
        </pc:spChg>
        <pc:spChg chg="mod">
          <ac:chgData name="Grace Lowther" userId="a8fe573b-0694-470f-9a15-3d4093241c1c" providerId="ADAL" clId="{BED4C6D6-3653-4B19-A424-0FF7CBE99185}" dt="2019-06-20T09:16:31.104" v="1874" actId="20577"/>
          <ac:spMkLst>
            <pc:docMk/>
            <pc:sldMk cId="4014567588" sldId="370"/>
            <ac:spMk id="19" creationId="{5252A847-DE45-4FA3-A1F8-EEBEB845FF8E}"/>
          </ac:spMkLst>
        </pc:spChg>
        <pc:spChg chg="mod">
          <ac:chgData name="Grace Lowther" userId="a8fe573b-0694-470f-9a15-3d4093241c1c" providerId="ADAL" clId="{BED4C6D6-3653-4B19-A424-0FF7CBE99185}" dt="2019-06-19T12:40:05.703" v="686" actId="20577"/>
          <ac:spMkLst>
            <pc:docMk/>
            <pc:sldMk cId="4014567588" sldId="370"/>
            <ac:spMk id="20" creationId="{2124DC47-923D-46D6-AC8A-01828F484ECD}"/>
          </ac:spMkLst>
        </pc:spChg>
        <pc:spChg chg="mod">
          <ac:chgData name="Grace Lowther" userId="a8fe573b-0694-470f-9a15-3d4093241c1c" providerId="ADAL" clId="{BED4C6D6-3653-4B19-A424-0FF7CBE99185}" dt="2019-06-19T12:39:37.693" v="670" actId="20577"/>
          <ac:spMkLst>
            <pc:docMk/>
            <pc:sldMk cId="4014567588" sldId="370"/>
            <ac:spMk id="27" creationId="{F2DBDCD1-9E8C-440F-A7A0-FF0AC4AAEE8A}"/>
          </ac:spMkLst>
        </pc:spChg>
        <pc:spChg chg="mod">
          <ac:chgData name="Grace Lowther" userId="a8fe573b-0694-470f-9a15-3d4093241c1c" providerId="ADAL" clId="{BED4C6D6-3653-4B19-A424-0FF7CBE99185}" dt="2019-06-19T12:38:25.650" v="438" actId="404"/>
          <ac:spMkLst>
            <pc:docMk/>
            <pc:sldMk cId="4014567588" sldId="370"/>
            <ac:spMk id="28" creationId="{2CF0BF28-7BB2-4335-B976-5D86C32B8311}"/>
          </ac:spMkLst>
        </pc:spChg>
        <pc:spChg chg="mod">
          <ac:chgData name="Grace Lowther" userId="a8fe573b-0694-470f-9a15-3d4093241c1c" providerId="ADAL" clId="{BED4C6D6-3653-4B19-A424-0FF7CBE99185}" dt="2019-06-19T12:39:35.726" v="668" actId="20577"/>
          <ac:spMkLst>
            <pc:docMk/>
            <pc:sldMk cId="4014567588" sldId="370"/>
            <ac:spMk id="29" creationId="{30B811B6-2E00-492D-B10B-FAA104D57396}"/>
          </ac:spMkLst>
        </pc:spChg>
        <pc:spChg chg="mod">
          <ac:chgData name="Grace Lowther" userId="a8fe573b-0694-470f-9a15-3d4093241c1c" providerId="ADAL" clId="{BED4C6D6-3653-4B19-A424-0FF7CBE99185}" dt="2019-06-19T12:39:39.142" v="672" actId="20577"/>
          <ac:spMkLst>
            <pc:docMk/>
            <pc:sldMk cId="4014567588" sldId="370"/>
            <ac:spMk id="30" creationId="{1E8A9CE1-9724-450F-B6E9-937E2C036BD7}"/>
          </ac:spMkLst>
        </pc:spChg>
        <pc:spChg chg="mod">
          <ac:chgData name="Grace Lowther" userId="a8fe573b-0694-470f-9a15-3d4093241c1c" providerId="ADAL" clId="{BED4C6D6-3653-4B19-A424-0FF7CBE99185}" dt="2019-06-19T12:39:13.614" v="642" actId="164"/>
          <ac:spMkLst>
            <pc:docMk/>
            <pc:sldMk cId="4014567588" sldId="370"/>
            <ac:spMk id="31" creationId="{32C3DDD3-9834-49E4-B599-BB4AA8BD342C}"/>
          </ac:spMkLst>
        </pc:spChg>
        <pc:grpChg chg="add mod">
          <ac:chgData name="Grace Lowther" userId="a8fe573b-0694-470f-9a15-3d4093241c1c" providerId="ADAL" clId="{BED4C6D6-3653-4B19-A424-0FF7CBE99185}" dt="2019-06-19T12:39:26.436" v="666" actId="555"/>
          <ac:grpSpMkLst>
            <pc:docMk/>
            <pc:sldMk cId="4014567588" sldId="370"/>
            <ac:grpSpMk id="3" creationId="{8F8DF049-01BA-4622-9D53-261D1B58549F}"/>
          </ac:grpSpMkLst>
        </pc:grpChg>
        <pc:grpChg chg="add mod">
          <ac:chgData name="Grace Lowther" userId="a8fe573b-0694-470f-9a15-3d4093241c1c" providerId="ADAL" clId="{BED4C6D6-3653-4B19-A424-0FF7CBE99185}" dt="2019-06-19T12:39:26.436" v="666" actId="555"/>
          <ac:grpSpMkLst>
            <pc:docMk/>
            <pc:sldMk cId="4014567588" sldId="370"/>
            <ac:grpSpMk id="5" creationId="{78884A0D-79B3-44C8-BBC0-5CD6C9BB29FE}"/>
          </ac:grpSpMkLst>
        </pc:grpChg>
        <pc:grpChg chg="mod">
          <ac:chgData name="Grace Lowther" userId="a8fe573b-0694-470f-9a15-3d4093241c1c" providerId="ADAL" clId="{BED4C6D6-3653-4B19-A424-0FF7CBE99185}" dt="2019-06-19T12:39:26.436" v="666" actId="555"/>
          <ac:grpSpMkLst>
            <pc:docMk/>
            <pc:sldMk cId="4014567588" sldId="370"/>
            <ac:grpSpMk id="12" creationId="{442F2314-3C04-4282-9B8E-A80D169BC57A}"/>
          </ac:grpSpMkLst>
        </pc:grpChg>
        <pc:grpChg chg="del">
          <ac:chgData name="Grace Lowther" userId="a8fe573b-0694-470f-9a15-3d4093241c1c" providerId="ADAL" clId="{BED4C6D6-3653-4B19-A424-0FF7CBE99185}" dt="2019-06-19T13:40:35.589" v="1715" actId="478"/>
          <ac:grpSpMkLst>
            <pc:docMk/>
            <pc:sldMk cId="4014567588" sldId="370"/>
            <ac:grpSpMk id="16" creationId="{B31300A9-E3C5-4701-8EF1-45ED088A04DD}"/>
          </ac:grpSpMkLst>
        </pc:grpChg>
        <pc:grpChg chg="mod">
          <ac:chgData name="Grace Lowther" userId="a8fe573b-0694-470f-9a15-3d4093241c1c" providerId="ADAL" clId="{BED4C6D6-3653-4B19-A424-0FF7CBE99185}" dt="2019-06-19T12:39:13.614" v="642" actId="164"/>
          <ac:grpSpMkLst>
            <pc:docMk/>
            <pc:sldMk cId="4014567588" sldId="370"/>
            <ac:grpSpMk id="26" creationId="{2C0FB433-2F59-4586-A51D-FC34D61B6FB9}"/>
          </ac:grpSpMkLst>
        </pc:grpChg>
        <pc:grpChg chg="add">
          <ac:chgData name="Grace Lowther" userId="a8fe573b-0694-470f-9a15-3d4093241c1c" providerId="ADAL" clId="{BED4C6D6-3653-4B19-A424-0FF7CBE99185}" dt="2019-06-19T13:40:35.746" v="1716"/>
          <ac:grpSpMkLst>
            <pc:docMk/>
            <pc:sldMk cId="4014567588" sldId="370"/>
            <ac:grpSpMk id="32" creationId="{39655128-9332-41A1-B7B2-15E60DAFFF7D}"/>
          </ac:grpSpMkLst>
        </pc:grpChg>
      </pc:sldChg>
      <pc:sldChg chg="del">
        <pc:chgData name="Grace Lowther" userId="a8fe573b-0694-470f-9a15-3d4093241c1c" providerId="ADAL" clId="{BED4C6D6-3653-4B19-A424-0FF7CBE99185}" dt="2019-06-19T12:49:35.629" v="959" actId="2696"/>
        <pc:sldMkLst>
          <pc:docMk/>
          <pc:sldMk cId="982091729" sldId="371"/>
        </pc:sldMkLst>
      </pc:sldChg>
      <pc:sldChg chg="del">
        <pc:chgData name="Grace Lowther" userId="a8fe573b-0694-470f-9a15-3d4093241c1c" providerId="ADAL" clId="{BED4C6D6-3653-4B19-A424-0FF7CBE99185}" dt="2019-06-19T13:36:30.838" v="1546" actId="2696"/>
        <pc:sldMkLst>
          <pc:docMk/>
          <pc:sldMk cId="3994616335" sldId="373"/>
        </pc:sldMkLst>
      </pc:sldChg>
      <pc:sldChg chg="del">
        <pc:chgData name="Grace Lowther" userId="a8fe573b-0694-470f-9a15-3d4093241c1c" providerId="ADAL" clId="{BED4C6D6-3653-4B19-A424-0FF7CBE99185}" dt="2019-06-19T13:36:30.803" v="1545" actId="2696"/>
        <pc:sldMkLst>
          <pc:docMk/>
          <pc:sldMk cId="1577977296" sldId="374"/>
        </pc:sldMkLst>
      </pc:sldChg>
      <pc:sldChg chg="addSp delSp modSp">
        <pc:chgData name="Grace Lowther" userId="a8fe573b-0694-470f-9a15-3d4093241c1c" providerId="ADAL" clId="{BED4C6D6-3653-4B19-A424-0FF7CBE99185}" dt="2019-06-19T13:40:09.217" v="1696"/>
        <pc:sldMkLst>
          <pc:docMk/>
          <pc:sldMk cId="1694265962" sldId="375"/>
        </pc:sldMkLst>
        <pc:spChg chg="mod">
          <ac:chgData name="Grace Lowther" userId="a8fe573b-0694-470f-9a15-3d4093241c1c" providerId="ADAL" clId="{BED4C6D6-3653-4B19-A424-0FF7CBE99185}" dt="2019-06-19T12:25:50.624" v="30" actId="403"/>
          <ac:spMkLst>
            <pc:docMk/>
            <pc:sldMk cId="1694265962" sldId="375"/>
            <ac:spMk id="19" creationId="{5252A847-DE45-4FA3-A1F8-EEBEB845FF8E}"/>
          </ac:spMkLst>
        </pc:spChg>
        <pc:spChg chg="mod">
          <ac:chgData name="Grace Lowther" userId="a8fe573b-0694-470f-9a15-3d4093241c1c" providerId="ADAL" clId="{BED4C6D6-3653-4B19-A424-0FF7CBE99185}" dt="2019-06-19T12:26:10.503" v="36" actId="113"/>
          <ac:spMkLst>
            <pc:docMk/>
            <pc:sldMk cId="1694265962" sldId="375"/>
            <ac:spMk id="73" creationId="{CAB86543-0241-4AC0-897C-CED8601780D3}"/>
          </ac:spMkLst>
        </pc:spChg>
        <pc:spChg chg="mod">
          <ac:chgData name="Grace Lowther" userId="a8fe573b-0694-470f-9a15-3d4093241c1c" providerId="ADAL" clId="{BED4C6D6-3653-4B19-A424-0FF7CBE99185}" dt="2019-06-19T12:26:10.503" v="36" actId="113"/>
          <ac:spMkLst>
            <pc:docMk/>
            <pc:sldMk cId="1694265962" sldId="375"/>
            <ac:spMk id="74" creationId="{743CF672-4743-4F95-84A9-620960401AD2}"/>
          </ac:spMkLst>
        </pc:spChg>
        <pc:spChg chg="mod">
          <ac:chgData name="Grace Lowther" userId="a8fe573b-0694-470f-9a15-3d4093241c1c" providerId="ADAL" clId="{BED4C6D6-3653-4B19-A424-0FF7CBE99185}" dt="2019-06-19T12:26:10.503" v="36" actId="113"/>
          <ac:spMkLst>
            <pc:docMk/>
            <pc:sldMk cId="1694265962" sldId="375"/>
            <ac:spMk id="75" creationId="{1471E936-B6AA-4D8A-99D1-F556CE13607C}"/>
          </ac:spMkLst>
        </pc:spChg>
        <pc:spChg chg="mod">
          <ac:chgData name="Grace Lowther" userId="a8fe573b-0694-470f-9a15-3d4093241c1c" providerId="ADAL" clId="{BED4C6D6-3653-4B19-A424-0FF7CBE99185}" dt="2019-06-19T12:26:01.123" v="33" actId="404"/>
          <ac:spMkLst>
            <pc:docMk/>
            <pc:sldMk cId="1694265962" sldId="375"/>
            <ac:spMk id="76" creationId="{03F4A081-82AC-453F-A5D0-AD7439CCCCB4}"/>
          </ac:spMkLst>
        </pc:spChg>
        <pc:spChg chg="mod">
          <ac:chgData name="Grace Lowther" userId="a8fe573b-0694-470f-9a15-3d4093241c1c" providerId="ADAL" clId="{BED4C6D6-3653-4B19-A424-0FF7CBE99185}" dt="2019-06-19T12:26:01.123" v="33" actId="404"/>
          <ac:spMkLst>
            <pc:docMk/>
            <pc:sldMk cId="1694265962" sldId="375"/>
            <ac:spMk id="77" creationId="{3B535D58-E153-4294-8A8A-AF56F451EA30}"/>
          </ac:spMkLst>
        </pc:spChg>
        <pc:spChg chg="mod">
          <ac:chgData name="Grace Lowther" userId="a8fe573b-0694-470f-9a15-3d4093241c1c" providerId="ADAL" clId="{BED4C6D6-3653-4B19-A424-0FF7CBE99185}" dt="2019-06-19T12:26:01.123" v="33" actId="404"/>
          <ac:spMkLst>
            <pc:docMk/>
            <pc:sldMk cId="1694265962" sldId="375"/>
            <ac:spMk id="78" creationId="{F62E6FE6-A30A-4C77-AAA1-3C32818CF36D}"/>
          </ac:spMkLst>
        </pc:spChg>
        <pc:spChg chg="mod">
          <ac:chgData name="Grace Lowther" userId="a8fe573b-0694-470f-9a15-3d4093241c1c" providerId="ADAL" clId="{BED4C6D6-3653-4B19-A424-0FF7CBE99185}" dt="2019-06-19T12:26:01.123" v="33" actId="404"/>
          <ac:spMkLst>
            <pc:docMk/>
            <pc:sldMk cId="1694265962" sldId="375"/>
            <ac:spMk id="79" creationId="{9EBD79F6-0D31-4F9B-B506-09A19EECCA22}"/>
          </ac:spMkLst>
        </pc:spChg>
        <pc:spChg chg="mod">
          <ac:chgData name="Grace Lowther" userId="a8fe573b-0694-470f-9a15-3d4093241c1c" providerId="ADAL" clId="{BED4C6D6-3653-4B19-A424-0FF7CBE99185}" dt="2019-06-19T12:26:10.503" v="36" actId="113"/>
          <ac:spMkLst>
            <pc:docMk/>
            <pc:sldMk cId="1694265962" sldId="375"/>
            <ac:spMk id="125" creationId="{D970E413-F675-4EFD-B25E-D236DD09B2EB}"/>
          </ac:spMkLst>
        </pc:spChg>
        <pc:grpChg chg="del">
          <ac:chgData name="Grace Lowther" userId="a8fe573b-0694-470f-9a15-3d4093241c1c" providerId="ADAL" clId="{BED4C6D6-3653-4B19-A424-0FF7CBE99185}" dt="2019-06-19T13:40:09.054" v="1695" actId="478"/>
          <ac:grpSpMkLst>
            <pc:docMk/>
            <pc:sldMk cId="1694265962" sldId="375"/>
            <ac:grpSpMk id="16" creationId="{B31300A9-E3C5-4701-8EF1-45ED088A04DD}"/>
          </ac:grpSpMkLst>
        </pc:grpChg>
        <pc:grpChg chg="add">
          <ac:chgData name="Grace Lowther" userId="a8fe573b-0694-470f-9a15-3d4093241c1c" providerId="ADAL" clId="{BED4C6D6-3653-4B19-A424-0FF7CBE99185}" dt="2019-06-19T13:40:09.217" v="1696"/>
          <ac:grpSpMkLst>
            <pc:docMk/>
            <pc:sldMk cId="1694265962" sldId="375"/>
            <ac:grpSpMk id="80" creationId="{7DF71575-8695-4656-B749-5E6CE34F065E}"/>
          </ac:grpSpMkLst>
        </pc:grpChg>
      </pc:sldChg>
      <pc:sldChg chg="addSp delSp modSp del">
        <pc:chgData name="Grace Lowther" userId="a8fe573b-0694-470f-9a15-3d4093241c1c" providerId="ADAL" clId="{BED4C6D6-3653-4B19-A424-0FF7CBE99185}" dt="2019-06-20T09:10:54.340" v="1799" actId="2696"/>
        <pc:sldMkLst>
          <pc:docMk/>
          <pc:sldMk cId="4082730296" sldId="376"/>
        </pc:sldMkLst>
        <pc:spChg chg="mod">
          <ac:chgData name="Grace Lowther" userId="a8fe573b-0694-470f-9a15-3d4093241c1c" providerId="ADAL" clId="{BED4C6D6-3653-4B19-A424-0FF7CBE99185}" dt="2019-06-19T12:30:37.282" v="206" actId="20577"/>
          <ac:spMkLst>
            <pc:docMk/>
            <pc:sldMk cId="4082730296" sldId="376"/>
            <ac:spMk id="13" creationId="{F0FA3E45-473D-42A7-B208-7D8F9E661B8F}"/>
          </ac:spMkLst>
        </pc:spChg>
        <pc:spChg chg="mod">
          <ac:chgData name="Grace Lowther" userId="a8fe573b-0694-470f-9a15-3d4093241c1c" providerId="ADAL" clId="{BED4C6D6-3653-4B19-A424-0FF7CBE99185}" dt="2019-06-19T12:30:48.359" v="207"/>
          <ac:spMkLst>
            <pc:docMk/>
            <pc:sldMk cId="4082730296" sldId="376"/>
            <ac:spMk id="14" creationId="{50D6274E-C956-427E-BAAE-A09EB84192C7}"/>
          </ac:spMkLst>
        </pc:spChg>
        <pc:grpChg chg="add">
          <ac:chgData name="Grace Lowther" userId="a8fe573b-0694-470f-9a15-3d4093241c1c" providerId="ADAL" clId="{BED4C6D6-3653-4B19-A424-0FF7CBE99185}" dt="2019-06-19T13:40:14.332" v="1700"/>
          <ac:grpSpMkLst>
            <pc:docMk/>
            <pc:sldMk cId="4082730296" sldId="376"/>
            <ac:grpSpMk id="9" creationId="{E4CD84A7-61AC-4501-A665-FFAB8776171F}"/>
          </ac:grpSpMkLst>
        </pc:grpChg>
        <pc:grpChg chg="del">
          <ac:chgData name="Grace Lowther" userId="a8fe573b-0694-470f-9a15-3d4093241c1c" providerId="ADAL" clId="{BED4C6D6-3653-4B19-A424-0FF7CBE99185}" dt="2019-06-19T13:40:14.135" v="1699" actId="478"/>
          <ac:grpSpMkLst>
            <pc:docMk/>
            <pc:sldMk cId="4082730296" sldId="376"/>
            <ac:grpSpMk id="16" creationId="{B31300A9-E3C5-4701-8EF1-45ED088A04DD}"/>
          </ac:grpSpMkLst>
        </pc:grpChg>
      </pc:sldChg>
      <pc:sldChg chg="del">
        <pc:chgData name="Grace Lowther" userId="a8fe573b-0694-470f-9a15-3d4093241c1c" providerId="ADAL" clId="{BED4C6D6-3653-4B19-A424-0FF7CBE99185}" dt="2019-06-19T12:49:36.979" v="960" actId="2696"/>
        <pc:sldMkLst>
          <pc:docMk/>
          <pc:sldMk cId="2594066624" sldId="377"/>
        </pc:sldMkLst>
      </pc:sldChg>
      <pc:sldChg chg="addSp delSp modSp add">
        <pc:chgData name="Grace Lowther" userId="a8fe573b-0694-470f-9a15-3d4093241c1c" providerId="ADAL" clId="{BED4C6D6-3653-4B19-A424-0FF7CBE99185}" dt="2019-06-19T13:40:31.352" v="1712"/>
        <pc:sldMkLst>
          <pc:docMk/>
          <pc:sldMk cId="2433001938" sldId="378"/>
        </pc:sldMkLst>
        <pc:spChg chg="add mod">
          <ac:chgData name="Grace Lowther" userId="a8fe573b-0694-470f-9a15-3d4093241c1c" providerId="ADAL" clId="{BED4C6D6-3653-4B19-A424-0FF7CBE99185}" dt="2019-06-19T12:36:59.347" v="412" actId="20577"/>
          <ac:spMkLst>
            <pc:docMk/>
            <pc:sldMk cId="2433001938" sldId="378"/>
            <ac:spMk id="2" creationId="{30BE1445-4332-408D-A095-CDDD0A6AC10B}"/>
          </ac:spMkLst>
        </pc:spChg>
        <pc:grpChg chg="del">
          <ac:chgData name="Grace Lowther" userId="a8fe573b-0694-470f-9a15-3d4093241c1c" providerId="ADAL" clId="{BED4C6D6-3653-4B19-A424-0FF7CBE99185}" dt="2019-06-19T13:40:31.161" v="1711" actId="478"/>
          <ac:grpSpMkLst>
            <pc:docMk/>
            <pc:sldMk cId="2433001938" sldId="378"/>
            <ac:grpSpMk id="16" creationId="{B31300A9-E3C5-4701-8EF1-45ED088A04DD}"/>
          </ac:grpSpMkLst>
        </pc:grpChg>
        <pc:grpChg chg="add">
          <ac:chgData name="Grace Lowther" userId="a8fe573b-0694-470f-9a15-3d4093241c1c" providerId="ADAL" clId="{BED4C6D6-3653-4B19-A424-0FF7CBE99185}" dt="2019-06-19T13:40:31.352" v="1712"/>
          <ac:grpSpMkLst>
            <pc:docMk/>
            <pc:sldMk cId="2433001938" sldId="378"/>
            <ac:grpSpMk id="22" creationId="{C9129D78-FDF0-4EF1-8740-EADC89D404E1}"/>
          </ac:grpSpMkLst>
        </pc:grpChg>
      </pc:sldChg>
      <pc:sldChg chg="addSp delSp modSp add">
        <pc:chgData name="Grace Lowther" userId="a8fe573b-0694-470f-9a15-3d4093241c1c" providerId="ADAL" clId="{BED4C6D6-3653-4B19-A424-0FF7CBE99185}" dt="2019-06-19T13:40:37.579" v="1718"/>
        <pc:sldMkLst>
          <pc:docMk/>
          <pc:sldMk cId="2803281618" sldId="379"/>
        </pc:sldMkLst>
        <pc:spChg chg="mod">
          <ac:chgData name="Grace Lowther" userId="a8fe573b-0694-470f-9a15-3d4093241c1c" providerId="ADAL" clId="{BED4C6D6-3653-4B19-A424-0FF7CBE99185}" dt="2019-06-19T12:53:45.051" v="1382" actId="20577"/>
          <ac:spMkLst>
            <pc:docMk/>
            <pc:sldMk cId="2803281618" sldId="379"/>
            <ac:spMk id="19" creationId="{5252A847-DE45-4FA3-A1F8-EEBEB845FF8E}"/>
          </ac:spMkLst>
        </pc:spChg>
        <pc:spChg chg="add del mod">
          <ac:chgData name="Grace Lowther" userId="a8fe573b-0694-470f-9a15-3d4093241c1c" providerId="ADAL" clId="{BED4C6D6-3653-4B19-A424-0FF7CBE99185}" dt="2019-06-19T12:48:45.859" v="929" actId="478"/>
          <ac:spMkLst>
            <pc:docMk/>
            <pc:sldMk cId="2803281618" sldId="379"/>
            <ac:spMk id="23" creationId="{F5461530-5A20-4014-8C28-9FF18CE807DD}"/>
          </ac:spMkLst>
        </pc:spChg>
        <pc:spChg chg="add mod">
          <ac:chgData name="Grace Lowther" userId="a8fe573b-0694-470f-9a15-3d4093241c1c" providerId="ADAL" clId="{BED4C6D6-3653-4B19-A424-0FF7CBE99185}" dt="2019-06-19T12:49:17.305" v="934" actId="164"/>
          <ac:spMkLst>
            <pc:docMk/>
            <pc:sldMk cId="2803281618" sldId="379"/>
            <ac:spMk id="32" creationId="{37D13D06-391D-4093-BE2E-DC7C70C9D78D}"/>
          </ac:spMkLst>
        </pc:spChg>
        <pc:spChg chg="add mod">
          <ac:chgData name="Grace Lowther" userId="a8fe573b-0694-470f-9a15-3d4093241c1c" providerId="ADAL" clId="{BED4C6D6-3653-4B19-A424-0FF7CBE99185}" dt="2019-06-19T12:49:17.305" v="934" actId="164"/>
          <ac:spMkLst>
            <pc:docMk/>
            <pc:sldMk cId="2803281618" sldId="379"/>
            <ac:spMk id="35" creationId="{5D99168A-CB32-4508-BB43-337768CDF348}"/>
          </ac:spMkLst>
        </pc:spChg>
        <pc:spChg chg="add mod">
          <ac:chgData name="Grace Lowther" userId="a8fe573b-0694-470f-9a15-3d4093241c1c" providerId="ADAL" clId="{BED4C6D6-3653-4B19-A424-0FF7CBE99185}" dt="2019-06-19T12:49:17.305" v="934" actId="164"/>
          <ac:spMkLst>
            <pc:docMk/>
            <pc:sldMk cId="2803281618" sldId="379"/>
            <ac:spMk id="36" creationId="{7E0EEB97-67AC-4E12-9A5A-39A1C55A58C7}"/>
          </ac:spMkLst>
        </pc:spChg>
        <pc:spChg chg="add mod">
          <ac:chgData name="Grace Lowther" userId="a8fe573b-0694-470f-9a15-3d4093241c1c" providerId="ADAL" clId="{BED4C6D6-3653-4B19-A424-0FF7CBE99185}" dt="2019-06-19T12:49:17.305" v="934" actId="164"/>
          <ac:spMkLst>
            <pc:docMk/>
            <pc:sldMk cId="2803281618" sldId="379"/>
            <ac:spMk id="37" creationId="{A51F5653-A622-4622-9BF0-359EC439D952}"/>
          </ac:spMkLst>
        </pc:spChg>
        <pc:spChg chg="mod topLvl">
          <ac:chgData name="Grace Lowther" userId="a8fe573b-0694-470f-9a15-3d4093241c1c" providerId="ADAL" clId="{BED4C6D6-3653-4B19-A424-0FF7CBE99185}" dt="2019-06-19T12:48:31.123" v="924" actId="164"/>
          <ac:spMkLst>
            <pc:docMk/>
            <pc:sldMk cId="2803281618" sldId="379"/>
            <ac:spMk id="39" creationId="{F2EFB296-1337-4FFA-B5DA-82B8F4B4C760}"/>
          </ac:spMkLst>
        </pc:spChg>
        <pc:spChg chg="mod topLvl">
          <ac:chgData name="Grace Lowther" userId="a8fe573b-0694-470f-9a15-3d4093241c1c" providerId="ADAL" clId="{BED4C6D6-3653-4B19-A424-0FF7CBE99185}" dt="2019-06-19T12:48:31.123" v="924" actId="164"/>
          <ac:spMkLst>
            <pc:docMk/>
            <pc:sldMk cId="2803281618" sldId="379"/>
            <ac:spMk id="40" creationId="{D47AA23C-D28B-458F-9A4C-5969CC3E63AC}"/>
          </ac:spMkLst>
        </pc:spChg>
        <pc:spChg chg="del mod topLvl">
          <ac:chgData name="Grace Lowther" userId="a8fe573b-0694-470f-9a15-3d4093241c1c" providerId="ADAL" clId="{BED4C6D6-3653-4B19-A424-0FF7CBE99185}" dt="2019-06-19T12:46:52.027" v="902" actId="478"/>
          <ac:spMkLst>
            <pc:docMk/>
            <pc:sldMk cId="2803281618" sldId="379"/>
            <ac:spMk id="43" creationId="{015393B6-BF62-4F83-8F1C-8959C38B33AE}"/>
          </ac:spMkLst>
        </pc:spChg>
        <pc:spChg chg="mod topLvl">
          <ac:chgData name="Grace Lowther" userId="a8fe573b-0694-470f-9a15-3d4093241c1c" providerId="ADAL" clId="{BED4C6D6-3653-4B19-A424-0FF7CBE99185}" dt="2019-06-19T12:48:25.341" v="923" actId="164"/>
          <ac:spMkLst>
            <pc:docMk/>
            <pc:sldMk cId="2803281618" sldId="379"/>
            <ac:spMk id="44" creationId="{D6673CC1-4BAD-44CB-8574-11B7679DADB6}"/>
          </ac:spMkLst>
        </pc:spChg>
        <pc:spChg chg="mod topLvl">
          <ac:chgData name="Grace Lowther" userId="a8fe573b-0694-470f-9a15-3d4093241c1c" providerId="ADAL" clId="{BED4C6D6-3653-4B19-A424-0FF7CBE99185}" dt="2019-06-19T12:48:25.341" v="923" actId="164"/>
          <ac:spMkLst>
            <pc:docMk/>
            <pc:sldMk cId="2803281618" sldId="379"/>
            <ac:spMk id="45" creationId="{F20F7D56-72AF-4C4A-9FE0-EBDB58DA9F0E}"/>
          </ac:spMkLst>
        </pc:spChg>
        <pc:spChg chg="mod">
          <ac:chgData name="Grace Lowther" userId="a8fe573b-0694-470f-9a15-3d4093241c1c" providerId="ADAL" clId="{BED4C6D6-3653-4B19-A424-0FF7CBE99185}" dt="2019-06-19T12:45:24.361" v="878" actId="404"/>
          <ac:spMkLst>
            <pc:docMk/>
            <pc:sldMk cId="2803281618" sldId="379"/>
            <ac:spMk id="46" creationId="{01E00E4B-91CE-42DE-9787-BA8D643C58B2}"/>
          </ac:spMkLst>
        </pc:spChg>
        <pc:spChg chg="mod">
          <ac:chgData name="Grace Lowther" userId="a8fe573b-0694-470f-9a15-3d4093241c1c" providerId="ADAL" clId="{BED4C6D6-3653-4B19-A424-0FF7CBE99185}" dt="2019-06-19T12:45:24.361" v="878" actId="404"/>
          <ac:spMkLst>
            <pc:docMk/>
            <pc:sldMk cId="2803281618" sldId="379"/>
            <ac:spMk id="47" creationId="{3500F56C-A875-432C-A715-C50CA63D4CC6}"/>
          </ac:spMkLst>
        </pc:spChg>
        <pc:spChg chg="mod">
          <ac:chgData name="Grace Lowther" userId="a8fe573b-0694-470f-9a15-3d4093241c1c" providerId="ADAL" clId="{BED4C6D6-3653-4B19-A424-0FF7CBE99185}" dt="2019-06-19T12:45:24.361" v="878" actId="404"/>
          <ac:spMkLst>
            <pc:docMk/>
            <pc:sldMk cId="2803281618" sldId="379"/>
            <ac:spMk id="48" creationId="{AA3D6EFC-6B83-46AF-8812-2778A157DA4F}"/>
          </ac:spMkLst>
        </pc:spChg>
        <pc:spChg chg="mod">
          <ac:chgData name="Grace Lowther" userId="a8fe573b-0694-470f-9a15-3d4093241c1c" providerId="ADAL" clId="{BED4C6D6-3653-4B19-A424-0FF7CBE99185}" dt="2019-06-19T12:45:24.361" v="878" actId="404"/>
          <ac:spMkLst>
            <pc:docMk/>
            <pc:sldMk cId="2803281618" sldId="379"/>
            <ac:spMk id="49" creationId="{613761EA-005B-45DF-9D14-C8012438CDAD}"/>
          </ac:spMkLst>
        </pc:spChg>
        <pc:spChg chg="mod">
          <ac:chgData name="Grace Lowther" userId="a8fe573b-0694-470f-9a15-3d4093241c1c" providerId="ADAL" clId="{BED4C6D6-3653-4B19-A424-0FF7CBE99185}" dt="2019-06-19T12:45:24.361" v="878" actId="404"/>
          <ac:spMkLst>
            <pc:docMk/>
            <pc:sldMk cId="2803281618" sldId="379"/>
            <ac:spMk id="50" creationId="{5FB13D9F-AFB4-491F-BBC2-1D5BEBBACFF1}"/>
          </ac:spMkLst>
        </pc:spChg>
        <pc:spChg chg="mod">
          <ac:chgData name="Grace Lowther" userId="a8fe573b-0694-470f-9a15-3d4093241c1c" providerId="ADAL" clId="{BED4C6D6-3653-4B19-A424-0FF7CBE99185}" dt="2019-06-19T12:45:24.361" v="878" actId="404"/>
          <ac:spMkLst>
            <pc:docMk/>
            <pc:sldMk cId="2803281618" sldId="379"/>
            <ac:spMk id="51" creationId="{60F8AA7D-E963-400E-B773-FCA41B8CA1C9}"/>
          </ac:spMkLst>
        </pc:spChg>
        <pc:spChg chg="mod">
          <ac:chgData name="Grace Lowther" userId="a8fe573b-0694-470f-9a15-3d4093241c1c" providerId="ADAL" clId="{BED4C6D6-3653-4B19-A424-0FF7CBE99185}" dt="2019-06-19T12:45:24.361" v="878" actId="404"/>
          <ac:spMkLst>
            <pc:docMk/>
            <pc:sldMk cId="2803281618" sldId="379"/>
            <ac:spMk id="52" creationId="{7B85EC3B-4C82-47D9-9DCA-267A7F639EE6}"/>
          </ac:spMkLst>
        </pc:spChg>
        <pc:spChg chg="mod">
          <ac:chgData name="Grace Lowther" userId="a8fe573b-0694-470f-9a15-3d4093241c1c" providerId="ADAL" clId="{BED4C6D6-3653-4B19-A424-0FF7CBE99185}" dt="2019-06-19T12:45:24.361" v="878" actId="404"/>
          <ac:spMkLst>
            <pc:docMk/>
            <pc:sldMk cId="2803281618" sldId="379"/>
            <ac:spMk id="53" creationId="{7DF3627B-8057-4E0E-BA0C-CB67A16C98F2}"/>
          </ac:spMkLst>
        </pc:spChg>
        <pc:spChg chg="mod">
          <ac:chgData name="Grace Lowther" userId="a8fe573b-0694-470f-9a15-3d4093241c1c" providerId="ADAL" clId="{BED4C6D6-3653-4B19-A424-0FF7CBE99185}" dt="2019-06-19T12:45:24.361" v="878" actId="404"/>
          <ac:spMkLst>
            <pc:docMk/>
            <pc:sldMk cId="2803281618" sldId="379"/>
            <ac:spMk id="54" creationId="{0BBB8251-0A0C-4E4C-8010-96B8E82716FA}"/>
          </ac:spMkLst>
        </pc:spChg>
        <pc:spChg chg="del mod">
          <ac:chgData name="Grace Lowther" userId="a8fe573b-0694-470f-9a15-3d4093241c1c" providerId="ADAL" clId="{BED4C6D6-3653-4B19-A424-0FF7CBE99185}" dt="2019-06-19T12:46:46.573" v="900" actId="478"/>
          <ac:spMkLst>
            <pc:docMk/>
            <pc:sldMk cId="2803281618" sldId="379"/>
            <ac:spMk id="55" creationId="{B9B9443C-28CA-4C4C-ADA6-2C1A8C67F741}"/>
          </ac:spMkLst>
        </pc:spChg>
        <pc:spChg chg="del mod">
          <ac:chgData name="Grace Lowther" userId="a8fe573b-0694-470f-9a15-3d4093241c1c" providerId="ADAL" clId="{BED4C6D6-3653-4B19-A424-0FF7CBE99185}" dt="2019-06-19T12:46:46.573" v="900" actId="478"/>
          <ac:spMkLst>
            <pc:docMk/>
            <pc:sldMk cId="2803281618" sldId="379"/>
            <ac:spMk id="56" creationId="{51804016-A921-4A38-95F7-C233BF4AB970}"/>
          </ac:spMkLst>
        </pc:spChg>
        <pc:spChg chg="del mod">
          <ac:chgData name="Grace Lowther" userId="a8fe573b-0694-470f-9a15-3d4093241c1c" providerId="ADAL" clId="{BED4C6D6-3653-4B19-A424-0FF7CBE99185}" dt="2019-06-19T12:46:46.573" v="900" actId="478"/>
          <ac:spMkLst>
            <pc:docMk/>
            <pc:sldMk cId="2803281618" sldId="379"/>
            <ac:spMk id="57" creationId="{C9E7BD3F-FF20-4E88-9CD8-DBECA9E98DE0}"/>
          </ac:spMkLst>
        </pc:spChg>
        <pc:spChg chg="add mod">
          <ac:chgData name="Grace Lowther" userId="a8fe573b-0694-470f-9a15-3d4093241c1c" providerId="ADAL" clId="{BED4C6D6-3653-4B19-A424-0FF7CBE99185}" dt="2019-06-19T12:48:31.123" v="924" actId="164"/>
          <ac:spMkLst>
            <pc:docMk/>
            <pc:sldMk cId="2803281618" sldId="379"/>
            <ac:spMk id="58" creationId="{F04A239E-CB4B-4129-BA14-E6A244B2F0DB}"/>
          </ac:spMkLst>
        </pc:spChg>
        <pc:spChg chg="add mod">
          <ac:chgData name="Grace Lowther" userId="a8fe573b-0694-470f-9a15-3d4093241c1c" providerId="ADAL" clId="{BED4C6D6-3653-4B19-A424-0FF7CBE99185}" dt="2019-06-19T12:48:31.123" v="924" actId="164"/>
          <ac:spMkLst>
            <pc:docMk/>
            <pc:sldMk cId="2803281618" sldId="379"/>
            <ac:spMk id="59" creationId="{6A939943-1176-44B4-B363-BC13203ADC8B}"/>
          </ac:spMkLst>
        </pc:spChg>
        <pc:spChg chg="add mod">
          <ac:chgData name="Grace Lowther" userId="a8fe573b-0694-470f-9a15-3d4093241c1c" providerId="ADAL" clId="{BED4C6D6-3653-4B19-A424-0FF7CBE99185}" dt="2019-06-19T12:48:31.123" v="924" actId="164"/>
          <ac:spMkLst>
            <pc:docMk/>
            <pc:sldMk cId="2803281618" sldId="379"/>
            <ac:spMk id="60" creationId="{7FDEF895-24A1-4801-ACF8-26F266959F0A}"/>
          </ac:spMkLst>
        </pc:spChg>
        <pc:spChg chg="add del mod">
          <ac:chgData name="Grace Lowther" userId="a8fe573b-0694-470f-9a15-3d4093241c1c" providerId="ADAL" clId="{BED4C6D6-3653-4B19-A424-0FF7CBE99185}" dt="2019-06-19T12:45:57.847" v="888" actId="478"/>
          <ac:spMkLst>
            <pc:docMk/>
            <pc:sldMk cId="2803281618" sldId="379"/>
            <ac:spMk id="61" creationId="{BB8FE103-FE47-495E-889E-67DE964211A4}"/>
          </ac:spMkLst>
        </pc:spChg>
        <pc:spChg chg="add mod">
          <ac:chgData name="Grace Lowther" userId="a8fe573b-0694-470f-9a15-3d4093241c1c" providerId="ADAL" clId="{BED4C6D6-3653-4B19-A424-0FF7CBE99185}" dt="2019-06-19T12:48:25.341" v="923" actId="164"/>
          <ac:spMkLst>
            <pc:docMk/>
            <pc:sldMk cId="2803281618" sldId="379"/>
            <ac:spMk id="62" creationId="{237A97B2-D7CA-4109-95B7-F3779B3EB31F}"/>
          </ac:spMkLst>
        </pc:spChg>
        <pc:spChg chg="add mod">
          <ac:chgData name="Grace Lowther" userId="a8fe573b-0694-470f-9a15-3d4093241c1c" providerId="ADAL" clId="{BED4C6D6-3653-4B19-A424-0FF7CBE99185}" dt="2019-06-19T12:48:25.341" v="923" actId="164"/>
          <ac:spMkLst>
            <pc:docMk/>
            <pc:sldMk cId="2803281618" sldId="379"/>
            <ac:spMk id="63" creationId="{1252BAEB-9102-4309-A8FE-BBC1019C16CB}"/>
          </ac:spMkLst>
        </pc:spChg>
        <pc:spChg chg="add mod">
          <ac:chgData name="Grace Lowther" userId="a8fe573b-0694-470f-9a15-3d4093241c1c" providerId="ADAL" clId="{BED4C6D6-3653-4B19-A424-0FF7CBE99185}" dt="2019-06-19T12:48:25.341" v="923" actId="164"/>
          <ac:spMkLst>
            <pc:docMk/>
            <pc:sldMk cId="2803281618" sldId="379"/>
            <ac:spMk id="64" creationId="{7AD0250F-1336-47F5-9DC0-F657FF8DE5B2}"/>
          </ac:spMkLst>
        </pc:spChg>
        <pc:spChg chg="add mod">
          <ac:chgData name="Grace Lowther" userId="a8fe573b-0694-470f-9a15-3d4093241c1c" providerId="ADAL" clId="{BED4C6D6-3653-4B19-A424-0FF7CBE99185}" dt="2019-06-19T12:48:25.341" v="923" actId="164"/>
          <ac:spMkLst>
            <pc:docMk/>
            <pc:sldMk cId="2803281618" sldId="379"/>
            <ac:spMk id="65" creationId="{145AFCF2-A171-4AC0-BD72-CB7559D22D66}"/>
          </ac:spMkLst>
        </pc:spChg>
        <pc:spChg chg="add mod">
          <ac:chgData name="Grace Lowther" userId="a8fe573b-0694-470f-9a15-3d4093241c1c" providerId="ADAL" clId="{BED4C6D6-3653-4B19-A424-0FF7CBE99185}" dt="2019-06-19T12:48:25.341" v="923" actId="164"/>
          <ac:spMkLst>
            <pc:docMk/>
            <pc:sldMk cId="2803281618" sldId="379"/>
            <ac:spMk id="66" creationId="{B37C5521-493B-4C06-BC54-CD95A921F5A5}"/>
          </ac:spMkLst>
        </pc:spChg>
        <pc:spChg chg="add mod">
          <ac:chgData name="Grace Lowther" userId="a8fe573b-0694-470f-9a15-3d4093241c1c" providerId="ADAL" clId="{BED4C6D6-3653-4B19-A424-0FF7CBE99185}" dt="2019-06-19T12:48:25.341" v="923" actId="164"/>
          <ac:spMkLst>
            <pc:docMk/>
            <pc:sldMk cId="2803281618" sldId="379"/>
            <ac:spMk id="67" creationId="{5EB585F5-D5B8-4F85-8728-2E47F7678C68}"/>
          </ac:spMkLst>
        </pc:spChg>
        <pc:spChg chg="mod">
          <ac:chgData name="Grace Lowther" userId="a8fe573b-0694-470f-9a15-3d4093241c1c" providerId="ADAL" clId="{BED4C6D6-3653-4B19-A424-0FF7CBE99185}" dt="2019-06-19T12:53:29.136" v="1339" actId="404"/>
          <ac:spMkLst>
            <pc:docMk/>
            <pc:sldMk cId="2803281618" sldId="379"/>
            <ac:spMk id="79" creationId="{8B2AB78F-FFA6-4471-A6E5-5B6117081025}"/>
          </ac:spMkLst>
        </pc:spChg>
        <pc:spChg chg="mod">
          <ac:chgData name="Grace Lowther" userId="a8fe573b-0694-470f-9a15-3d4093241c1c" providerId="ADAL" clId="{BED4C6D6-3653-4B19-A424-0FF7CBE99185}" dt="2019-06-19T12:53:29.136" v="1339" actId="404"/>
          <ac:spMkLst>
            <pc:docMk/>
            <pc:sldMk cId="2803281618" sldId="379"/>
            <ac:spMk id="80" creationId="{B44EF0F6-DDD6-4EC2-BEEA-3660D4A7D35F}"/>
          </ac:spMkLst>
        </pc:spChg>
        <pc:spChg chg="mod">
          <ac:chgData name="Grace Lowther" userId="a8fe573b-0694-470f-9a15-3d4093241c1c" providerId="ADAL" clId="{BED4C6D6-3653-4B19-A424-0FF7CBE99185}" dt="2019-06-19T12:53:29.136" v="1339" actId="404"/>
          <ac:spMkLst>
            <pc:docMk/>
            <pc:sldMk cId="2803281618" sldId="379"/>
            <ac:spMk id="81" creationId="{06CB4C24-7D9A-4C53-99AA-383178A63C4A}"/>
          </ac:spMkLst>
        </pc:spChg>
        <pc:spChg chg="mod">
          <ac:chgData name="Grace Lowther" userId="a8fe573b-0694-470f-9a15-3d4093241c1c" providerId="ADAL" clId="{BED4C6D6-3653-4B19-A424-0FF7CBE99185}" dt="2019-06-19T12:53:29.136" v="1339" actId="404"/>
          <ac:spMkLst>
            <pc:docMk/>
            <pc:sldMk cId="2803281618" sldId="379"/>
            <ac:spMk id="82" creationId="{4AC3C581-FAE3-46C0-B7EE-768448EACA0B}"/>
          </ac:spMkLst>
        </pc:spChg>
        <pc:spChg chg="mod">
          <ac:chgData name="Grace Lowther" userId="a8fe573b-0694-470f-9a15-3d4093241c1c" providerId="ADAL" clId="{BED4C6D6-3653-4B19-A424-0FF7CBE99185}" dt="2019-06-19T12:53:29.136" v="1339" actId="404"/>
          <ac:spMkLst>
            <pc:docMk/>
            <pc:sldMk cId="2803281618" sldId="379"/>
            <ac:spMk id="83" creationId="{84769B36-E2E3-4622-A3FA-01C02823925D}"/>
          </ac:spMkLst>
        </pc:spChg>
        <pc:spChg chg="mod">
          <ac:chgData name="Grace Lowther" userId="a8fe573b-0694-470f-9a15-3d4093241c1c" providerId="ADAL" clId="{BED4C6D6-3653-4B19-A424-0FF7CBE99185}" dt="2019-06-19T12:53:29.136" v="1339" actId="404"/>
          <ac:spMkLst>
            <pc:docMk/>
            <pc:sldMk cId="2803281618" sldId="379"/>
            <ac:spMk id="84" creationId="{345C2239-B14C-40AA-A0B9-4CF8DEB4A0BE}"/>
          </ac:spMkLst>
        </pc:spChg>
        <pc:spChg chg="mod">
          <ac:chgData name="Grace Lowther" userId="a8fe573b-0694-470f-9a15-3d4093241c1c" providerId="ADAL" clId="{BED4C6D6-3653-4B19-A424-0FF7CBE99185}" dt="2019-06-19T12:53:29.136" v="1339" actId="404"/>
          <ac:spMkLst>
            <pc:docMk/>
            <pc:sldMk cId="2803281618" sldId="379"/>
            <ac:spMk id="85" creationId="{DB2B87EA-D82D-4484-9884-301DA351BE67}"/>
          </ac:spMkLst>
        </pc:spChg>
        <pc:spChg chg="mod">
          <ac:chgData name="Grace Lowther" userId="a8fe573b-0694-470f-9a15-3d4093241c1c" providerId="ADAL" clId="{BED4C6D6-3653-4B19-A424-0FF7CBE99185}" dt="2019-06-19T12:53:29.136" v="1339" actId="404"/>
          <ac:spMkLst>
            <pc:docMk/>
            <pc:sldMk cId="2803281618" sldId="379"/>
            <ac:spMk id="86" creationId="{51D488AA-F784-47D9-B9F6-20A1E1EE206D}"/>
          </ac:spMkLst>
        </pc:spChg>
        <pc:spChg chg="mod">
          <ac:chgData name="Grace Lowther" userId="a8fe573b-0694-470f-9a15-3d4093241c1c" providerId="ADAL" clId="{BED4C6D6-3653-4B19-A424-0FF7CBE99185}" dt="2019-06-19T12:53:29.136" v="1339" actId="404"/>
          <ac:spMkLst>
            <pc:docMk/>
            <pc:sldMk cId="2803281618" sldId="379"/>
            <ac:spMk id="87" creationId="{6393445C-3538-45D6-8F8E-B3EC4B356993}"/>
          </ac:spMkLst>
        </pc:spChg>
        <pc:spChg chg="mod">
          <ac:chgData name="Grace Lowther" userId="a8fe573b-0694-470f-9a15-3d4093241c1c" providerId="ADAL" clId="{BED4C6D6-3653-4B19-A424-0FF7CBE99185}" dt="2019-06-19T12:53:29.136" v="1339" actId="404"/>
          <ac:spMkLst>
            <pc:docMk/>
            <pc:sldMk cId="2803281618" sldId="379"/>
            <ac:spMk id="88" creationId="{958C1EA1-5A7C-4184-8AD6-E977BFE21546}"/>
          </ac:spMkLst>
        </pc:spChg>
        <pc:spChg chg="mod">
          <ac:chgData name="Grace Lowther" userId="a8fe573b-0694-470f-9a15-3d4093241c1c" providerId="ADAL" clId="{BED4C6D6-3653-4B19-A424-0FF7CBE99185}" dt="2019-06-19T12:53:29.136" v="1339" actId="404"/>
          <ac:spMkLst>
            <pc:docMk/>
            <pc:sldMk cId="2803281618" sldId="379"/>
            <ac:spMk id="89" creationId="{92BED8C6-5D1D-4906-B90D-F9FF1F8970EE}"/>
          </ac:spMkLst>
        </pc:spChg>
        <pc:spChg chg="mod">
          <ac:chgData name="Grace Lowther" userId="a8fe573b-0694-470f-9a15-3d4093241c1c" providerId="ADAL" clId="{BED4C6D6-3653-4B19-A424-0FF7CBE99185}" dt="2019-06-19T12:53:29.136" v="1339" actId="404"/>
          <ac:spMkLst>
            <pc:docMk/>
            <pc:sldMk cId="2803281618" sldId="379"/>
            <ac:spMk id="90" creationId="{FF9B76E7-0153-4CCA-A77E-7FAC8D9F5142}"/>
          </ac:spMkLst>
        </pc:spChg>
        <pc:spChg chg="mod">
          <ac:chgData name="Grace Lowther" userId="a8fe573b-0694-470f-9a15-3d4093241c1c" providerId="ADAL" clId="{BED4C6D6-3653-4B19-A424-0FF7CBE99185}" dt="2019-06-19T12:53:29.136" v="1339" actId="404"/>
          <ac:spMkLst>
            <pc:docMk/>
            <pc:sldMk cId="2803281618" sldId="379"/>
            <ac:spMk id="91" creationId="{1B62ACD7-9348-4BBE-8B44-A739DCD67C7C}"/>
          </ac:spMkLst>
        </pc:spChg>
        <pc:spChg chg="mod">
          <ac:chgData name="Grace Lowther" userId="a8fe573b-0694-470f-9a15-3d4093241c1c" providerId="ADAL" clId="{BED4C6D6-3653-4B19-A424-0FF7CBE99185}" dt="2019-06-19T12:53:29.136" v="1339" actId="404"/>
          <ac:spMkLst>
            <pc:docMk/>
            <pc:sldMk cId="2803281618" sldId="379"/>
            <ac:spMk id="92" creationId="{1D3E5E02-6774-46E2-8CAE-A4C8E54246C7}"/>
          </ac:spMkLst>
        </pc:spChg>
        <pc:spChg chg="mod">
          <ac:chgData name="Grace Lowther" userId="a8fe573b-0694-470f-9a15-3d4093241c1c" providerId="ADAL" clId="{BED4C6D6-3653-4B19-A424-0FF7CBE99185}" dt="2019-06-19T12:53:29.136" v="1339" actId="404"/>
          <ac:spMkLst>
            <pc:docMk/>
            <pc:sldMk cId="2803281618" sldId="379"/>
            <ac:spMk id="93" creationId="{387A35DC-1E55-45F8-90D6-30CD6BFB0BB0}"/>
          </ac:spMkLst>
        </pc:spChg>
        <pc:spChg chg="mod">
          <ac:chgData name="Grace Lowther" userId="a8fe573b-0694-470f-9a15-3d4093241c1c" providerId="ADAL" clId="{BED4C6D6-3653-4B19-A424-0FF7CBE99185}" dt="2019-06-19T12:53:29.136" v="1339" actId="404"/>
          <ac:spMkLst>
            <pc:docMk/>
            <pc:sldMk cId="2803281618" sldId="379"/>
            <ac:spMk id="94" creationId="{74C6A10F-F2A0-4E60-A3A2-14FECFD5CDD6}"/>
          </ac:spMkLst>
        </pc:spChg>
        <pc:grpChg chg="del">
          <ac:chgData name="Grace Lowther" userId="a8fe573b-0694-470f-9a15-3d4093241c1c" providerId="ADAL" clId="{BED4C6D6-3653-4B19-A424-0FF7CBE99185}" dt="2019-06-19T12:41:31.080" v="688" actId="478"/>
          <ac:grpSpMkLst>
            <pc:docMk/>
            <pc:sldMk cId="2803281618" sldId="379"/>
            <ac:grpSpMk id="2" creationId="{95C28BF5-D5EC-443C-9777-DC06AF6D7116}"/>
          </ac:grpSpMkLst>
        </pc:grpChg>
        <pc:grpChg chg="del">
          <ac:chgData name="Grace Lowther" userId="a8fe573b-0694-470f-9a15-3d4093241c1c" providerId="ADAL" clId="{BED4C6D6-3653-4B19-A424-0FF7CBE99185}" dt="2019-06-19T12:41:31.080" v="688" actId="478"/>
          <ac:grpSpMkLst>
            <pc:docMk/>
            <pc:sldMk cId="2803281618" sldId="379"/>
            <ac:grpSpMk id="3" creationId="{8F8DF049-01BA-4622-9D53-261D1B58549F}"/>
          </ac:grpSpMkLst>
        </pc:grpChg>
        <pc:grpChg chg="del">
          <ac:chgData name="Grace Lowther" userId="a8fe573b-0694-470f-9a15-3d4093241c1c" providerId="ADAL" clId="{BED4C6D6-3653-4B19-A424-0FF7CBE99185}" dt="2019-06-19T12:41:31.080" v="688" actId="478"/>
          <ac:grpSpMkLst>
            <pc:docMk/>
            <pc:sldMk cId="2803281618" sldId="379"/>
            <ac:grpSpMk id="5" creationId="{78884A0D-79B3-44C8-BBC0-5CD6C9BB29FE}"/>
          </ac:grpSpMkLst>
        </pc:grpChg>
        <pc:grpChg chg="add mod">
          <ac:chgData name="Grace Lowther" userId="a8fe573b-0694-470f-9a15-3d4093241c1c" providerId="ADAL" clId="{BED4C6D6-3653-4B19-A424-0FF7CBE99185}" dt="2019-06-19T12:48:52.239" v="930" actId="12788"/>
          <ac:grpSpMkLst>
            <pc:docMk/>
            <pc:sldMk cId="2803281618" sldId="379"/>
            <ac:grpSpMk id="6" creationId="{9FFE6584-7D11-435A-A17B-0D60C029B011}"/>
          </ac:grpSpMkLst>
        </pc:grpChg>
        <pc:grpChg chg="del">
          <ac:chgData name="Grace Lowther" userId="a8fe573b-0694-470f-9a15-3d4093241c1c" providerId="ADAL" clId="{BED4C6D6-3653-4B19-A424-0FF7CBE99185}" dt="2019-06-19T13:40:37.430" v="1717" actId="478"/>
          <ac:grpSpMkLst>
            <pc:docMk/>
            <pc:sldMk cId="2803281618" sldId="379"/>
            <ac:grpSpMk id="16" creationId="{B31300A9-E3C5-4701-8EF1-45ED088A04DD}"/>
          </ac:grpSpMkLst>
        </pc:grpChg>
        <pc:grpChg chg="add mod">
          <ac:chgData name="Grace Lowther" userId="a8fe573b-0694-470f-9a15-3d4093241c1c" providerId="ADAL" clId="{BED4C6D6-3653-4B19-A424-0FF7CBE99185}" dt="2019-06-19T12:48:52.239" v="930" actId="12788"/>
          <ac:grpSpMkLst>
            <pc:docMk/>
            <pc:sldMk cId="2803281618" sldId="379"/>
            <ac:grpSpMk id="21" creationId="{B83FC6EF-AF0F-4C3F-942C-BF5C8F3223AA}"/>
          </ac:grpSpMkLst>
        </pc:grpChg>
        <pc:grpChg chg="add del mod">
          <ac:chgData name="Grace Lowther" userId="a8fe573b-0694-470f-9a15-3d4093241c1c" providerId="ADAL" clId="{BED4C6D6-3653-4B19-A424-0FF7CBE99185}" dt="2019-06-19T12:52:02.757" v="1180" actId="478"/>
          <ac:grpSpMkLst>
            <pc:docMk/>
            <pc:sldMk cId="2803281618" sldId="379"/>
            <ac:grpSpMk id="22" creationId="{6A5F1FB5-F369-4A04-9ACB-880FF85F7687}"/>
          </ac:grpSpMkLst>
        </pc:grpChg>
        <pc:grpChg chg="add del mod">
          <ac:chgData name="Grace Lowther" userId="a8fe573b-0694-470f-9a15-3d4093241c1c" providerId="ADAL" clId="{BED4C6D6-3653-4B19-A424-0FF7CBE99185}" dt="2019-06-19T12:51:53.026" v="1178" actId="478"/>
          <ac:grpSpMkLst>
            <pc:docMk/>
            <pc:sldMk cId="2803281618" sldId="379"/>
            <ac:grpSpMk id="24" creationId="{FA291840-567D-4040-8165-79FCF88F332E}"/>
          </ac:grpSpMkLst>
        </pc:grpChg>
        <pc:grpChg chg="add del mod">
          <ac:chgData name="Grace Lowther" userId="a8fe573b-0694-470f-9a15-3d4093241c1c" providerId="ADAL" clId="{BED4C6D6-3653-4B19-A424-0FF7CBE99185}" dt="2019-06-19T12:45:27.635" v="879" actId="165"/>
          <ac:grpSpMkLst>
            <pc:docMk/>
            <pc:sldMk cId="2803281618" sldId="379"/>
            <ac:grpSpMk id="38" creationId="{26C1E9B4-4995-4BC5-A3F8-10BC10E062AE}"/>
          </ac:grpSpMkLst>
        </pc:grpChg>
        <pc:grpChg chg="mod topLvl">
          <ac:chgData name="Grace Lowther" userId="a8fe573b-0694-470f-9a15-3d4093241c1c" providerId="ADAL" clId="{BED4C6D6-3653-4B19-A424-0FF7CBE99185}" dt="2019-06-19T12:48:52.239" v="930" actId="12788"/>
          <ac:grpSpMkLst>
            <pc:docMk/>
            <pc:sldMk cId="2803281618" sldId="379"/>
            <ac:grpSpMk id="41" creationId="{FF768C51-BFC5-4642-AABA-A16EF4488B89}"/>
          </ac:grpSpMkLst>
        </pc:grpChg>
        <pc:grpChg chg="del mod topLvl">
          <ac:chgData name="Grace Lowther" userId="a8fe573b-0694-470f-9a15-3d4093241c1c" providerId="ADAL" clId="{BED4C6D6-3653-4B19-A424-0FF7CBE99185}" dt="2019-06-19T12:46:49.481" v="901" actId="478"/>
          <ac:grpSpMkLst>
            <pc:docMk/>
            <pc:sldMk cId="2803281618" sldId="379"/>
            <ac:grpSpMk id="42" creationId="{E038E514-4240-407B-9BD5-F530A81ED52C}"/>
          </ac:grpSpMkLst>
        </pc:grpChg>
        <pc:grpChg chg="add">
          <ac:chgData name="Grace Lowther" userId="a8fe573b-0694-470f-9a15-3d4093241c1c" providerId="ADAL" clId="{BED4C6D6-3653-4B19-A424-0FF7CBE99185}" dt="2019-06-19T12:51:53.229" v="1179"/>
          <ac:grpSpMkLst>
            <pc:docMk/>
            <pc:sldMk cId="2803281618" sldId="379"/>
            <ac:grpSpMk id="68" creationId="{7E1364B5-926C-43F6-9B8C-1A00B657E7DC}"/>
          </ac:grpSpMkLst>
        </pc:grpChg>
        <pc:grpChg chg="add mod">
          <ac:chgData name="Grace Lowther" userId="a8fe573b-0694-470f-9a15-3d4093241c1c" providerId="ADAL" clId="{BED4C6D6-3653-4B19-A424-0FF7CBE99185}" dt="2019-06-19T12:53:33.303" v="1340" actId="1076"/>
          <ac:grpSpMkLst>
            <pc:docMk/>
            <pc:sldMk cId="2803281618" sldId="379"/>
            <ac:grpSpMk id="75" creationId="{DE7AB5CF-0C30-4DB9-B7D1-FCAD5EFA20F4}"/>
          </ac:grpSpMkLst>
        </pc:grpChg>
        <pc:grpChg chg="add">
          <ac:chgData name="Grace Lowther" userId="a8fe573b-0694-470f-9a15-3d4093241c1c" providerId="ADAL" clId="{BED4C6D6-3653-4B19-A424-0FF7CBE99185}" dt="2019-06-19T13:40:37.579" v="1718"/>
          <ac:grpSpMkLst>
            <pc:docMk/>
            <pc:sldMk cId="2803281618" sldId="379"/>
            <ac:grpSpMk id="95" creationId="{172109F6-B5D3-4115-965E-A1C4BA0DA6CF}"/>
          </ac:grpSpMkLst>
        </pc:grpChg>
        <pc:picChg chg="add mod">
          <ac:chgData name="Grace Lowther" userId="a8fe573b-0694-470f-9a15-3d4093241c1c" providerId="ADAL" clId="{BED4C6D6-3653-4B19-A424-0FF7CBE99185}" dt="2019-06-19T12:49:17.305" v="934" actId="164"/>
          <ac:picMkLst>
            <pc:docMk/>
            <pc:sldMk cId="2803281618" sldId="379"/>
            <ac:picMk id="33" creationId="{7D795CCB-4CFD-4616-B06D-06974DDCA26E}"/>
          </ac:picMkLst>
        </pc:picChg>
        <pc:picChg chg="add mod">
          <ac:chgData name="Grace Lowther" userId="a8fe573b-0694-470f-9a15-3d4093241c1c" providerId="ADAL" clId="{BED4C6D6-3653-4B19-A424-0FF7CBE99185}" dt="2019-06-19T12:49:17.305" v="934" actId="164"/>
          <ac:picMkLst>
            <pc:docMk/>
            <pc:sldMk cId="2803281618" sldId="379"/>
            <ac:picMk id="34" creationId="{91447A17-AFF6-4BE2-9902-077D6A1D7E8B}"/>
          </ac:picMkLst>
        </pc:picChg>
      </pc:sldChg>
      <pc:sldChg chg="modSp add del">
        <pc:chgData name="Grace Lowther" userId="a8fe573b-0694-470f-9a15-3d4093241c1c" providerId="ADAL" clId="{BED4C6D6-3653-4B19-A424-0FF7CBE99185}" dt="2019-06-19T12:54:16.338" v="1424" actId="2696"/>
        <pc:sldMkLst>
          <pc:docMk/>
          <pc:sldMk cId="579466322" sldId="380"/>
        </pc:sldMkLst>
        <pc:spChg chg="mod">
          <ac:chgData name="Grace Lowther" userId="a8fe573b-0694-470f-9a15-3d4093241c1c" providerId="ADAL" clId="{BED4C6D6-3653-4B19-A424-0FF7CBE99185}" dt="2019-06-19T12:51:33.286" v="1174" actId="207"/>
          <ac:spMkLst>
            <pc:docMk/>
            <pc:sldMk cId="579466322" sldId="380"/>
            <ac:spMk id="19" creationId="{5252A847-DE45-4FA3-A1F8-EEBEB845FF8E}"/>
          </ac:spMkLst>
        </pc:spChg>
        <pc:grpChg chg="mod">
          <ac:chgData name="Grace Lowther" userId="a8fe573b-0694-470f-9a15-3d4093241c1c" providerId="ADAL" clId="{BED4C6D6-3653-4B19-A424-0FF7CBE99185}" dt="2019-06-19T12:51:29.606" v="1173" actId="1035"/>
          <ac:grpSpMkLst>
            <pc:docMk/>
            <pc:sldMk cId="579466322" sldId="380"/>
            <ac:grpSpMk id="22" creationId="{6A5F1FB5-F369-4A04-9ACB-880FF85F7687}"/>
          </ac:grpSpMkLst>
        </pc:grpChg>
        <pc:grpChg chg="mod">
          <ac:chgData name="Grace Lowther" userId="a8fe573b-0694-470f-9a15-3d4093241c1c" providerId="ADAL" clId="{BED4C6D6-3653-4B19-A424-0FF7CBE99185}" dt="2019-06-19T12:51:47.938" v="1177" actId="1037"/>
          <ac:grpSpMkLst>
            <pc:docMk/>
            <pc:sldMk cId="579466322" sldId="380"/>
            <ac:grpSpMk id="24" creationId="{FA291840-567D-4040-8165-79FCF88F332E}"/>
          </ac:grpSpMkLst>
        </pc:grpChg>
      </pc:sldChg>
      <pc:sldChg chg="addSp delSp modSp add">
        <pc:chgData name="Grace Lowther" userId="a8fe573b-0694-470f-9a15-3d4093241c1c" providerId="ADAL" clId="{BED4C6D6-3653-4B19-A424-0FF7CBE99185}" dt="2019-06-19T13:40:39.541" v="1720"/>
        <pc:sldMkLst>
          <pc:docMk/>
          <pc:sldMk cId="2616770568" sldId="381"/>
        </pc:sldMkLst>
        <pc:spChg chg="mod">
          <ac:chgData name="Grace Lowther" userId="a8fe573b-0694-470f-9a15-3d4093241c1c" providerId="ADAL" clId="{BED4C6D6-3653-4B19-A424-0FF7CBE99185}" dt="2019-06-19T12:53:53.914" v="1414" actId="5793"/>
          <ac:spMkLst>
            <pc:docMk/>
            <pc:sldMk cId="2616770568" sldId="381"/>
            <ac:spMk id="19" creationId="{5252A847-DE45-4FA3-A1F8-EEBEB845FF8E}"/>
          </ac:spMkLst>
        </pc:spChg>
        <pc:grpChg chg="del">
          <ac:chgData name="Grace Lowther" userId="a8fe573b-0694-470f-9a15-3d4093241c1c" providerId="ADAL" clId="{BED4C6D6-3653-4B19-A424-0FF7CBE99185}" dt="2019-06-19T13:40:39.372" v="1719" actId="478"/>
          <ac:grpSpMkLst>
            <pc:docMk/>
            <pc:sldMk cId="2616770568" sldId="381"/>
            <ac:grpSpMk id="16" creationId="{B31300A9-E3C5-4701-8EF1-45ED088A04DD}"/>
          </ac:grpSpMkLst>
        </pc:grpChg>
        <pc:grpChg chg="add">
          <ac:chgData name="Grace Lowther" userId="a8fe573b-0694-470f-9a15-3d4093241c1c" providerId="ADAL" clId="{BED4C6D6-3653-4B19-A424-0FF7CBE99185}" dt="2019-06-19T13:40:39.541" v="1720"/>
          <ac:grpSpMkLst>
            <pc:docMk/>
            <pc:sldMk cId="2616770568" sldId="381"/>
            <ac:grpSpMk id="34" creationId="{99AD38DB-EC3E-4842-BD84-9D2A1D1B464C}"/>
          </ac:grpSpMkLst>
        </pc:grpChg>
      </pc:sldChg>
      <pc:sldChg chg="addSp delSp modSp add">
        <pc:chgData name="Grace Lowther" userId="a8fe573b-0694-470f-9a15-3d4093241c1c" providerId="ADAL" clId="{BED4C6D6-3653-4B19-A424-0FF7CBE99185}" dt="2019-06-20T09:17:06.170" v="1882" actId="20577"/>
        <pc:sldMkLst>
          <pc:docMk/>
          <pc:sldMk cId="4244728716" sldId="382"/>
        </pc:sldMkLst>
        <pc:spChg chg="mod">
          <ac:chgData name="Grace Lowther" userId="a8fe573b-0694-470f-9a15-3d4093241c1c" providerId="ADAL" clId="{BED4C6D6-3653-4B19-A424-0FF7CBE99185}" dt="2019-06-20T09:17:06.170" v="1882" actId="20577"/>
          <ac:spMkLst>
            <pc:docMk/>
            <pc:sldMk cId="4244728716" sldId="382"/>
            <ac:spMk id="19" creationId="{5252A847-DE45-4FA3-A1F8-EEBEB845FF8E}"/>
          </ac:spMkLst>
        </pc:spChg>
        <pc:grpChg chg="del">
          <ac:chgData name="Grace Lowther" userId="a8fe573b-0694-470f-9a15-3d4093241c1c" providerId="ADAL" clId="{BED4C6D6-3653-4B19-A424-0FF7CBE99185}" dt="2019-06-19T13:41:10.522" v="1727" actId="478"/>
          <ac:grpSpMkLst>
            <pc:docMk/>
            <pc:sldMk cId="4244728716" sldId="382"/>
            <ac:grpSpMk id="16" creationId="{B31300A9-E3C5-4701-8EF1-45ED088A04DD}"/>
          </ac:grpSpMkLst>
        </pc:grpChg>
        <pc:grpChg chg="add">
          <ac:chgData name="Grace Lowther" userId="a8fe573b-0694-470f-9a15-3d4093241c1c" providerId="ADAL" clId="{BED4C6D6-3653-4B19-A424-0FF7CBE99185}" dt="2019-06-19T13:41:10.712" v="1728"/>
          <ac:grpSpMkLst>
            <pc:docMk/>
            <pc:sldMk cId="4244728716" sldId="382"/>
            <ac:grpSpMk id="34" creationId="{3F2A8C7D-2103-45C4-AE3C-182FA24FB7FE}"/>
          </ac:grpSpMkLst>
        </pc:grpChg>
      </pc:sldChg>
      <pc:sldChg chg="addSp delSp modSp add">
        <pc:chgData name="Grace Lowther" userId="a8fe573b-0694-470f-9a15-3d4093241c1c" providerId="ADAL" clId="{BED4C6D6-3653-4B19-A424-0FF7CBE99185}" dt="2019-06-19T13:40:49.299" v="1722"/>
        <pc:sldMkLst>
          <pc:docMk/>
          <pc:sldMk cId="3848603359" sldId="383"/>
        </pc:sldMkLst>
        <pc:spChg chg="mod">
          <ac:chgData name="Grace Lowther" userId="a8fe573b-0694-470f-9a15-3d4093241c1c" providerId="ADAL" clId="{BED4C6D6-3653-4B19-A424-0FF7CBE99185}" dt="2019-06-19T13:37:33.745" v="1678" actId="404"/>
          <ac:spMkLst>
            <pc:docMk/>
            <pc:sldMk cId="3848603359" sldId="383"/>
            <ac:spMk id="19" creationId="{5252A847-DE45-4FA3-A1F8-EEBEB845FF8E}"/>
          </ac:spMkLst>
        </pc:spChg>
        <pc:grpChg chg="del">
          <ac:chgData name="Grace Lowther" userId="a8fe573b-0694-470f-9a15-3d4093241c1c" providerId="ADAL" clId="{BED4C6D6-3653-4B19-A424-0FF7CBE99185}" dt="2019-06-19T13:40:49.132" v="1721" actId="478"/>
          <ac:grpSpMkLst>
            <pc:docMk/>
            <pc:sldMk cId="3848603359" sldId="383"/>
            <ac:grpSpMk id="16" creationId="{B31300A9-E3C5-4701-8EF1-45ED088A04DD}"/>
          </ac:grpSpMkLst>
        </pc:grpChg>
        <pc:grpChg chg="add">
          <ac:chgData name="Grace Lowther" userId="a8fe573b-0694-470f-9a15-3d4093241c1c" providerId="ADAL" clId="{BED4C6D6-3653-4B19-A424-0FF7CBE99185}" dt="2019-06-19T13:40:49.299" v="1722"/>
          <ac:grpSpMkLst>
            <pc:docMk/>
            <pc:sldMk cId="3848603359" sldId="383"/>
            <ac:grpSpMk id="38" creationId="{B7FE057E-16DD-43BF-A3BE-5AC0B170E86E}"/>
          </ac:grpSpMkLst>
        </pc:grpChg>
      </pc:sldChg>
      <pc:sldChg chg="addSp delSp modSp add">
        <pc:chgData name="Grace Lowther" userId="a8fe573b-0694-470f-9a15-3d4093241c1c" providerId="ADAL" clId="{BED4C6D6-3653-4B19-A424-0FF7CBE99185}" dt="2019-06-19T13:40:55.797" v="1726"/>
        <pc:sldMkLst>
          <pc:docMk/>
          <pc:sldMk cId="2422373287" sldId="384"/>
        </pc:sldMkLst>
        <pc:spChg chg="mod">
          <ac:chgData name="Grace Lowther" userId="a8fe573b-0694-470f-9a15-3d4093241c1c" providerId="ADAL" clId="{BED4C6D6-3653-4B19-A424-0FF7CBE99185}" dt="2019-06-19T13:37:26.888" v="1676" actId="403"/>
          <ac:spMkLst>
            <pc:docMk/>
            <pc:sldMk cId="2422373287" sldId="384"/>
            <ac:spMk id="19" creationId="{5252A847-DE45-4FA3-A1F8-EEBEB845FF8E}"/>
          </ac:spMkLst>
        </pc:spChg>
        <pc:grpChg chg="del">
          <ac:chgData name="Grace Lowther" userId="a8fe573b-0694-470f-9a15-3d4093241c1c" providerId="ADAL" clId="{BED4C6D6-3653-4B19-A424-0FF7CBE99185}" dt="2019-06-19T13:40:55.650" v="1725" actId="478"/>
          <ac:grpSpMkLst>
            <pc:docMk/>
            <pc:sldMk cId="2422373287" sldId="384"/>
            <ac:grpSpMk id="16" creationId="{B31300A9-E3C5-4701-8EF1-45ED088A04DD}"/>
          </ac:grpSpMkLst>
        </pc:grpChg>
        <pc:grpChg chg="add">
          <ac:chgData name="Grace Lowther" userId="a8fe573b-0694-470f-9a15-3d4093241c1c" providerId="ADAL" clId="{BED4C6D6-3653-4B19-A424-0FF7CBE99185}" dt="2019-06-19T13:40:55.797" v="1726"/>
          <ac:grpSpMkLst>
            <pc:docMk/>
            <pc:sldMk cId="2422373287" sldId="384"/>
            <ac:grpSpMk id="38" creationId="{FA709E8E-E100-4E17-9601-992AAB60F913}"/>
          </ac:grpSpMkLst>
        </pc:grpChg>
      </pc:sldChg>
      <pc:sldChg chg="add">
        <pc:chgData name="Grace Lowther" userId="a8fe573b-0694-470f-9a15-3d4093241c1c" providerId="ADAL" clId="{BED4C6D6-3653-4B19-A424-0FF7CBE99185}" dt="2019-06-19T13:39:31.702" v="1681"/>
        <pc:sldMkLst>
          <pc:docMk/>
          <pc:sldMk cId="1833916623" sldId="385"/>
        </pc:sldMkLst>
      </pc:sldChg>
      <pc:sldChg chg="addSp delSp modSp add ord">
        <pc:chgData name="Grace Lowther" userId="a8fe573b-0694-470f-9a15-3d4093241c1c" providerId="ADAL" clId="{BED4C6D6-3653-4B19-A424-0FF7CBE99185}" dt="2019-06-20T09:18:28.288" v="1883" actId="207"/>
        <pc:sldMkLst>
          <pc:docMk/>
          <pc:sldMk cId="2531385195" sldId="386"/>
        </pc:sldMkLst>
        <pc:spChg chg="add mod">
          <ac:chgData name="Grace Lowther" userId="a8fe573b-0694-470f-9a15-3d4093241c1c" providerId="ADAL" clId="{BED4C6D6-3653-4B19-A424-0FF7CBE99185}" dt="2019-06-20T09:18:28.288" v="1883" actId="207"/>
          <ac:spMkLst>
            <pc:docMk/>
            <pc:sldMk cId="2531385195" sldId="386"/>
            <ac:spMk id="13" creationId="{4B46158B-CB01-4024-9837-1FA0742CB542}"/>
          </ac:spMkLst>
        </pc:spChg>
        <pc:spChg chg="mod">
          <ac:chgData name="Grace Lowther" userId="a8fe573b-0694-470f-9a15-3d4093241c1c" providerId="ADAL" clId="{BED4C6D6-3653-4B19-A424-0FF7CBE99185}" dt="2019-06-20T09:10:46.302" v="1797" actId="12788"/>
          <ac:spMkLst>
            <pc:docMk/>
            <pc:sldMk cId="2531385195" sldId="386"/>
            <ac:spMk id="19" creationId="{5252A847-DE45-4FA3-A1F8-EEBEB845FF8E}"/>
          </ac:spMkLst>
        </pc:spChg>
        <pc:grpChg chg="add mod">
          <ac:chgData name="Grace Lowther" userId="a8fe573b-0694-470f-9a15-3d4093241c1c" providerId="ADAL" clId="{BED4C6D6-3653-4B19-A424-0FF7CBE99185}" dt="2019-06-20T09:10:46.302" v="1797" actId="12788"/>
          <ac:grpSpMkLst>
            <pc:docMk/>
            <pc:sldMk cId="2531385195" sldId="386"/>
            <ac:grpSpMk id="2" creationId="{5282476F-EEE5-498F-B2C8-0EEA88B7FFDD}"/>
          </ac:grpSpMkLst>
        </pc:grpChg>
        <pc:graphicFrameChg chg="del modGraphic">
          <ac:chgData name="Grace Lowther" userId="a8fe573b-0694-470f-9a15-3d4093241c1c" providerId="ADAL" clId="{BED4C6D6-3653-4B19-A424-0FF7CBE99185}" dt="2019-06-20T09:09:33.041" v="1733" actId="478"/>
          <ac:graphicFrameMkLst>
            <pc:docMk/>
            <pc:sldMk cId="2531385195" sldId="386"/>
            <ac:graphicFrameMk id="10" creationId="{E440BF98-E166-4012-AFE9-6CDD3F28DA2D}"/>
          </ac:graphicFrameMkLst>
        </pc:graphicFrameChg>
        <pc:picChg chg="add mod">
          <ac:chgData name="Grace Lowther" userId="a8fe573b-0694-470f-9a15-3d4093241c1c" providerId="ADAL" clId="{BED4C6D6-3653-4B19-A424-0FF7CBE99185}" dt="2019-06-20T09:10:43.852" v="1796" actId="164"/>
          <ac:picMkLst>
            <pc:docMk/>
            <pc:sldMk cId="2531385195" sldId="386"/>
            <ac:picMk id="14" creationId="{3EAD3B2F-DC57-4F37-BEF4-3B29B5EF764D}"/>
          </ac:picMkLst>
        </pc:picChg>
      </pc:sldChg>
      <pc:sldChg chg="modSp add">
        <pc:chgData name="Grace Lowther" userId="a8fe573b-0694-470f-9a15-3d4093241c1c" providerId="ADAL" clId="{BED4C6D6-3653-4B19-A424-0FF7CBE99185}" dt="2019-06-20T09:18:32.714" v="1884" actId="207"/>
        <pc:sldMkLst>
          <pc:docMk/>
          <pc:sldMk cId="2828081156" sldId="387"/>
        </pc:sldMkLst>
        <pc:spChg chg="mod">
          <ac:chgData name="Grace Lowther" userId="a8fe573b-0694-470f-9a15-3d4093241c1c" providerId="ADAL" clId="{BED4C6D6-3653-4B19-A424-0FF7CBE99185}" dt="2019-06-20T09:18:32.714" v="1884" actId="207"/>
          <ac:spMkLst>
            <pc:docMk/>
            <pc:sldMk cId="2828081156" sldId="387"/>
            <ac:spMk id="13" creationId="{4B46158B-CB01-4024-9837-1FA0742CB542}"/>
          </ac:spMkLst>
        </pc:spChg>
        <pc:spChg chg="mod">
          <ac:chgData name="Grace Lowther" userId="a8fe573b-0694-470f-9a15-3d4093241c1c" providerId="ADAL" clId="{BED4C6D6-3653-4B19-A424-0FF7CBE99185}" dt="2019-06-20T09:11:10.523" v="1837" actId="403"/>
          <ac:spMkLst>
            <pc:docMk/>
            <pc:sldMk cId="2828081156" sldId="387"/>
            <ac:spMk id="19" creationId="{5252A847-DE45-4FA3-A1F8-EEBEB845FF8E}"/>
          </ac:spMkLst>
        </pc:spChg>
      </pc:sldChg>
    </pc:docChg>
  </pc:docChgLst>
  <pc:docChgLst>
    <pc:chgData name="Kyle Berkeley" userId="3518c4a0-5c99-4880-b127-cb60ccf11a39" providerId="ADAL" clId="{436ADFBA-09B3-4CD8-B0C7-7117EBD28A75}"/>
  </pc:docChgLst>
  <pc:docChgLst>
    <pc:chgData name="Siàn Stebbings" userId="e14ea2a2-07d0-4302-97b9-16dc822a37cc" providerId="ADAL" clId="{C34209D4-B37E-412D-B09F-D292962FDE8B}"/>
  </pc:docChgLst>
  <pc:docChgLst>
    <pc:chgData name="Siàn Stebbings" userId="e14ea2a2-07d0-4302-97b9-16dc822a37cc" providerId="ADAL" clId="{BCF033AD-DD1E-4EC1-95A4-AAE877FFBE7C}"/>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21/06/2019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21/06/2019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21/06/2019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21/06/2019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21/06/2019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21/06/2019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hyperlink" Target="https://classroomsecrets.co.uk/content-domain-filter/?fwp_contentdomain=4n3a" TargetMode="External"/><Relationship Id="rId7" Type="http://schemas.openxmlformats.org/officeDocument/2006/relationships/hyperlink" Target="https://classroomsecrets.co.uk/1000s-100s-10s-and-1s-year-4-place-value-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4/autumn-block-1-place-value-year-4/" TargetMode="External"/><Relationship Id="rId5" Type="http://schemas.openxmlformats.org/officeDocument/2006/relationships/hyperlink" Target="https://classroomsecrets.co.uk/content-domain-filter/?fwp_contentdomain=4n6" TargetMode="External"/><Relationship Id="rId4" Type="http://schemas.openxmlformats.org/officeDocument/2006/relationships/hyperlink" Target="https://classroomsecrets.co.uk/content-domain-filter/?fwp_contentdomain=4n4a"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prstClr val="black"/>
              </a:solidFill>
              <a:latin typeface="Century Gothic" panose="020B0502020202020204" pitchFamily="34" charset="0"/>
            </a:endParaRPr>
          </a:p>
        </p:txBody>
      </p:sp>
      <p:grpSp>
        <p:nvGrpSpPr>
          <p:cNvPr id="4" name="Group 3">
            <a:extLst>
              <a:ext uri="{FF2B5EF4-FFF2-40B4-BE49-F238E27FC236}">
                <a16:creationId xmlns:a16="http://schemas.microsoft.com/office/drawing/2014/main" id="{A8EE00E5-301A-4685-A705-9E92C62C9CE5}"/>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id="{2007162D-E708-4A49-8E0F-D6D4D6B3F5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 name="TextBox 8">
              <a:extLst>
                <a:ext uri="{FF2B5EF4-FFF2-40B4-BE49-F238E27FC236}">
                  <a16:creationId xmlns:a16="http://schemas.microsoft.com/office/drawing/2014/main" id="{516B52EF-7256-4A8D-A1C9-93B20838A8CA}"/>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10" name="Picture 9">
            <a:extLst>
              <a:ext uri="{FF2B5EF4-FFF2-40B4-BE49-F238E27FC236}">
                <a16:creationId xmlns:a16="http://schemas.microsoft.com/office/drawing/2014/main" id="{36CFE2E5-671B-4F96-B1CC-6A2678603C84}"/>
              </a:ext>
            </a:extLst>
          </p:cNvPr>
          <p:cNvPicPr>
            <a:picLocks noChangeAspect="1"/>
          </p:cNvPicPr>
          <p:nvPr/>
        </p:nvPicPr>
        <p:blipFill rotWithShape="1">
          <a:blip r:embed="rId5">
            <a:extLst>
              <a:ext uri="{28A0092B-C50C-407E-A947-70E740481C1C}">
                <a14:useLocalDpi xmlns:a14="http://schemas.microsoft.com/office/drawing/2010/main" val="0"/>
              </a:ext>
            </a:extLst>
          </a:blip>
          <a:srcRect l="14051" t="23980" r="14401" b="33603"/>
          <a:stretch/>
        </p:blipFill>
        <p:spPr>
          <a:xfrm>
            <a:off x="1855304" y="768625"/>
            <a:ext cx="5406887" cy="2266123"/>
          </a:xfrm>
          <a:prstGeom prst="rect">
            <a:avLst/>
          </a:prstGeom>
        </p:spPr>
      </p:pic>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Autumn Block 1 – Place Value – 1,000s,100s, 10s, 1s</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Year 4</a:t>
            </a:r>
            <a:r>
              <a:rPr lang="en-GB" sz="1200" b="1" dirty="0">
                <a:solidFill>
                  <a:schemeClr val="tx1"/>
                </a:solidFill>
                <a:latin typeface="Century Gothic" panose="020B0502020202020204" pitchFamily="34" charset="0"/>
              </a:rPr>
              <a:t>: (4N3a)</a:t>
            </a:r>
            <a:r>
              <a:rPr lang="en-GB" sz="1200" b="1" dirty="0">
                <a:solidFill>
                  <a:srgbClr val="6B6B6B"/>
                </a:solidFill>
                <a:latin typeface="Century Gothic" panose="020B0502020202020204" pitchFamily="34" charset="0"/>
              </a:rPr>
              <a:t> </a:t>
            </a:r>
            <a:r>
              <a:rPr lang="en-GB" sz="1200" b="1" dirty="0">
                <a:solidFill>
                  <a:srgbClr val="4BB6F5"/>
                </a:solidFill>
                <a:latin typeface="Century Gothic" panose="020B0502020202020204" pitchFamily="34" charset="0"/>
                <a:hlinkClick r:id="rId3"/>
              </a:rPr>
              <a:t>Recognise the place value of each digit in a four-digit number (thousands, hundreds, tens, and ones)</a:t>
            </a:r>
            <a:endParaRPr lang="en-GB" sz="1200" b="1" dirty="0">
              <a:solidFill>
                <a:srgbClr val="4BB6F5"/>
              </a:solidFill>
              <a:latin typeface="Century Gothic" panose="020B0502020202020204" pitchFamily="34" charset="0"/>
            </a:endParaRPr>
          </a:p>
          <a:p>
            <a:pPr fontAlgn="base">
              <a:lnSpc>
                <a:spcPct val="100000"/>
              </a:lnSpc>
              <a:spcAft>
                <a:spcPts val="0"/>
              </a:spcAft>
            </a:pPr>
            <a:r>
              <a:rPr lang="en-GB" sz="1200" b="1" dirty="0">
                <a:solidFill>
                  <a:schemeClr val="tx1"/>
                </a:solidFill>
                <a:latin typeface="Century Gothic" panose="020B0502020202020204" pitchFamily="34" charset="0"/>
              </a:rPr>
              <a:t>Mathematics Year 4: (4N4a)</a:t>
            </a:r>
            <a:r>
              <a:rPr lang="en-GB" sz="1200" b="1" dirty="0">
                <a:latin typeface="Century Gothic" panose="020B0502020202020204" pitchFamily="34" charset="0"/>
              </a:rPr>
              <a:t> </a:t>
            </a:r>
            <a:r>
              <a:rPr lang="en-GB" sz="1200" b="1" dirty="0">
                <a:latin typeface="Century Gothic" panose="020B0502020202020204" pitchFamily="34" charset="0"/>
                <a:hlinkClick r:id="rId4"/>
              </a:rPr>
              <a:t>Identify, represent and estimate numbers using different representations</a:t>
            </a:r>
            <a:endParaRPr lang="en-GB" sz="1200" b="1" dirty="0">
              <a:latin typeface="Century Gothic" panose="020B0502020202020204" pitchFamily="34" charset="0"/>
            </a:endParaRPr>
          </a:p>
          <a:p>
            <a:pPr fontAlgn="base">
              <a:lnSpc>
                <a:spcPct val="100000"/>
              </a:lnSpc>
              <a:spcAft>
                <a:spcPts val="0"/>
              </a:spcAft>
            </a:pPr>
            <a:r>
              <a:rPr lang="en-GB" sz="1200" b="1" dirty="0">
                <a:solidFill>
                  <a:schemeClr val="tx1"/>
                </a:solidFill>
                <a:latin typeface="Century Gothic" panose="020B0502020202020204" pitchFamily="34" charset="0"/>
              </a:rPr>
              <a:t>Mathematics 4: (4N6) </a:t>
            </a:r>
            <a:r>
              <a:rPr lang="en-GB" sz="1200" b="1" dirty="0">
                <a:latin typeface="Century Gothic" panose="020B0502020202020204" pitchFamily="34" charset="0"/>
                <a:hlinkClick r:id="rId5"/>
              </a:rPr>
              <a:t>Solve number and practical problems that involve 4N1 - 4N5 and with increasingly large positive numbers</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4 Place Value</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grpSp>
        <p:nvGrpSpPr>
          <p:cNvPr id="4" name="Group 3">
            <a:extLst>
              <a:ext uri="{FF2B5EF4-FFF2-40B4-BE49-F238E27FC236}">
                <a16:creationId xmlns:a16="http://schemas.microsoft.com/office/drawing/2014/main" id="{A8EE00E5-301A-4685-A705-9E92C62C9CE5}"/>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id="{2007162D-E708-4A49-8E0F-D6D4D6B3F5C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 name="TextBox 8">
              <a:extLst>
                <a:ext uri="{FF2B5EF4-FFF2-40B4-BE49-F238E27FC236}">
                  <a16:creationId xmlns:a16="http://schemas.microsoft.com/office/drawing/2014/main" id="{516B52EF-7256-4A8D-A1C9-93B20838A8CA}"/>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30245134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Autumn Block 1 – Place Value</a:t>
            </a:r>
            <a:br>
              <a:rPr lang="en-GB" sz="1600" b="1" dirty="0">
                <a:solidFill>
                  <a:schemeClr val="bg2">
                    <a:lumMod val="50000"/>
                  </a:schemeClr>
                </a:solidFill>
                <a:latin typeface="Century Gothic" panose="020B0502020202020204" pitchFamily="34" charset="0"/>
              </a:rPr>
            </a:br>
            <a:endParaRPr lang="en-GB" sz="1600" b="1" dirty="0">
              <a:solidFill>
                <a:schemeClr val="bg2">
                  <a:lumMod val="50000"/>
                </a:schemeClr>
              </a:solidFill>
              <a:latin typeface="Century Gothic" panose="020B0502020202020204" pitchFamily="34" charset="0"/>
            </a:endParaRPr>
          </a:p>
          <a:p>
            <a:pPr lvl="0" algn="ctr"/>
            <a:endParaRPr lang="en-GB" sz="3600" b="1" dirty="0">
              <a:solidFill>
                <a:schemeClr val="bg2">
                  <a:lumMod val="50000"/>
                </a:schemeClr>
              </a:solidFill>
              <a:latin typeface="Century Gothic" panose="020B0502020202020204" pitchFamily="34" charset="0"/>
            </a:endParaRPr>
          </a:p>
          <a:p>
            <a:pPr lvl="0" algn="ctr"/>
            <a:endParaRPr lang="en-GB" sz="3600" b="1" dirty="0">
              <a:solidFill>
                <a:schemeClr val="bg2">
                  <a:lumMod val="50000"/>
                </a:schemeClr>
              </a:solidFill>
              <a:latin typeface="Century Gothic" panose="020B0502020202020204" pitchFamily="34" charset="0"/>
            </a:endParaRPr>
          </a:p>
          <a:p>
            <a:pPr lvl="0" algn="ctr"/>
            <a:endParaRPr lang="en-GB" sz="36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5: 1,000s, 100s, 10s,1s</a:t>
            </a:r>
            <a:endParaRPr lang="en-GB" sz="1200" b="1" dirty="0">
              <a:solidFill>
                <a:prstClr val="black"/>
              </a:solidFill>
              <a:latin typeface="Century Gothic" panose="020B0502020202020204" pitchFamily="34" charset="0"/>
            </a:endParaRPr>
          </a:p>
        </p:txBody>
      </p:sp>
      <p:grpSp>
        <p:nvGrpSpPr>
          <p:cNvPr id="7" name="Group 6">
            <a:extLst>
              <a:ext uri="{FF2B5EF4-FFF2-40B4-BE49-F238E27FC236}">
                <a16:creationId xmlns:a16="http://schemas.microsoft.com/office/drawing/2014/main" id="{09AC3EEF-474F-4A9E-A6F8-0B67D725A142}"/>
              </a:ext>
            </a:extLst>
          </p:cNvPr>
          <p:cNvGrpSpPr/>
          <p:nvPr/>
        </p:nvGrpSpPr>
        <p:grpSpPr>
          <a:xfrm>
            <a:off x="27814" y="6454317"/>
            <a:ext cx="1231337" cy="403587"/>
            <a:chOff x="27814" y="6454317"/>
            <a:chExt cx="1231337" cy="403587"/>
          </a:xfrm>
        </p:grpSpPr>
        <p:pic>
          <p:nvPicPr>
            <p:cNvPr id="9" name="Picture 8" descr="A close up of a sign&#10;&#10;Description generated with high confidence">
              <a:extLst>
                <a:ext uri="{FF2B5EF4-FFF2-40B4-BE49-F238E27FC236}">
                  <a16:creationId xmlns:a16="http://schemas.microsoft.com/office/drawing/2014/main" id="{9BC0AC00-031E-4E50-A212-2DEBED47F7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0" name="TextBox 9">
              <a:extLst>
                <a:ext uri="{FF2B5EF4-FFF2-40B4-BE49-F238E27FC236}">
                  <a16:creationId xmlns:a16="http://schemas.microsoft.com/office/drawing/2014/main" id="{69801FCE-FD1B-4A4E-8188-530C82517AEA}"/>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80" name="Group 79">
            <a:extLst>
              <a:ext uri="{FF2B5EF4-FFF2-40B4-BE49-F238E27FC236}">
                <a16:creationId xmlns:a16="http://schemas.microsoft.com/office/drawing/2014/main" id="{11706D5B-845A-40E9-9224-0FDE252F0991}"/>
              </a:ext>
            </a:extLst>
          </p:cNvPr>
          <p:cNvGrpSpPr/>
          <p:nvPr/>
        </p:nvGrpSpPr>
        <p:grpSpPr>
          <a:xfrm>
            <a:off x="27814" y="6454317"/>
            <a:ext cx="1231337" cy="403587"/>
            <a:chOff x="27814" y="6454317"/>
            <a:chExt cx="1231337" cy="403587"/>
          </a:xfrm>
        </p:grpSpPr>
        <p:pic>
          <p:nvPicPr>
            <p:cNvPr id="81" name="Picture 80" descr="A close up of a sign&#10;&#10;Description generated with high confidence">
              <a:extLst>
                <a:ext uri="{FF2B5EF4-FFF2-40B4-BE49-F238E27FC236}">
                  <a16:creationId xmlns:a16="http://schemas.microsoft.com/office/drawing/2014/main" id="{0522A1FF-61AC-411C-95D6-C2CF42451F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2" name="TextBox 81">
              <a:extLst>
                <a:ext uri="{FF2B5EF4-FFF2-40B4-BE49-F238E27FC236}">
                  <a16:creationId xmlns:a16="http://schemas.microsoft.com/office/drawing/2014/main" id="{AAE1E530-5312-4B67-AE2B-30E8137A526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83" name="Picture 82">
            <a:extLst>
              <a:ext uri="{FF2B5EF4-FFF2-40B4-BE49-F238E27FC236}">
                <a16:creationId xmlns:a16="http://schemas.microsoft.com/office/drawing/2014/main" id="{ED6DF87C-DC6E-4B26-BB99-F4966BFA65F0}"/>
              </a:ext>
            </a:extLst>
          </p:cNvPr>
          <p:cNvPicPr>
            <a:picLocks noChangeAspect="1"/>
          </p:cNvPicPr>
          <p:nvPr/>
        </p:nvPicPr>
        <p:blipFill>
          <a:blip r:embed="rId4"/>
          <a:stretch>
            <a:fillRect/>
          </a:stretch>
        </p:blipFill>
        <p:spPr>
          <a:xfrm>
            <a:off x="115438" y="133726"/>
            <a:ext cx="8913124" cy="6322100"/>
          </a:xfrm>
          <a:prstGeom prst="rect">
            <a:avLst/>
          </a:prstGeom>
        </p:spPr>
      </p:pic>
      <p:sp>
        <p:nvSpPr>
          <p:cNvPr id="84" name="Rectangle 83">
            <a:extLst>
              <a:ext uri="{FF2B5EF4-FFF2-40B4-BE49-F238E27FC236}">
                <a16:creationId xmlns:a16="http://schemas.microsoft.com/office/drawing/2014/main" id="{BAF402A9-3B88-45C7-918D-90E94CC5919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Match the number to the correct image.</a:t>
            </a:r>
          </a:p>
          <a:p>
            <a:pPr algn="ctr"/>
            <a:endParaRPr lang="en-GB" sz="2000" b="1" dirty="0">
              <a:solidFill>
                <a:schemeClr val="bg2">
                  <a:lumMod val="25000"/>
                </a:schemeClr>
              </a:solidFill>
              <a:latin typeface="Century Gothic" panose="020B0502020202020204" pitchFamily="34" charset="0"/>
            </a:endParaRPr>
          </a:p>
          <a:p>
            <a:pPr marL="88900" algn="ctr"/>
            <a:endParaRPr lang="en-GB" sz="2000" b="1" dirty="0">
              <a:solidFill>
                <a:schemeClr val="bg2">
                  <a:lumMod val="25000"/>
                </a:schemeClr>
              </a:solidFill>
              <a:latin typeface="Century Gothic" panose="020B0502020202020204" pitchFamily="34" charset="0"/>
            </a:endParaRPr>
          </a:p>
        </p:txBody>
      </p:sp>
      <p:sp>
        <p:nvSpPr>
          <p:cNvPr id="85" name="Rectangle: Rounded Corners 84">
            <a:extLst>
              <a:ext uri="{FF2B5EF4-FFF2-40B4-BE49-F238E27FC236}">
                <a16:creationId xmlns:a16="http://schemas.microsoft.com/office/drawing/2014/main" id="{F5F13866-914C-40E9-99EC-5A51D2D63A49}"/>
              </a:ext>
            </a:extLst>
          </p:cNvPr>
          <p:cNvSpPr/>
          <p:nvPr/>
        </p:nvSpPr>
        <p:spPr>
          <a:xfrm>
            <a:off x="4699635" y="5480851"/>
            <a:ext cx="1289993" cy="646005"/>
          </a:xfrm>
          <a:prstGeom prst="roundRect">
            <a:avLst/>
          </a:prstGeom>
          <a:solidFill>
            <a:srgbClr val="EEF7E9"/>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2,435</a:t>
            </a:r>
            <a:endParaRPr lang="en-US" sz="2000" b="1" dirty="0">
              <a:solidFill>
                <a:schemeClr val="bg2">
                  <a:lumMod val="25000"/>
                </a:schemeClr>
              </a:solidFill>
              <a:latin typeface="Century Gothic" panose="020B0502020202020204" pitchFamily="34" charset="0"/>
            </a:endParaRPr>
          </a:p>
        </p:txBody>
      </p:sp>
      <p:sp>
        <p:nvSpPr>
          <p:cNvPr id="86" name="Rectangle: Rounded Corners 85">
            <a:extLst>
              <a:ext uri="{FF2B5EF4-FFF2-40B4-BE49-F238E27FC236}">
                <a16:creationId xmlns:a16="http://schemas.microsoft.com/office/drawing/2014/main" id="{4C3BAFD2-D9D5-4D5E-902C-662CDED76D61}"/>
              </a:ext>
            </a:extLst>
          </p:cNvPr>
          <p:cNvSpPr/>
          <p:nvPr/>
        </p:nvSpPr>
        <p:spPr>
          <a:xfrm>
            <a:off x="1579610" y="5497043"/>
            <a:ext cx="1289993" cy="646005"/>
          </a:xfrm>
          <a:prstGeom prst="roundRect">
            <a:avLst/>
          </a:prstGeom>
          <a:solidFill>
            <a:srgbClr val="EEF7E9"/>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3,266</a:t>
            </a:r>
            <a:endParaRPr lang="en-US" sz="2000" b="1" dirty="0">
              <a:solidFill>
                <a:schemeClr val="bg2">
                  <a:lumMod val="25000"/>
                </a:schemeClr>
              </a:solidFill>
              <a:latin typeface="Century Gothic" panose="020B0502020202020204" pitchFamily="34" charset="0"/>
            </a:endParaRPr>
          </a:p>
        </p:txBody>
      </p:sp>
      <p:sp>
        <p:nvSpPr>
          <p:cNvPr id="87" name="Rectangle: Rounded Corners 86">
            <a:extLst>
              <a:ext uri="{FF2B5EF4-FFF2-40B4-BE49-F238E27FC236}">
                <a16:creationId xmlns:a16="http://schemas.microsoft.com/office/drawing/2014/main" id="{373A86F5-AC78-4170-A0CF-0287868010B4}"/>
              </a:ext>
            </a:extLst>
          </p:cNvPr>
          <p:cNvSpPr/>
          <p:nvPr/>
        </p:nvSpPr>
        <p:spPr>
          <a:xfrm>
            <a:off x="6258874" y="5497043"/>
            <a:ext cx="1289993" cy="646005"/>
          </a:xfrm>
          <a:prstGeom prst="roundRect">
            <a:avLst/>
          </a:prstGeom>
          <a:solidFill>
            <a:srgbClr val="EEF7E9"/>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1,623</a:t>
            </a:r>
            <a:endParaRPr lang="en-US" sz="2000" b="1" dirty="0">
              <a:solidFill>
                <a:schemeClr val="bg2">
                  <a:lumMod val="25000"/>
                </a:schemeClr>
              </a:solidFill>
              <a:latin typeface="Century Gothic" panose="020B0502020202020204" pitchFamily="34" charset="0"/>
            </a:endParaRPr>
          </a:p>
        </p:txBody>
      </p:sp>
      <p:sp>
        <p:nvSpPr>
          <p:cNvPr id="88" name="Rectangle: Rounded Corners 87">
            <a:extLst>
              <a:ext uri="{FF2B5EF4-FFF2-40B4-BE49-F238E27FC236}">
                <a16:creationId xmlns:a16="http://schemas.microsoft.com/office/drawing/2014/main" id="{B5DBE823-80CC-40B6-8B10-A8EB56EA5E39}"/>
              </a:ext>
            </a:extLst>
          </p:cNvPr>
          <p:cNvSpPr/>
          <p:nvPr/>
        </p:nvSpPr>
        <p:spPr>
          <a:xfrm>
            <a:off x="3144906" y="5498953"/>
            <a:ext cx="1289993" cy="646005"/>
          </a:xfrm>
          <a:prstGeom prst="roundRect">
            <a:avLst/>
          </a:prstGeom>
          <a:solidFill>
            <a:srgbClr val="EEF7E9"/>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4,119</a:t>
            </a:r>
            <a:endParaRPr lang="en-US" sz="2000" b="1" dirty="0">
              <a:solidFill>
                <a:schemeClr val="bg2">
                  <a:lumMod val="25000"/>
                </a:schemeClr>
              </a:solidFill>
              <a:latin typeface="Century Gothic" panose="020B0502020202020204" pitchFamily="34" charset="0"/>
            </a:endParaRPr>
          </a:p>
        </p:txBody>
      </p:sp>
    </p:spTree>
    <p:extLst>
      <p:ext uri="{BB962C8B-B14F-4D97-AF65-F5344CB8AC3E}">
        <p14:creationId xmlns:p14="http://schemas.microsoft.com/office/powerpoint/2010/main" val="34858859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80" name="Group 79">
            <a:extLst>
              <a:ext uri="{FF2B5EF4-FFF2-40B4-BE49-F238E27FC236}">
                <a16:creationId xmlns:a16="http://schemas.microsoft.com/office/drawing/2014/main" id="{7DF71575-8695-4656-B749-5E6CE34F065E}"/>
              </a:ext>
            </a:extLst>
          </p:cNvPr>
          <p:cNvGrpSpPr/>
          <p:nvPr/>
        </p:nvGrpSpPr>
        <p:grpSpPr>
          <a:xfrm>
            <a:off x="27814" y="6454317"/>
            <a:ext cx="1231337" cy="403587"/>
            <a:chOff x="27814" y="6454317"/>
            <a:chExt cx="1231337" cy="403587"/>
          </a:xfrm>
        </p:grpSpPr>
        <p:pic>
          <p:nvPicPr>
            <p:cNvPr id="81" name="Picture 80" descr="A close up of a sign&#10;&#10;Description generated with high confidence">
              <a:extLst>
                <a:ext uri="{FF2B5EF4-FFF2-40B4-BE49-F238E27FC236}">
                  <a16:creationId xmlns:a16="http://schemas.microsoft.com/office/drawing/2014/main" id="{A3B96B87-F29C-4885-A3A2-5E909F8478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2" name="TextBox 81">
              <a:extLst>
                <a:ext uri="{FF2B5EF4-FFF2-40B4-BE49-F238E27FC236}">
                  <a16:creationId xmlns:a16="http://schemas.microsoft.com/office/drawing/2014/main" id="{1B1214E4-885B-4262-B144-52158ADA3F3B}"/>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83" name="Picture 82">
            <a:extLst>
              <a:ext uri="{FF2B5EF4-FFF2-40B4-BE49-F238E27FC236}">
                <a16:creationId xmlns:a16="http://schemas.microsoft.com/office/drawing/2014/main" id="{52734A60-171A-45CA-9967-871C115E2093}"/>
              </a:ext>
            </a:extLst>
          </p:cNvPr>
          <p:cNvPicPr>
            <a:picLocks noChangeAspect="1"/>
          </p:cNvPicPr>
          <p:nvPr/>
        </p:nvPicPr>
        <p:blipFill>
          <a:blip r:embed="rId4"/>
          <a:stretch>
            <a:fillRect/>
          </a:stretch>
        </p:blipFill>
        <p:spPr>
          <a:xfrm>
            <a:off x="115438" y="133726"/>
            <a:ext cx="8913124" cy="6322100"/>
          </a:xfrm>
          <a:prstGeom prst="rect">
            <a:avLst/>
          </a:prstGeom>
        </p:spPr>
      </p:pic>
      <p:sp>
        <p:nvSpPr>
          <p:cNvPr id="84" name="Rectangle 83">
            <a:extLst>
              <a:ext uri="{FF2B5EF4-FFF2-40B4-BE49-F238E27FC236}">
                <a16:creationId xmlns:a16="http://schemas.microsoft.com/office/drawing/2014/main" id="{26D769F5-43F2-42AA-B9C6-1FA22AC6C90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Match the number to the correct image.</a:t>
            </a:r>
          </a:p>
          <a:p>
            <a:pPr algn="ctr"/>
            <a:endParaRPr lang="en-GB" b="1" dirty="0">
              <a:solidFill>
                <a:schemeClr val="bg2">
                  <a:lumMod val="25000"/>
                </a:schemeClr>
              </a:solidFill>
              <a:latin typeface="Century Gothic" panose="020B0502020202020204" pitchFamily="34" charset="0"/>
            </a:endParaRPr>
          </a:p>
          <a:p>
            <a:pPr marL="88900" algn="ctr"/>
            <a:endParaRPr lang="en-GB" sz="2000" b="1" dirty="0">
              <a:solidFill>
                <a:schemeClr val="bg2">
                  <a:lumMod val="25000"/>
                </a:schemeClr>
              </a:solidFill>
              <a:latin typeface="Century Gothic" panose="020B0502020202020204" pitchFamily="34" charset="0"/>
            </a:endParaRPr>
          </a:p>
        </p:txBody>
      </p:sp>
      <p:sp>
        <p:nvSpPr>
          <p:cNvPr id="85" name="Rectangle: Rounded Corners 84">
            <a:extLst>
              <a:ext uri="{FF2B5EF4-FFF2-40B4-BE49-F238E27FC236}">
                <a16:creationId xmlns:a16="http://schemas.microsoft.com/office/drawing/2014/main" id="{4642A844-99A5-45AB-AA46-E7941B6F6679}"/>
              </a:ext>
            </a:extLst>
          </p:cNvPr>
          <p:cNvSpPr/>
          <p:nvPr/>
        </p:nvSpPr>
        <p:spPr>
          <a:xfrm>
            <a:off x="4699635" y="5480851"/>
            <a:ext cx="1289993" cy="646005"/>
          </a:xfrm>
          <a:prstGeom prst="roundRect">
            <a:avLst/>
          </a:prstGeom>
          <a:solidFill>
            <a:srgbClr val="EEF7E9"/>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lumMod val="50000"/>
                  </a:schemeClr>
                </a:solidFill>
                <a:latin typeface="Century Gothic" panose="020B0502020202020204" pitchFamily="34" charset="0"/>
              </a:rPr>
              <a:t>2,435</a:t>
            </a:r>
            <a:endParaRPr lang="en-US" sz="2000" b="1" dirty="0">
              <a:solidFill>
                <a:schemeClr val="bg1">
                  <a:lumMod val="50000"/>
                </a:schemeClr>
              </a:solidFill>
              <a:latin typeface="Century Gothic" panose="020B0502020202020204" pitchFamily="34" charset="0"/>
            </a:endParaRPr>
          </a:p>
        </p:txBody>
      </p:sp>
      <p:sp>
        <p:nvSpPr>
          <p:cNvPr id="86" name="Rectangle: Rounded Corners 85">
            <a:extLst>
              <a:ext uri="{FF2B5EF4-FFF2-40B4-BE49-F238E27FC236}">
                <a16:creationId xmlns:a16="http://schemas.microsoft.com/office/drawing/2014/main" id="{9CCC90CF-D742-4F9C-A320-9BD5FD7A87E7}"/>
              </a:ext>
            </a:extLst>
          </p:cNvPr>
          <p:cNvSpPr/>
          <p:nvPr/>
        </p:nvSpPr>
        <p:spPr>
          <a:xfrm>
            <a:off x="1579610" y="5497043"/>
            <a:ext cx="1289993" cy="646005"/>
          </a:xfrm>
          <a:prstGeom prst="roundRect">
            <a:avLst/>
          </a:prstGeom>
          <a:solidFill>
            <a:srgbClr val="EEF7E9"/>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lumMod val="50000"/>
                  </a:schemeClr>
                </a:solidFill>
                <a:latin typeface="Century Gothic" panose="020B0502020202020204" pitchFamily="34" charset="0"/>
              </a:rPr>
              <a:t>3,266</a:t>
            </a:r>
            <a:endParaRPr lang="en-US" sz="2000" b="1" dirty="0">
              <a:solidFill>
                <a:schemeClr val="bg1">
                  <a:lumMod val="50000"/>
                </a:schemeClr>
              </a:solidFill>
              <a:latin typeface="Century Gothic" panose="020B0502020202020204" pitchFamily="34" charset="0"/>
            </a:endParaRPr>
          </a:p>
        </p:txBody>
      </p:sp>
      <p:sp>
        <p:nvSpPr>
          <p:cNvPr id="87" name="Rectangle: Rounded Corners 86">
            <a:extLst>
              <a:ext uri="{FF2B5EF4-FFF2-40B4-BE49-F238E27FC236}">
                <a16:creationId xmlns:a16="http://schemas.microsoft.com/office/drawing/2014/main" id="{A6AB8605-0D5D-4530-8B31-536FE5E0D41B}"/>
              </a:ext>
            </a:extLst>
          </p:cNvPr>
          <p:cNvSpPr/>
          <p:nvPr/>
        </p:nvSpPr>
        <p:spPr>
          <a:xfrm>
            <a:off x="6258874" y="5497043"/>
            <a:ext cx="1289993" cy="646005"/>
          </a:xfrm>
          <a:prstGeom prst="roundRect">
            <a:avLst/>
          </a:prstGeom>
          <a:solidFill>
            <a:srgbClr val="EEF7E9"/>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lumMod val="50000"/>
                  </a:schemeClr>
                </a:solidFill>
                <a:latin typeface="Century Gothic" panose="020B0502020202020204" pitchFamily="34" charset="0"/>
              </a:rPr>
              <a:t>1,623</a:t>
            </a:r>
            <a:endParaRPr lang="en-US" sz="2000" b="1" dirty="0">
              <a:solidFill>
                <a:schemeClr val="bg1">
                  <a:lumMod val="50000"/>
                </a:schemeClr>
              </a:solidFill>
              <a:latin typeface="Century Gothic" panose="020B0502020202020204" pitchFamily="34" charset="0"/>
            </a:endParaRPr>
          </a:p>
        </p:txBody>
      </p:sp>
      <p:sp>
        <p:nvSpPr>
          <p:cNvPr id="88" name="Rectangle: Rounded Corners 87">
            <a:extLst>
              <a:ext uri="{FF2B5EF4-FFF2-40B4-BE49-F238E27FC236}">
                <a16:creationId xmlns:a16="http://schemas.microsoft.com/office/drawing/2014/main" id="{7AF40912-13A0-45C0-B857-7BACD0A04D80}"/>
              </a:ext>
            </a:extLst>
          </p:cNvPr>
          <p:cNvSpPr/>
          <p:nvPr/>
        </p:nvSpPr>
        <p:spPr>
          <a:xfrm>
            <a:off x="3144906" y="5498953"/>
            <a:ext cx="1289993" cy="646005"/>
          </a:xfrm>
          <a:prstGeom prst="roundRect">
            <a:avLst/>
          </a:prstGeom>
          <a:solidFill>
            <a:srgbClr val="EEF7E9"/>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lumMod val="50000"/>
                  </a:schemeClr>
                </a:solidFill>
                <a:latin typeface="Century Gothic" panose="020B0502020202020204" pitchFamily="34" charset="0"/>
              </a:rPr>
              <a:t>4,119</a:t>
            </a:r>
            <a:endParaRPr lang="en-US" sz="2000" b="1" dirty="0">
              <a:solidFill>
                <a:schemeClr val="bg1">
                  <a:lumMod val="50000"/>
                </a:schemeClr>
              </a:solidFill>
              <a:latin typeface="Century Gothic" panose="020B0502020202020204" pitchFamily="34" charset="0"/>
            </a:endParaRPr>
          </a:p>
        </p:txBody>
      </p:sp>
    </p:spTree>
    <p:extLst>
      <p:ext uri="{BB962C8B-B14F-4D97-AF65-F5344CB8AC3E}">
        <p14:creationId xmlns:p14="http://schemas.microsoft.com/office/powerpoint/2010/main" val="18838619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7EE9076B-F1B3-4CE3-AA86-C292B7B506B2}"/>
              </a:ext>
            </a:extLst>
          </p:cNvPr>
          <p:cNvGrpSpPr/>
          <p:nvPr/>
        </p:nvGrpSpPr>
        <p:grpSpPr>
          <a:xfrm>
            <a:off x="27814" y="6454317"/>
            <a:ext cx="1231337" cy="403587"/>
            <a:chOff x="27814" y="6454317"/>
            <a:chExt cx="1231337" cy="403587"/>
          </a:xfrm>
        </p:grpSpPr>
        <p:pic>
          <p:nvPicPr>
            <p:cNvPr id="11" name="Picture 10" descr="A close up of a sign&#10;&#10;Description generated with high confidence">
              <a:extLst>
                <a:ext uri="{FF2B5EF4-FFF2-40B4-BE49-F238E27FC236}">
                  <a16:creationId xmlns:a16="http://schemas.microsoft.com/office/drawing/2014/main" id="{6446A357-4957-460B-BCDE-CF23A8E76E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2" name="TextBox 11">
              <a:extLst>
                <a:ext uri="{FF2B5EF4-FFF2-40B4-BE49-F238E27FC236}">
                  <a16:creationId xmlns:a16="http://schemas.microsoft.com/office/drawing/2014/main" id="{6CE6284B-9E8E-4400-A9C3-A8D3252A999E}"/>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15" name="Picture 14">
            <a:extLst>
              <a:ext uri="{FF2B5EF4-FFF2-40B4-BE49-F238E27FC236}">
                <a16:creationId xmlns:a16="http://schemas.microsoft.com/office/drawing/2014/main" id="{3D05E69B-B3A9-4433-84A8-DFF53B9F5093}"/>
              </a:ext>
            </a:extLst>
          </p:cNvPr>
          <p:cNvPicPr>
            <a:picLocks noChangeAspect="1"/>
          </p:cNvPicPr>
          <p:nvPr/>
        </p:nvPicPr>
        <p:blipFill>
          <a:blip r:embed="rId4"/>
          <a:stretch>
            <a:fillRect/>
          </a:stretch>
        </p:blipFill>
        <p:spPr>
          <a:xfrm>
            <a:off x="115438" y="133726"/>
            <a:ext cx="8913124" cy="6322100"/>
          </a:xfrm>
          <a:prstGeom prst="rect">
            <a:avLst/>
          </a:prstGeom>
        </p:spPr>
      </p:pic>
      <p:sp>
        <p:nvSpPr>
          <p:cNvPr id="16" name="Rectangle 15">
            <a:extLst>
              <a:ext uri="{FF2B5EF4-FFF2-40B4-BE49-F238E27FC236}">
                <a16:creationId xmlns:a16="http://schemas.microsoft.com/office/drawing/2014/main" id="{8B3ACBF4-DD6E-494E-959B-537A969AA15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number is Pippa describing?</a:t>
            </a: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p:txBody>
      </p:sp>
      <p:sp>
        <p:nvSpPr>
          <p:cNvPr id="17" name="Rounded Rectangular Callout 4">
            <a:extLst>
              <a:ext uri="{FF2B5EF4-FFF2-40B4-BE49-F238E27FC236}">
                <a16:creationId xmlns:a16="http://schemas.microsoft.com/office/drawing/2014/main" id="{7346B7EC-A954-42EB-93B7-F1EE724E946D}"/>
              </a:ext>
            </a:extLst>
          </p:cNvPr>
          <p:cNvSpPr/>
          <p:nvPr/>
        </p:nvSpPr>
        <p:spPr>
          <a:xfrm>
            <a:off x="3092600" y="1842661"/>
            <a:ext cx="5220000" cy="1458348"/>
          </a:xfrm>
          <a:prstGeom prst="wedgeRoundRectCallout">
            <a:avLst>
              <a:gd name="adj1" fmla="val -60977"/>
              <a:gd name="adj2" fmla="val 50395"/>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There are 8 thousands and half this digit in the hundreds. There are no tens and only 2 ones.</a:t>
            </a:r>
          </a:p>
        </p:txBody>
      </p:sp>
    </p:spTree>
    <p:extLst>
      <p:ext uri="{BB962C8B-B14F-4D97-AF65-F5344CB8AC3E}">
        <p14:creationId xmlns:p14="http://schemas.microsoft.com/office/powerpoint/2010/main" val="1449476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7EE9076B-F1B3-4CE3-AA86-C292B7B506B2}"/>
              </a:ext>
            </a:extLst>
          </p:cNvPr>
          <p:cNvGrpSpPr/>
          <p:nvPr/>
        </p:nvGrpSpPr>
        <p:grpSpPr>
          <a:xfrm>
            <a:off x="27814" y="6454317"/>
            <a:ext cx="1231337" cy="403587"/>
            <a:chOff x="27814" y="6454317"/>
            <a:chExt cx="1231337" cy="403587"/>
          </a:xfrm>
        </p:grpSpPr>
        <p:pic>
          <p:nvPicPr>
            <p:cNvPr id="11" name="Picture 10" descr="A close up of a sign&#10;&#10;Description generated with high confidence">
              <a:extLst>
                <a:ext uri="{FF2B5EF4-FFF2-40B4-BE49-F238E27FC236}">
                  <a16:creationId xmlns:a16="http://schemas.microsoft.com/office/drawing/2014/main" id="{6446A357-4957-460B-BCDE-CF23A8E76E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2" name="TextBox 11">
              <a:extLst>
                <a:ext uri="{FF2B5EF4-FFF2-40B4-BE49-F238E27FC236}">
                  <a16:creationId xmlns:a16="http://schemas.microsoft.com/office/drawing/2014/main" id="{6CE6284B-9E8E-4400-A9C3-A8D3252A999E}"/>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15" name="Picture 14">
            <a:extLst>
              <a:ext uri="{FF2B5EF4-FFF2-40B4-BE49-F238E27FC236}">
                <a16:creationId xmlns:a16="http://schemas.microsoft.com/office/drawing/2014/main" id="{3D05E69B-B3A9-4433-84A8-DFF53B9F5093}"/>
              </a:ext>
            </a:extLst>
          </p:cNvPr>
          <p:cNvPicPr>
            <a:picLocks noChangeAspect="1"/>
          </p:cNvPicPr>
          <p:nvPr/>
        </p:nvPicPr>
        <p:blipFill>
          <a:blip r:embed="rId4"/>
          <a:stretch>
            <a:fillRect/>
          </a:stretch>
        </p:blipFill>
        <p:spPr>
          <a:xfrm>
            <a:off x="115438" y="133726"/>
            <a:ext cx="8913124" cy="6322100"/>
          </a:xfrm>
          <a:prstGeom prst="rect">
            <a:avLst/>
          </a:prstGeom>
        </p:spPr>
      </p:pic>
      <p:sp>
        <p:nvSpPr>
          <p:cNvPr id="16" name="Rectangle 15">
            <a:extLst>
              <a:ext uri="{FF2B5EF4-FFF2-40B4-BE49-F238E27FC236}">
                <a16:creationId xmlns:a16="http://schemas.microsoft.com/office/drawing/2014/main" id="{8B3ACBF4-DD6E-494E-959B-537A969AA15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number is Pippa describing?</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r>
              <a:rPr lang="en-GB" sz="4000" b="1" dirty="0">
                <a:solidFill>
                  <a:srgbClr val="FF0000"/>
                </a:solidFill>
                <a:latin typeface="Century Gothic" panose="020B0502020202020204" pitchFamily="34" charset="0"/>
              </a:rPr>
              <a:t>8,402</a:t>
            </a:r>
            <a:endParaRPr lang="en-GB" sz="24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p:txBody>
      </p:sp>
      <p:sp>
        <p:nvSpPr>
          <p:cNvPr id="17" name="Rounded Rectangular Callout 4">
            <a:extLst>
              <a:ext uri="{FF2B5EF4-FFF2-40B4-BE49-F238E27FC236}">
                <a16:creationId xmlns:a16="http://schemas.microsoft.com/office/drawing/2014/main" id="{7346B7EC-A954-42EB-93B7-F1EE724E946D}"/>
              </a:ext>
            </a:extLst>
          </p:cNvPr>
          <p:cNvSpPr/>
          <p:nvPr/>
        </p:nvSpPr>
        <p:spPr>
          <a:xfrm>
            <a:off x="3092600" y="1842661"/>
            <a:ext cx="5220000" cy="1458348"/>
          </a:xfrm>
          <a:prstGeom prst="wedgeRoundRectCallout">
            <a:avLst>
              <a:gd name="adj1" fmla="val -60977"/>
              <a:gd name="adj2" fmla="val 50395"/>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There are 8 thousands and half this digit in the hundreds. There are no tens and only 2 ones.</a:t>
            </a:r>
          </a:p>
        </p:txBody>
      </p:sp>
    </p:spTree>
    <p:extLst>
      <p:ext uri="{BB962C8B-B14F-4D97-AF65-F5344CB8AC3E}">
        <p14:creationId xmlns:p14="http://schemas.microsoft.com/office/powerpoint/2010/main" val="21126323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bar model.</a:t>
            </a: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p:txBody>
      </p:sp>
      <p:graphicFrame>
        <p:nvGraphicFramePr>
          <p:cNvPr id="10" name="Table 9">
            <a:extLst>
              <a:ext uri="{FF2B5EF4-FFF2-40B4-BE49-F238E27FC236}">
                <a16:creationId xmlns:a16="http://schemas.microsoft.com/office/drawing/2014/main" id="{E440BF98-E166-4012-AFE9-6CDD3F28DA2D}"/>
              </a:ext>
            </a:extLst>
          </p:cNvPr>
          <p:cNvGraphicFramePr>
            <a:graphicFrameLocks noGrp="1"/>
          </p:cNvGraphicFramePr>
          <p:nvPr>
            <p:extLst>
              <p:ext uri="{D42A27DB-BD31-4B8C-83A1-F6EECF244321}">
                <p14:modId xmlns:p14="http://schemas.microsoft.com/office/powerpoint/2010/main" val="1347341473"/>
              </p:ext>
            </p:extLst>
          </p:nvPr>
        </p:nvGraphicFramePr>
        <p:xfrm>
          <a:off x="652666" y="1887794"/>
          <a:ext cx="7838668" cy="1909749"/>
        </p:xfrm>
        <a:graphic>
          <a:graphicData uri="http://schemas.openxmlformats.org/drawingml/2006/table">
            <a:tbl>
              <a:tblPr firstRow="1" bandRow="1">
                <a:tableStyleId>{5C22544A-7EE6-4342-B048-85BDC9FD1C3A}</a:tableStyleId>
              </a:tblPr>
              <a:tblGrid>
                <a:gridCol w="5032517">
                  <a:extLst>
                    <a:ext uri="{9D8B030D-6E8A-4147-A177-3AD203B41FA5}">
                      <a16:colId xmlns:a16="http://schemas.microsoft.com/office/drawing/2014/main" val="501903798"/>
                    </a:ext>
                  </a:extLst>
                </a:gridCol>
                <a:gridCol w="1325217">
                  <a:extLst>
                    <a:ext uri="{9D8B030D-6E8A-4147-A177-3AD203B41FA5}">
                      <a16:colId xmlns:a16="http://schemas.microsoft.com/office/drawing/2014/main" val="4017023811"/>
                    </a:ext>
                  </a:extLst>
                </a:gridCol>
                <a:gridCol w="848139">
                  <a:extLst>
                    <a:ext uri="{9D8B030D-6E8A-4147-A177-3AD203B41FA5}">
                      <a16:colId xmlns:a16="http://schemas.microsoft.com/office/drawing/2014/main" val="581761891"/>
                    </a:ext>
                  </a:extLst>
                </a:gridCol>
                <a:gridCol w="632795">
                  <a:extLst>
                    <a:ext uri="{9D8B030D-6E8A-4147-A177-3AD203B41FA5}">
                      <a16:colId xmlns:a16="http://schemas.microsoft.com/office/drawing/2014/main" val="15443972"/>
                    </a:ext>
                  </a:extLst>
                </a:gridCol>
              </a:tblGrid>
              <a:tr h="945173">
                <a:tc gridSpan="4">
                  <a:txBody>
                    <a:bodyPr/>
                    <a:lstStyle/>
                    <a:p>
                      <a:pPr algn="ctr"/>
                      <a:r>
                        <a:rPr lang="en-US" sz="4800" b="1" dirty="0">
                          <a:solidFill>
                            <a:schemeClr val="tx1"/>
                          </a:solidFill>
                          <a:latin typeface="Century Gothic" panose="020B0502020202020204" pitchFamily="34" charset="0"/>
                        </a:rPr>
                        <a:t>7,934</a:t>
                      </a:r>
                    </a:p>
                  </a:txBody>
                  <a:tcPr marL="233056" marR="233056" marT="116528" marB="116528"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3474355759"/>
                  </a:ext>
                </a:extLst>
              </a:tr>
              <a:tr h="945173">
                <a:tc>
                  <a:txBody>
                    <a:bodyPr/>
                    <a:lstStyle/>
                    <a:p>
                      <a:pPr algn="ctr"/>
                      <a:r>
                        <a:rPr lang="en-US" sz="4000" b="1" dirty="0">
                          <a:solidFill>
                            <a:schemeClr val="tx1"/>
                          </a:solidFill>
                          <a:latin typeface="Century Gothic" panose="020B0502020202020204" pitchFamily="34" charset="0"/>
                        </a:rPr>
                        <a:t>7,000</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4000" b="1" dirty="0">
                          <a:solidFill>
                            <a:schemeClr val="tx1"/>
                          </a:solidFill>
                          <a:latin typeface="Century Gothic" panose="020B0502020202020204" pitchFamily="34" charset="0"/>
                        </a:rPr>
                        <a:t>?</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4000" b="1" dirty="0">
                          <a:solidFill>
                            <a:schemeClr val="tx1"/>
                          </a:solidFill>
                          <a:latin typeface="Century Gothic" panose="020B0502020202020204" pitchFamily="34" charset="0"/>
                        </a:rPr>
                        <a:t>30</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4000" b="1" dirty="0">
                          <a:solidFill>
                            <a:schemeClr val="tx1"/>
                          </a:solidFill>
                          <a:latin typeface="Century Gothic" panose="020B0502020202020204" pitchFamily="34" charset="0"/>
                        </a:rPr>
                        <a:t>4</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3367764857"/>
                  </a:ext>
                </a:extLst>
              </a:tr>
            </a:tbl>
          </a:graphicData>
        </a:graphic>
      </p:graphicFrame>
      <p:grpSp>
        <p:nvGrpSpPr>
          <p:cNvPr id="9" name="Group 8">
            <a:extLst>
              <a:ext uri="{FF2B5EF4-FFF2-40B4-BE49-F238E27FC236}">
                <a16:creationId xmlns:a16="http://schemas.microsoft.com/office/drawing/2014/main" id="{7EE9076B-F1B3-4CE3-AA86-C292B7B506B2}"/>
              </a:ext>
            </a:extLst>
          </p:cNvPr>
          <p:cNvGrpSpPr/>
          <p:nvPr/>
        </p:nvGrpSpPr>
        <p:grpSpPr>
          <a:xfrm>
            <a:off x="27814" y="6454317"/>
            <a:ext cx="1231337" cy="403587"/>
            <a:chOff x="27814" y="6454317"/>
            <a:chExt cx="1231337" cy="403587"/>
          </a:xfrm>
        </p:grpSpPr>
        <p:pic>
          <p:nvPicPr>
            <p:cNvPr id="11" name="Picture 10" descr="A close up of a sign&#10;&#10;Description generated with high confidence">
              <a:extLst>
                <a:ext uri="{FF2B5EF4-FFF2-40B4-BE49-F238E27FC236}">
                  <a16:creationId xmlns:a16="http://schemas.microsoft.com/office/drawing/2014/main" id="{6446A357-4957-460B-BCDE-CF23A8E76E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2" name="TextBox 11">
              <a:extLst>
                <a:ext uri="{FF2B5EF4-FFF2-40B4-BE49-F238E27FC236}">
                  <a16:creationId xmlns:a16="http://schemas.microsoft.com/office/drawing/2014/main" id="{6CE6284B-9E8E-4400-A9C3-A8D3252A999E}"/>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2862546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bar model.</a:t>
            </a: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27B0CF5A-3394-43B7-A206-ED8DAD355960}"/>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94033751-93A8-47A0-B8BC-4C1B02CBE9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12">
              <a:extLst>
                <a:ext uri="{FF2B5EF4-FFF2-40B4-BE49-F238E27FC236}">
                  <a16:creationId xmlns:a16="http://schemas.microsoft.com/office/drawing/2014/main" id="{1DAF7F90-50EE-4FCE-9347-3B65F14EA29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graphicFrame>
        <p:nvGraphicFramePr>
          <p:cNvPr id="10" name="Table 9">
            <a:extLst>
              <a:ext uri="{FF2B5EF4-FFF2-40B4-BE49-F238E27FC236}">
                <a16:creationId xmlns:a16="http://schemas.microsoft.com/office/drawing/2014/main" id="{25455157-D71F-4DF9-BD6C-5076F81716AD}"/>
              </a:ext>
            </a:extLst>
          </p:cNvPr>
          <p:cNvGraphicFramePr>
            <a:graphicFrameLocks noGrp="1"/>
          </p:cNvGraphicFramePr>
          <p:nvPr>
            <p:extLst>
              <p:ext uri="{D42A27DB-BD31-4B8C-83A1-F6EECF244321}">
                <p14:modId xmlns:p14="http://schemas.microsoft.com/office/powerpoint/2010/main" val="663451950"/>
              </p:ext>
            </p:extLst>
          </p:nvPr>
        </p:nvGraphicFramePr>
        <p:xfrm>
          <a:off x="652666" y="1887794"/>
          <a:ext cx="7838668" cy="1909749"/>
        </p:xfrm>
        <a:graphic>
          <a:graphicData uri="http://schemas.openxmlformats.org/drawingml/2006/table">
            <a:tbl>
              <a:tblPr firstRow="1" bandRow="1">
                <a:tableStyleId>{5C22544A-7EE6-4342-B048-85BDC9FD1C3A}</a:tableStyleId>
              </a:tblPr>
              <a:tblGrid>
                <a:gridCol w="5032517">
                  <a:extLst>
                    <a:ext uri="{9D8B030D-6E8A-4147-A177-3AD203B41FA5}">
                      <a16:colId xmlns:a16="http://schemas.microsoft.com/office/drawing/2014/main" val="501903798"/>
                    </a:ext>
                  </a:extLst>
                </a:gridCol>
                <a:gridCol w="1325217">
                  <a:extLst>
                    <a:ext uri="{9D8B030D-6E8A-4147-A177-3AD203B41FA5}">
                      <a16:colId xmlns:a16="http://schemas.microsoft.com/office/drawing/2014/main" val="4017023811"/>
                    </a:ext>
                  </a:extLst>
                </a:gridCol>
                <a:gridCol w="848139">
                  <a:extLst>
                    <a:ext uri="{9D8B030D-6E8A-4147-A177-3AD203B41FA5}">
                      <a16:colId xmlns:a16="http://schemas.microsoft.com/office/drawing/2014/main" val="581761891"/>
                    </a:ext>
                  </a:extLst>
                </a:gridCol>
                <a:gridCol w="632795">
                  <a:extLst>
                    <a:ext uri="{9D8B030D-6E8A-4147-A177-3AD203B41FA5}">
                      <a16:colId xmlns:a16="http://schemas.microsoft.com/office/drawing/2014/main" val="15443972"/>
                    </a:ext>
                  </a:extLst>
                </a:gridCol>
              </a:tblGrid>
              <a:tr h="945173">
                <a:tc gridSpan="4">
                  <a:txBody>
                    <a:bodyPr/>
                    <a:lstStyle/>
                    <a:p>
                      <a:pPr algn="ctr"/>
                      <a:r>
                        <a:rPr lang="en-US" sz="4800" b="1" dirty="0">
                          <a:solidFill>
                            <a:schemeClr val="tx1"/>
                          </a:solidFill>
                          <a:latin typeface="Century Gothic" panose="020B0502020202020204" pitchFamily="34" charset="0"/>
                        </a:rPr>
                        <a:t>7,934</a:t>
                      </a:r>
                    </a:p>
                  </a:txBody>
                  <a:tcPr marL="233056" marR="233056" marT="116528" marB="116528"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3474355759"/>
                  </a:ext>
                </a:extLst>
              </a:tr>
              <a:tr h="945173">
                <a:tc>
                  <a:txBody>
                    <a:bodyPr/>
                    <a:lstStyle/>
                    <a:p>
                      <a:pPr algn="ctr"/>
                      <a:r>
                        <a:rPr lang="en-US" sz="4000" b="1" dirty="0">
                          <a:solidFill>
                            <a:schemeClr val="tx1"/>
                          </a:solidFill>
                          <a:latin typeface="Century Gothic" panose="020B0502020202020204" pitchFamily="34" charset="0"/>
                        </a:rPr>
                        <a:t>7,000</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4000" b="1" dirty="0">
                          <a:solidFill>
                            <a:srgbClr val="FF0000"/>
                          </a:solidFill>
                          <a:latin typeface="Century Gothic" panose="020B0502020202020204" pitchFamily="34" charset="0"/>
                        </a:rPr>
                        <a:t>900</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4000" b="1" dirty="0">
                          <a:solidFill>
                            <a:schemeClr val="tx1"/>
                          </a:solidFill>
                          <a:latin typeface="Century Gothic" panose="020B0502020202020204" pitchFamily="34" charset="0"/>
                        </a:rPr>
                        <a:t>30</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4000" b="1" dirty="0">
                          <a:solidFill>
                            <a:schemeClr val="tx1"/>
                          </a:solidFill>
                          <a:latin typeface="Century Gothic" panose="020B0502020202020204" pitchFamily="34" charset="0"/>
                        </a:rPr>
                        <a:t>4</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3367764857"/>
                  </a:ext>
                </a:extLst>
              </a:tr>
            </a:tbl>
          </a:graphicData>
        </a:graphic>
      </p:graphicFrame>
    </p:spTree>
    <p:extLst>
      <p:ext uri="{BB962C8B-B14F-4D97-AF65-F5344CB8AC3E}">
        <p14:creationId xmlns:p14="http://schemas.microsoft.com/office/powerpoint/2010/main" val="4071449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4" name="Group 23">
            <a:extLst>
              <a:ext uri="{FF2B5EF4-FFF2-40B4-BE49-F238E27FC236}">
                <a16:creationId xmlns:a16="http://schemas.microsoft.com/office/drawing/2014/main" id="{46413220-8E4D-47C0-9E4F-1F66CA874D20}"/>
              </a:ext>
            </a:extLst>
          </p:cNvPr>
          <p:cNvGrpSpPr/>
          <p:nvPr/>
        </p:nvGrpSpPr>
        <p:grpSpPr>
          <a:xfrm>
            <a:off x="27814" y="6454317"/>
            <a:ext cx="1231337" cy="403587"/>
            <a:chOff x="27814" y="6454317"/>
            <a:chExt cx="1231337" cy="403587"/>
          </a:xfrm>
        </p:grpSpPr>
        <p:pic>
          <p:nvPicPr>
            <p:cNvPr id="25" name="Picture 24" descr="A close up of a sign&#10;&#10;Description generated with high confidence">
              <a:extLst>
                <a:ext uri="{FF2B5EF4-FFF2-40B4-BE49-F238E27FC236}">
                  <a16:creationId xmlns:a16="http://schemas.microsoft.com/office/drawing/2014/main" id="{E9EA07E8-4D20-403F-BE27-2B9F232D2D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6" name="TextBox 25">
              <a:extLst>
                <a:ext uri="{FF2B5EF4-FFF2-40B4-BE49-F238E27FC236}">
                  <a16:creationId xmlns:a16="http://schemas.microsoft.com/office/drawing/2014/main" id="{99695BB1-9C7F-4834-BFA7-B8C35A857F1F}"/>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27" name="Picture 26">
            <a:extLst>
              <a:ext uri="{FF2B5EF4-FFF2-40B4-BE49-F238E27FC236}">
                <a16:creationId xmlns:a16="http://schemas.microsoft.com/office/drawing/2014/main" id="{92D1BCDF-06C6-4EBE-A64D-FAE5310C8ED5}"/>
              </a:ext>
            </a:extLst>
          </p:cNvPr>
          <p:cNvPicPr>
            <a:picLocks noChangeAspect="1"/>
          </p:cNvPicPr>
          <p:nvPr/>
        </p:nvPicPr>
        <p:blipFill>
          <a:blip r:embed="rId4"/>
          <a:stretch>
            <a:fillRect/>
          </a:stretch>
        </p:blipFill>
        <p:spPr>
          <a:xfrm>
            <a:off x="115438" y="133726"/>
            <a:ext cx="8913124" cy="6322100"/>
          </a:xfrm>
          <a:prstGeom prst="rect">
            <a:avLst/>
          </a:prstGeom>
        </p:spPr>
      </p:pic>
      <p:sp>
        <p:nvSpPr>
          <p:cNvPr id="28" name="Rectangle 27">
            <a:extLst>
              <a:ext uri="{FF2B5EF4-FFF2-40B4-BE49-F238E27FC236}">
                <a16:creationId xmlns:a16="http://schemas.microsoft.com/office/drawing/2014/main" id="{7482C583-33DC-4873-90FA-D5A65C09857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What number is represented by the Base 10? </a:t>
            </a:r>
          </a:p>
          <a:p>
            <a:pPr lvl="0" algn="ctr" defTabSz="685800">
              <a:defRPr/>
            </a:pPr>
            <a:r>
              <a:rPr lang="en-GB" sz="2000" b="1" dirty="0">
                <a:solidFill>
                  <a:schemeClr val="tx1"/>
                </a:solidFill>
                <a:latin typeface="Century Gothic" panose="020B0502020202020204" pitchFamily="34" charset="0"/>
              </a:rPr>
              <a:t>Write your answer on the place value chart.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p:txBody>
      </p:sp>
      <p:graphicFrame>
        <p:nvGraphicFramePr>
          <p:cNvPr id="29" name="Table 28">
            <a:extLst>
              <a:ext uri="{FF2B5EF4-FFF2-40B4-BE49-F238E27FC236}">
                <a16:creationId xmlns:a16="http://schemas.microsoft.com/office/drawing/2014/main" id="{FCC2D264-D5D2-42A1-836A-FFC2F8BBDA84}"/>
              </a:ext>
            </a:extLst>
          </p:cNvPr>
          <p:cNvGraphicFramePr>
            <a:graphicFrameLocks noGrp="1"/>
          </p:cNvGraphicFramePr>
          <p:nvPr>
            <p:extLst>
              <p:ext uri="{D42A27DB-BD31-4B8C-83A1-F6EECF244321}">
                <p14:modId xmlns:p14="http://schemas.microsoft.com/office/powerpoint/2010/main" val="2875528028"/>
              </p:ext>
            </p:extLst>
          </p:nvPr>
        </p:nvGraphicFramePr>
        <p:xfrm>
          <a:off x="2040318" y="3752699"/>
          <a:ext cx="5063364" cy="2066997"/>
        </p:xfrm>
        <a:graphic>
          <a:graphicData uri="http://schemas.openxmlformats.org/drawingml/2006/table">
            <a:tbl>
              <a:tblPr firstRow="1" bandRow="1">
                <a:tableStyleId>{5940675A-B579-460E-94D1-54222C63F5DA}</a:tableStyleId>
              </a:tblPr>
              <a:tblGrid>
                <a:gridCol w="1265841">
                  <a:extLst>
                    <a:ext uri="{9D8B030D-6E8A-4147-A177-3AD203B41FA5}">
                      <a16:colId xmlns:a16="http://schemas.microsoft.com/office/drawing/2014/main" val="2327394250"/>
                    </a:ext>
                  </a:extLst>
                </a:gridCol>
                <a:gridCol w="1265841">
                  <a:extLst>
                    <a:ext uri="{9D8B030D-6E8A-4147-A177-3AD203B41FA5}">
                      <a16:colId xmlns:a16="http://schemas.microsoft.com/office/drawing/2014/main" val="2232401320"/>
                    </a:ext>
                  </a:extLst>
                </a:gridCol>
                <a:gridCol w="1265841">
                  <a:extLst>
                    <a:ext uri="{9D8B030D-6E8A-4147-A177-3AD203B41FA5}">
                      <a16:colId xmlns:a16="http://schemas.microsoft.com/office/drawing/2014/main" val="99372943"/>
                    </a:ext>
                  </a:extLst>
                </a:gridCol>
                <a:gridCol w="1265841">
                  <a:extLst>
                    <a:ext uri="{9D8B030D-6E8A-4147-A177-3AD203B41FA5}">
                      <a16:colId xmlns:a16="http://schemas.microsoft.com/office/drawing/2014/main" val="2557228287"/>
                    </a:ext>
                  </a:extLst>
                </a:gridCol>
              </a:tblGrid>
              <a:tr h="516749">
                <a:tc>
                  <a:txBody>
                    <a:bodyPr/>
                    <a:lstStyle/>
                    <a:p>
                      <a:pPr algn="ctr"/>
                      <a:r>
                        <a:rPr lang="en-US" sz="2800" b="1" dirty="0">
                          <a:solidFill>
                            <a:schemeClr val="tx1"/>
                          </a:solidFill>
                          <a:latin typeface="Century Gothic" panose="020B0502020202020204" pitchFamily="34" charset="0"/>
                        </a:rPr>
                        <a:t>1,000s</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1CFED"/>
                    </a:solidFill>
                  </a:tcPr>
                </a:tc>
                <a:tc>
                  <a:txBody>
                    <a:bodyPr/>
                    <a:lstStyle/>
                    <a:p>
                      <a:pPr algn="ctr"/>
                      <a:r>
                        <a:rPr lang="en-US" sz="2800" b="1" dirty="0">
                          <a:solidFill>
                            <a:schemeClr val="tx1"/>
                          </a:solidFill>
                          <a:latin typeface="Century Gothic" panose="020B0502020202020204" pitchFamily="34" charset="0"/>
                        </a:rPr>
                        <a:t>100s</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1CFED"/>
                    </a:solidFill>
                  </a:tcPr>
                </a:tc>
                <a:tc>
                  <a:txBody>
                    <a:bodyPr/>
                    <a:lstStyle/>
                    <a:p>
                      <a:pPr algn="ctr"/>
                      <a:r>
                        <a:rPr lang="en-US" sz="2800" b="1" dirty="0">
                          <a:solidFill>
                            <a:schemeClr val="tx1"/>
                          </a:solidFill>
                          <a:latin typeface="Century Gothic" panose="020B0502020202020204" pitchFamily="34" charset="0"/>
                        </a:rPr>
                        <a:t>10s</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1CFED"/>
                    </a:solidFill>
                  </a:tcPr>
                </a:tc>
                <a:tc>
                  <a:txBody>
                    <a:bodyPr/>
                    <a:lstStyle/>
                    <a:p>
                      <a:pPr algn="ctr"/>
                      <a:r>
                        <a:rPr lang="en-US" sz="2800" b="1" dirty="0">
                          <a:solidFill>
                            <a:schemeClr val="tx1"/>
                          </a:solidFill>
                          <a:latin typeface="Century Gothic" panose="020B0502020202020204" pitchFamily="34" charset="0"/>
                        </a:rPr>
                        <a:t>1s</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1CFED"/>
                    </a:solidFill>
                  </a:tcPr>
                </a:tc>
                <a:extLst>
                  <a:ext uri="{0D108BD9-81ED-4DB2-BD59-A6C34878D82A}">
                    <a16:rowId xmlns:a16="http://schemas.microsoft.com/office/drawing/2014/main" val="3787123992"/>
                  </a:ext>
                </a:extLst>
              </a:tr>
              <a:tr h="1550248">
                <a:tc>
                  <a:txBody>
                    <a:bodyPr/>
                    <a:lstStyle/>
                    <a:p>
                      <a:pPr algn="ctr"/>
                      <a:endParaRPr lang="en-US" sz="2800" b="1" dirty="0">
                        <a:solidFill>
                          <a:schemeClr val="tx1"/>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US" sz="2800" b="1" dirty="0">
                        <a:solidFill>
                          <a:schemeClr val="tx1"/>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US" sz="2800" b="1" dirty="0">
                        <a:solidFill>
                          <a:schemeClr val="tx1"/>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US" sz="2800" b="1" dirty="0">
                        <a:solidFill>
                          <a:schemeClr val="tx1"/>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80946019"/>
                  </a:ext>
                </a:extLst>
              </a:tr>
            </a:tbl>
          </a:graphicData>
        </a:graphic>
      </p:graphicFrame>
    </p:spTree>
    <p:extLst>
      <p:ext uri="{BB962C8B-B14F-4D97-AF65-F5344CB8AC3E}">
        <p14:creationId xmlns:p14="http://schemas.microsoft.com/office/powerpoint/2010/main" val="3782298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4" name="Group 23">
            <a:extLst>
              <a:ext uri="{FF2B5EF4-FFF2-40B4-BE49-F238E27FC236}">
                <a16:creationId xmlns:a16="http://schemas.microsoft.com/office/drawing/2014/main" id="{46413220-8E4D-47C0-9E4F-1F66CA874D20}"/>
              </a:ext>
            </a:extLst>
          </p:cNvPr>
          <p:cNvGrpSpPr/>
          <p:nvPr/>
        </p:nvGrpSpPr>
        <p:grpSpPr>
          <a:xfrm>
            <a:off x="27814" y="6454317"/>
            <a:ext cx="1231337" cy="403587"/>
            <a:chOff x="27814" y="6454317"/>
            <a:chExt cx="1231337" cy="403587"/>
          </a:xfrm>
        </p:grpSpPr>
        <p:pic>
          <p:nvPicPr>
            <p:cNvPr id="25" name="Picture 24" descr="A close up of a sign&#10;&#10;Description generated with high confidence">
              <a:extLst>
                <a:ext uri="{FF2B5EF4-FFF2-40B4-BE49-F238E27FC236}">
                  <a16:creationId xmlns:a16="http://schemas.microsoft.com/office/drawing/2014/main" id="{E9EA07E8-4D20-403F-BE27-2B9F232D2D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6" name="TextBox 25">
              <a:extLst>
                <a:ext uri="{FF2B5EF4-FFF2-40B4-BE49-F238E27FC236}">
                  <a16:creationId xmlns:a16="http://schemas.microsoft.com/office/drawing/2014/main" id="{99695BB1-9C7F-4834-BFA7-B8C35A857F1F}"/>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27" name="Picture 26">
            <a:extLst>
              <a:ext uri="{FF2B5EF4-FFF2-40B4-BE49-F238E27FC236}">
                <a16:creationId xmlns:a16="http://schemas.microsoft.com/office/drawing/2014/main" id="{92D1BCDF-06C6-4EBE-A64D-FAE5310C8ED5}"/>
              </a:ext>
            </a:extLst>
          </p:cNvPr>
          <p:cNvPicPr>
            <a:picLocks noChangeAspect="1"/>
          </p:cNvPicPr>
          <p:nvPr/>
        </p:nvPicPr>
        <p:blipFill>
          <a:blip r:embed="rId4"/>
          <a:stretch>
            <a:fillRect/>
          </a:stretch>
        </p:blipFill>
        <p:spPr>
          <a:xfrm>
            <a:off x="115438" y="133726"/>
            <a:ext cx="8913124" cy="6322100"/>
          </a:xfrm>
          <a:prstGeom prst="rect">
            <a:avLst/>
          </a:prstGeom>
        </p:spPr>
      </p:pic>
      <p:sp>
        <p:nvSpPr>
          <p:cNvPr id="28" name="Rectangle 27">
            <a:extLst>
              <a:ext uri="{FF2B5EF4-FFF2-40B4-BE49-F238E27FC236}">
                <a16:creationId xmlns:a16="http://schemas.microsoft.com/office/drawing/2014/main" id="{7482C583-33DC-4873-90FA-D5A65C09857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What number is represented by the Base 10? </a:t>
            </a:r>
          </a:p>
          <a:p>
            <a:pPr lvl="0" algn="ctr" defTabSz="685800">
              <a:defRPr/>
            </a:pPr>
            <a:r>
              <a:rPr lang="en-GB" sz="2000" b="1" dirty="0">
                <a:solidFill>
                  <a:schemeClr val="tx1"/>
                </a:solidFill>
                <a:latin typeface="Century Gothic" panose="020B0502020202020204" pitchFamily="34" charset="0"/>
              </a:rPr>
              <a:t>Write your answer on the place value chart.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D0CF0884-AE96-4A80-B0AD-170E92BB4157}"/>
              </a:ext>
            </a:extLst>
          </p:cNvPr>
          <p:cNvGraphicFramePr>
            <a:graphicFrameLocks noGrp="1"/>
          </p:cNvGraphicFramePr>
          <p:nvPr>
            <p:extLst>
              <p:ext uri="{D42A27DB-BD31-4B8C-83A1-F6EECF244321}">
                <p14:modId xmlns:p14="http://schemas.microsoft.com/office/powerpoint/2010/main" val="1605066339"/>
              </p:ext>
            </p:extLst>
          </p:nvPr>
        </p:nvGraphicFramePr>
        <p:xfrm>
          <a:off x="2040318" y="3752699"/>
          <a:ext cx="5063364" cy="2066997"/>
        </p:xfrm>
        <a:graphic>
          <a:graphicData uri="http://schemas.openxmlformats.org/drawingml/2006/table">
            <a:tbl>
              <a:tblPr firstRow="1" bandRow="1">
                <a:tableStyleId>{5940675A-B579-460E-94D1-54222C63F5DA}</a:tableStyleId>
              </a:tblPr>
              <a:tblGrid>
                <a:gridCol w="1265841">
                  <a:extLst>
                    <a:ext uri="{9D8B030D-6E8A-4147-A177-3AD203B41FA5}">
                      <a16:colId xmlns:a16="http://schemas.microsoft.com/office/drawing/2014/main" val="2327394250"/>
                    </a:ext>
                  </a:extLst>
                </a:gridCol>
                <a:gridCol w="1265841">
                  <a:extLst>
                    <a:ext uri="{9D8B030D-6E8A-4147-A177-3AD203B41FA5}">
                      <a16:colId xmlns:a16="http://schemas.microsoft.com/office/drawing/2014/main" val="2232401320"/>
                    </a:ext>
                  </a:extLst>
                </a:gridCol>
                <a:gridCol w="1265841">
                  <a:extLst>
                    <a:ext uri="{9D8B030D-6E8A-4147-A177-3AD203B41FA5}">
                      <a16:colId xmlns:a16="http://schemas.microsoft.com/office/drawing/2014/main" val="99372943"/>
                    </a:ext>
                  </a:extLst>
                </a:gridCol>
                <a:gridCol w="1265841">
                  <a:extLst>
                    <a:ext uri="{9D8B030D-6E8A-4147-A177-3AD203B41FA5}">
                      <a16:colId xmlns:a16="http://schemas.microsoft.com/office/drawing/2014/main" val="2557228287"/>
                    </a:ext>
                  </a:extLst>
                </a:gridCol>
              </a:tblGrid>
              <a:tr h="516749">
                <a:tc>
                  <a:txBody>
                    <a:bodyPr/>
                    <a:lstStyle/>
                    <a:p>
                      <a:pPr algn="ctr"/>
                      <a:r>
                        <a:rPr lang="en-US" sz="2800" b="1" dirty="0">
                          <a:solidFill>
                            <a:schemeClr val="tx1"/>
                          </a:solidFill>
                          <a:latin typeface="Century Gothic" panose="020B0502020202020204" pitchFamily="34" charset="0"/>
                        </a:rPr>
                        <a:t>1,000s</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1CFED"/>
                    </a:solidFill>
                  </a:tcPr>
                </a:tc>
                <a:tc>
                  <a:txBody>
                    <a:bodyPr/>
                    <a:lstStyle/>
                    <a:p>
                      <a:pPr algn="ctr"/>
                      <a:r>
                        <a:rPr lang="en-US" sz="2800" b="1" dirty="0">
                          <a:solidFill>
                            <a:schemeClr val="tx1"/>
                          </a:solidFill>
                          <a:latin typeface="Century Gothic" panose="020B0502020202020204" pitchFamily="34" charset="0"/>
                        </a:rPr>
                        <a:t>100s</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1CFED"/>
                    </a:solidFill>
                  </a:tcPr>
                </a:tc>
                <a:tc>
                  <a:txBody>
                    <a:bodyPr/>
                    <a:lstStyle/>
                    <a:p>
                      <a:pPr algn="ctr"/>
                      <a:r>
                        <a:rPr lang="en-US" sz="2800" b="1" dirty="0">
                          <a:solidFill>
                            <a:schemeClr val="tx1"/>
                          </a:solidFill>
                          <a:latin typeface="Century Gothic" panose="020B0502020202020204" pitchFamily="34" charset="0"/>
                        </a:rPr>
                        <a:t>10s</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1CFED"/>
                    </a:solidFill>
                  </a:tcPr>
                </a:tc>
                <a:tc>
                  <a:txBody>
                    <a:bodyPr/>
                    <a:lstStyle/>
                    <a:p>
                      <a:pPr algn="ctr"/>
                      <a:r>
                        <a:rPr lang="en-US" sz="2800" b="1" dirty="0">
                          <a:solidFill>
                            <a:schemeClr val="tx1"/>
                          </a:solidFill>
                          <a:latin typeface="Century Gothic" panose="020B0502020202020204" pitchFamily="34" charset="0"/>
                        </a:rPr>
                        <a:t>1s</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1CFED"/>
                    </a:solidFill>
                  </a:tcPr>
                </a:tc>
                <a:extLst>
                  <a:ext uri="{0D108BD9-81ED-4DB2-BD59-A6C34878D82A}">
                    <a16:rowId xmlns:a16="http://schemas.microsoft.com/office/drawing/2014/main" val="3787123992"/>
                  </a:ext>
                </a:extLst>
              </a:tr>
              <a:tr h="1550248">
                <a:tc>
                  <a:txBody>
                    <a:bodyPr/>
                    <a:lstStyle/>
                    <a:p>
                      <a:pPr algn="ctr"/>
                      <a:r>
                        <a:rPr lang="en-US" sz="4000" b="1" dirty="0">
                          <a:solidFill>
                            <a:srgbClr val="FF0000"/>
                          </a:solidFill>
                          <a:latin typeface="Century Gothic" panose="020B0502020202020204" pitchFamily="34" charset="0"/>
                        </a:rPr>
                        <a:t>2</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4000" b="1" dirty="0">
                          <a:solidFill>
                            <a:srgbClr val="FF0000"/>
                          </a:solidFill>
                          <a:latin typeface="Century Gothic" panose="020B0502020202020204" pitchFamily="34" charset="0"/>
                        </a:rPr>
                        <a:t>1</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4000" b="1" dirty="0">
                          <a:solidFill>
                            <a:srgbClr val="FF0000"/>
                          </a:solidFill>
                          <a:latin typeface="Century Gothic" panose="020B0502020202020204" pitchFamily="34" charset="0"/>
                        </a:rPr>
                        <a:t>6</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4000" b="1" dirty="0">
                          <a:solidFill>
                            <a:srgbClr val="FF0000"/>
                          </a:solidFill>
                          <a:latin typeface="Century Gothic" panose="020B0502020202020204" pitchFamily="34" charset="0"/>
                        </a:rPr>
                        <a:t>0</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80946019"/>
                  </a:ext>
                </a:extLst>
              </a:tr>
            </a:tbl>
          </a:graphicData>
        </a:graphic>
      </p:graphicFrame>
    </p:spTree>
    <p:extLst>
      <p:ext uri="{BB962C8B-B14F-4D97-AF65-F5344CB8AC3E}">
        <p14:creationId xmlns:p14="http://schemas.microsoft.com/office/powerpoint/2010/main" val="9391145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Circle the mistakes on the part whole model below.</a:t>
            </a:r>
          </a:p>
          <a:p>
            <a:pPr lvl="0" defTabSz="685800">
              <a:defRPr/>
            </a:pPr>
            <a:endParaRPr lang="en-GB" sz="2000" b="1" dirty="0">
              <a:latin typeface="Century Gothic" panose="020B0502020202020204" pitchFamily="34" charset="0"/>
            </a:endParaRPr>
          </a:p>
          <a:p>
            <a:endParaRPr lang="en-GB" sz="2000" b="1" dirty="0">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p:txBody>
      </p:sp>
      <p:sp>
        <p:nvSpPr>
          <p:cNvPr id="9" name="Oval 8">
            <a:extLst>
              <a:ext uri="{FF2B5EF4-FFF2-40B4-BE49-F238E27FC236}">
                <a16:creationId xmlns:a16="http://schemas.microsoft.com/office/drawing/2014/main" id="{3DB14A5A-2253-4557-8814-73309A17E08D}"/>
              </a:ext>
            </a:extLst>
          </p:cNvPr>
          <p:cNvSpPr>
            <a:spLocks noChangeAspect="1"/>
          </p:cNvSpPr>
          <p:nvPr/>
        </p:nvSpPr>
        <p:spPr>
          <a:xfrm>
            <a:off x="3861365" y="2149028"/>
            <a:ext cx="1421269" cy="1421269"/>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7,205</a:t>
            </a:r>
          </a:p>
        </p:txBody>
      </p:sp>
      <p:cxnSp>
        <p:nvCxnSpPr>
          <p:cNvPr id="10" name="Straight Connector 9">
            <a:extLst>
              <a:ext uri="{FF2B5EF4-FFF2-40B4-BE49-F238E27FC236}">
                <a16:creationId xmlns:a16="http://schemas.microsoft.com/office/drawing/2014/main" id="{DDB79198-A4F6-4B63-8914-39949274089A}"/>
              </a:ext>
            </a:extLst>
          </p:cNvPr>
          <p:cNvCxnSpPr>
            <a:cxnSpLocks/>
          </p:cNvCxnSpPr>
          <p:nvPr/>
        </p:nvCxnSpPr>
        <p:spPr>
          <a:xfrm flipH="1">
            <a:off x="3037312" y="2923305"/>
            <a:ext cx="816156" cy="423708"/>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9F5085BE-958F-4F54-A2FA-CA026923A4CE}"/>
              </a:ext>
            </a:extLst>
          </p:cNvPr>
          <p:cNvCxnSpPr>
            <a:cxnSpLocks/>
          </p:cNvCxnSpPr>
          <p:nvPr/>
        </p:nvCxnSpPr>
        <p:spPr>
          <a:xfrm flipH="1">
            <a:off x="3907668" y="3461001"/>
            <a:ext cx="256649" cy="467063"/>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D2F7695-F04D-4674-A80C-43AF51C38E3A}"/>
              </a:ext>
            </a:extLst>
          </p:cNvPr>
          <p:cNvCxnSpPr>
            <a:cxnSpLocks/>
          </p:cNvCxnSpPr>
          <p:nvPr/>
        </p:nvCxnSpPr>
        <p:spPr>
          <a:xfrm>
            <a:off x="4964078" y="3430450"/>
            <a:ext cx="257139" cy="466032"/>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3912B25-948F-4502-BE7D-966125DF9C95}"/>
              </a:ext>
            </a:extLst>
          </p:cNvPr>
          <p:cNvCxnSpPr>
            <a:cxnSpLocks/>
          </p:cNvCxnSpPr>
          <p:nvPr/>
        </p:nvCxnSpPr>
        <p:spPr>
          <a:xfrm>
            <a:off x="5274929" y="2955900"/>
            <a:ext cx="769786" cy="423816"/>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A770F66B-73C2-4677-9B91-4ECFB5D82CB5}"/>
              </a:ext>
            </a:extLst>
          </p:cNvPr>
          <p:cNvSpPr>
            <a:spLocks noChangeAspect="1"/>
          </p:cNvSpPr>
          <p:nvPr/>
        </p:nvSpPr>
        <p:spPr>
          <a:xfrm>
            <a:off x="1983766" y="3109123"/>
            <a:ext cx="1170819" cy="1170818"/>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7,000</a:t>
            </a:r>
          </a:p>
        </p:txBody>
      </p:sp>
      <p:sp>
        <p:nvSpPr>
          <p:cNvPr id="15" name="Oval 14">
            <a:extLst>
              <a:ext uri="{FF2B5EF4-FFF2-40B4-BE49-F238E27FC236}">
                <a16:creationId xmlns:a16="http://schemas.microsoft.com/office/drawing/2014/main" id="{C03D1D42-E259-4C71-8B2D-239F7A6107C8}"/>
              </a:ext>
            </a:extLst>
          </p:cNvPr>
          <p:cNvSpPr>
            <a:spLocks noChangeAspect="1"/>
          </p:cNvSpPr>
          <p:nvPr/>
        </p:nvSpPr>
        <p:spPr>
          <a:xfrm>
            <a:off x="3096762" y="3896482"/>
            <a:ext cx="1170819" cy="1170818"/>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20</a:t>
            </a:r>
          </a:p>
        </p:txBody>
      </p:sp>
      <p:sp>
        <p:nvSpPr>
          <p:cNvPr id="20" name="Oval 19">
            <a:extLst>
              <a:ext uri="{FF2B5EF4-FFF2-40B4-BE49-F238E27FC236}">
                <a16:creationId xmlns:a16="http://schemas.microsoft.com/office/drawing/2014/main" id="{71030C4B-CD05-4DAD-88C1-D85E3DF9D2F6}"/>
              </a:ext>
            </a:extLst>
          </p:cNvPr>
          <p:cNvSpPr>
            <a:spLocks noChangeAspect="1"/>
          </p:cNvSpPr>
          <p:nvPr/>
        </p:nvSpPr>
        <p:spPr>
          <a:xfrm>
            <a:off x="4911089" y="3826127"/>
            <a:ext cx="1170819" cy="1170818"/>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0</a:t>
            </a:r>
          </a:p>
        </p:txBody>
      </p:sp>
      <p:sp>
        <p:nvSpPr>
          <p:cNvPr id="21" name="Oval 20">
            <a:extLst>
              <a:ext uri="{FF2B5EF4-FFF2-40B4-BE49-F238E27FC236}">
                <a16:creationId xmlns:a16="http://schemas.microsoft.com/office/drawing/2014/main" id="{8DDFC010-B16F-4519-9553-0C0DA77A96C8}"/>
              </a:ext>
            </a:extLst>
          </p:cNvPr>
          <p:cNvSpPr>
            <a:spLocks noChangeAspect="1"/>
          </p:cNvSpPr>
          <p:nvPr/>
        </p:nvSpPr>
        <p:spPr>
          <a:xfrm>
            <a:off x="5989415" y="3028079"/>
            <a:ext cx="1170819" cy="1170818"/>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50</a:t>
            </a:r>
          </a:p>
        </p:txBody>
      </p:sp>
      <p:grpSp>
        <p:nvGrpSpPr>
          <p:cNvPr id="22" name="Group 21">
            <a:extLst>
              <a:ext uri="{FF2B5EF4-FFF2-40B4-BE49-F238E27FC236}">
                <a16:creationId xmlns:a16="http://schemas.microsoft.com/office/drawing/2014/main" id="{307B6B32-2629-43DA-8D69-7980A8704FAB}"/>
              </a:ext>
            </a:extLst>
          </p:cNvPr>
          <p:cNvGrpSpPr/>
          <p:nvPr/>
        </p:nvGrpSpPr>
        <p:grpSpPr>
          <a:xfrm>
            <a:off x="27814" y="6454317"/>
            <a:ext cx="1231337" cy="403587"/>
            <a:chOff x="27814" y="6454317"/>
            <a:chExt cx="1231337" cy="403587"/>
          </a:xfrm>
        </p:grpSpPr>
        <p:pic>
          <p:nvPicPr>
            <p:cNvPr id="23" name="Picture 22" descr="A close up of a sign&#10;&#10;Description generated with high confidence">
              <a:extLst>
                <a:ext uri="{FF2B5EF4-FFF2-40B4-BE49-F238E27FC236}">
                  <a16:creationId xmlns:a16="http://schemas.microsoft.com/office/drawing/2014/main" id="{82775D9B-E115-4CB9-A904-BC18A9C95A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4" name="TextBox 23">
              <a:extLst>
                <a:ext uri="{FF2B5EF4-FFF2-40B4-BE49-F238E27FC236}">
                  <a16:creationId xmlns:a16="http://schemas.microsoft.com/office/drawing/2014/main" id="{70FEA645-2298-4C75-BD38-4739BEC99E9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2032673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Circle the mistakes on the part whole model below.</a:t>
            </a:r>
          </a:p>
          <a:p>
            <a:pPr lvl="0" defTabSz="685800">
              <a:defRPr/>
            </a:pPr>
            <a:endParaRPr lang="en-GB" sz="2000" b="1" dirty="0">
              <a:latin typeface="Century Gothic" panose="020B0502020202020204" pitchFamily="34" charset="0"/>
            </a:endParaRPr>
          </a:p>
          <a:p>
            <a:endParaRPr lang="en-GB" sz="2000" b="1" dirty="0">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p:txBody>
      </p:sp>
      <p:sp>
        <p:nvSpPr>
          <p:cNvPr id="9" name="Oval 8">
            <a:extLst>
              <a:ext uri="{FF2B5EF4-FFF2-40B4-BE49-F238E27FC236}">
                <a16:creationId xmlns:a16="http://schemas.microsoft.com/office/drawing/2014/main" id="{3DB14A5A-2253-4557-8814-73309A17E08D}"/>
              </a:ext>
            </a:extLst>
          </p:cNvPr>
          <p:cNvSpPr>
            <a:spLocks noChangeAspect="1"/>
          </p:cNvSpPr>
          <p:nvPr/>
        </p:nvSpPr>
        <p:spPr>
          <a:xfrm>
            <a:off x="3861365" y="2149028"/>
            <a:ext cx="1421269" cy="1421269"/>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7,205</a:t>
            </a:r>
          </a:p>
        </p:txBody>
      </p:sp>
      <p:cxnSp>
        <p:nvCxnSpPr>
          <p:cNvPr id="10" name="Straight Connector 9">
            <a:extLst>
              <a:ext uri="{FF2B5EF4-FFF2-40B4-BE49-F238E27FC236}">
                <a16:creationId xmlns:a16="http://schemas.microsoft.com/office/drawing/2014/main" id="{DDB79198-A4F6-4B63-8914-39949274089A}"/>
              </a:ext>
            </a:extLst>
          </p:cNvPr>
          <p:cNvCxnSpPr>
            <a:cxnSpLocks/>
          </p:cNvCxnSpPr>
          <p:nvPr/>
        </p:nvCxnSpPr>
        <p:spPr>
          <a:xfrm flipH="1">
            <a:off x="3037312" y="2923305"/>
            <a:ext cx="816156" cy="423708"/>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9F5085BE-958F-4F54-A2FA-CA026923A4CE}"/>
              </a:ext>
            </a:extLst>
          </p:cNvPr>
          <p:cNvCxnSpPr>
            <a:cxnSpLocks/>
          </p:cNvCxnSpPr>
          <p:nvPr/>
        </p:nvCxnSpPr>
        <p:spPr>
          <a:xfrm flipH="1">
            <a:off x="3907668" y="3461001"/>
            <a:ext cx="256649" cy="467063"/>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D2F7695-F04D-4674-A80C-43AF51C38E3A}"/>
              </a:ext>
            </a:extLst>
          </p:cNvPr>
          <p:cNvCxnSpPr>
            <a:cxnSpLocks/>
          </p:cNvCxnSpPr>
          <p:nvPr/>
        </p:nvCxnSpPr>
        <p:spPr>
          <a:xfrm>
            <a:off x="4964078" y="3430450"/>
            <a:ext cx="257139" cy="466032"/>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3912B25-948F-4502-BE7D-966125DF9C95}"/>
              </a:ext>
            </a:extLst>
          </p:cNvPr>
          <p:cNvCxnSpPr>
            <a:cxnSpLocks/>
          </p:cNvCxnSpPr>
          <p:nvPr/>
        </p:nvCxnSpPr>
        <p:spPr>
          <a:xfrm>
            <a:off x="5274929" y="2955900"/>
            <a:ext cx="769786" cy="423816"/>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A770F66B-73C2-4677-9B91-4ECFB5D82CB5}"/>
              </a:ext>
            </a:extLst>
          </p:cNvPr>
          <p:cNvSpPr>
            <a:spLocks noChangeAspect="1"/>
          </p:cNvSpPr>
          <p:nvPr/>
        </p:nvSpPr>
        <p:spPr>
          <a:xfrm>
            <a:off x="1983766" y="3109123"/>
            <a:ext cx="1170819" cy="1170818"/>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7,000</a:t>
            </a:r>
          </a:p>
        </p:txBody>
      </p:sp>
      <p:sp>
        <p:nvSpPr>
          <p:cNvPr id="15" name="Oval 14">
            <a:extLst>
              <a:ext uri="{FF2B5EF4-FFF2-40B4-BE49-F238E27FC236}">
                <a16:creationId xmlns:a16="http://schemas.microsoft.com/office/drawing/2014/main" id="{C03D1D42-E259-4C71-8B2D-239F7A6107C8}"/>
              </a:ext>
            </a:extLst>
          </p:cNvPr>
          <p:cNvSpPr>
            <a:spLocks noChangeAspect="1"/>
          </p:cNvSpPr>
          <p:nvPr/>
        </p:nvSpPr>
        <p:spPr>
          <a:xfrm>
            <a:off x="3096762" y="3896482"/>
            <a:ext cx="1170819" cy="1170818"/>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20</a:t>
            </a:r>
          </a:p>
        </p:txBody>
      </p:sp>
      <p:sp>
        <p:nvSpPr>
          <p:cNvPr id="20" name="Oval 19">
            <a:extLst>
              <a:ext uri="{FF2B5EF4-FFF2-40B4-BE49-F238E27FC236}">
                <a16:creationId xmlns:a16="http://schemas.microsoft.com/office/drawing/2014/main" id="{71030C4B-CD05-4DAD-88C1-D85E3DF9D2F6}"/>
              </a:ext>
            </a:extLst>
          </p:cNvPr>
          <p:cNvSpPr>
            <a:spLocks noChangeAspect="1"/>
          </p:cNvSpPr>
          <p:nvPr/>
        </p:nvSpPr>
        <p:spPr>
          <a:xfrm>
            <a:off x="4911089" y="3826127"/>
            <a:ext cx="1170819" cy="1170818"/>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0</a:t>
            </a:r>
          </a:p>
        </p:txBody>
      </p:sp>
      <p:sp>
        <p:nvSpPr>
          <p:cNvPr id="21" name="Oval 20">
            <a:extLst>
              <a:ext uri="{FF2B5EF4-FFF2-40B4-BE49-F238E27FC236}">
                <a16:creationId xmlns:a16="http://schemas.microsoft.com/office/drawing/2014/main" id="{8DDFC010-B16F-4519-9553-0C0DA77A96C8}"/>
              </a:ext>
            </a:extLst>
          </p:cNvPr>
          <p:cNvSpPr>
            <a:spLocks noChangeAspect="1"/>
          </p:cNvSpPr>
          <p:nvPr/>
        </p:nvSpPr>
        <p:spPr>
          <a:xfrm>
            <a:off x="5989415" y="3028079"/>
            <a:ext cx="1170819" cy="1170818"/>
          </a:xfrm>
          <a:prstGeom prst="ellipse">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50</a:t>
            </a:r>
          </a:p>
        </p:txBody>
      </p:sp>
      <p:sp>
        <p:nvSpPr>
          <p:cNvPr id="2" name="Oval 1">
            <a:extLst>
              <a:ext uri="{FF2B5EF4-FFF2-40B4-BE49-F238E27FC236}">
                <a16:creationId xmlns:a16="http://schemas.microsoft.com/office/drawing/2014/main" id="{30BE1445-4332-408D-A095-CDDD0A6AC10B}"/>
              </a:ext>
            </a:extLst>
          </p:cNvPr>
          <p:cNvSpPr/>
          <p:nvPr/>
        </p:nvSpPr>
        <p:spPr>
          <a:xfrm>
            <a:off x="2902236" y="3723107"/>
            <a:ext cx="1545939" cy="15455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2" name="Group 21">
            <a:extLst>
              <a:ext uri="{FF2B5EF4-FFF2-40B4-BE49-F238E27FC236}">
                <a16:creationId xmlns:a16="http://schemas.microsoft.com/office/drawing/2014/main" id="{C9129D78-FDF0-4EF1-8740-EADC89D404E1}"/>
              </a:ext>
            </a:extLst>
          </p:cNvPr>
          <p:cNvGrpSpPr/>
          <p:nvPr/>
        </p:nvGrpSpPr>
        <p:grpSpPr>
          <a:xfrm>
            <a:off x="27814" y="6454317"/>
            <a:ext cx="1231337" cy="403587"/>
            <a:chOff x="27814" y="6454317"/>
            <a:chExt cx="1231337" cy="403587"/>
          </a:xfrm>
        </p:grpSpPr>
        <p:pic>
          <p:nvPicPr>
            <p:cNvPr id="23" name="Picture 22" descr="A close up of a sign&#10;&#10;Description generated with high confidence">
              <a:extLst>
                <a:ext uri="{FF2B5EF4-FFF2-40B4-BE49-F238E27FC236}">
                  <a16:creationId xmlns:a16="http://schemas.microsoft.com/office/drawing/2014/main" id="{2A649979-288F-4CE1-942B-5D0AB0BBC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4" name="TextBox 23">
              <a:extLst>
                <a:ext uri="{FF2B5EF4-FFF2-40B4-BE49-F238E27FC236}">
                  <a16:creationId xmlns:a16="http://schemas.microsoft.com/office/drawing/2014/main" id="{2781D0C6-D065-4075-B8A4-04BE632B267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
        <p:nvSpPr>
          <p:cNvPr id="17" name="Oval 16">
            <a:extLst>
              <a:ext uri="{FF2B5EF4-FFF2-40B4-BE49-F238E27FC236}">
                <a16:creationId xmlns:a16="http://schemas.microsoft.com/office/drawing/2014/main" id="{EA6892CF-86A1-40B8-9C7D-ACF09C6EAFC5}"/>
              </a:ext>
            </a:extLst>
          </p:cNvPr>
          <p:cNvSpPr/>
          <p:nvPr/>
        </p:nvSpPr>
        <p:spPr>
          <a:xfrm>
            <a:off x="5804660" y="2840735"/>
            <a:ext cx="1545939" cy="15455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4330019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the largest and smallest 4-digit number you can make using these digits. The 3 must be in the tens column.</a:t>
            </a:r>
          </a:p>
          <a:p>
            <a:pPr algn="ctr"/>
            <a:endParaRPr lang="en-GB" sz="2400" b="1" dirty="0">
              <a:solidFill>
                <a:srgbClr val="FF0000"/>
              </a:solidFill>
              <a:latin typeface="Century Gothic" panose="020B0502020202020204" pitchFamily="34" charset="0"/>
            </a:endParaRPr>
          </a:p>
        </p:txBody>
      </p:sp>
      <p:grpSp>
        <p:nvGrpSpPr>
          <p:cNvPr id="2" name="Group 1">
            <a:extLst>
              <a:ext uri="{FF2B5EF4-FFF2-40B4-BE49-F238E27FC236}">
                <a16:creationId xmlns:a16="http://schemas.microsoft.com/office/drawing/2014/main" id="{95C28BF5-D5EC-443C-9777-DC06AF6D7116}"/>
              </a:ext>
            </a:extLst>
          </p:cNvPr>
          <p:cNvGrpSpPr/>
          <p:nvPr/>
        </p:nvGrpSpPr>
        <p:grpSpPr>
          <a:xfrm>
            <a:off x="2488957" y="2247307"/>
            <a:ext cx="4166086" cy="1153624"/>
            <a:chOff x="2112858" y="2620929"/>
            <a:chExt cx="4166086" cy="1153624"/>
          </a:xfrm>
        </p:grpSpPr>
        <p:sp>
          <p:nvSpPr>
            <p:cNvPr id="7" name="Rounded Rectangle 74">
              <a:extLst>
                <a:ext uri="{FF2B5EF4-FFF2-40B4-BE49-F238E27FC236}">
                  <a16:creationId xmlns:a16="http://schemas.microsoft.com/office/drawing/2014/main" id="{582CE9CB-20F3-44E8-B998-51CE121CCF21}"/>
                </a:ext>
              </a:extLst>
            </p:cNvPr>
            <p:cNvSpPr/>
            <p:nvPr/>
          </p:nvSpPr>
          <p:spPr>
            <a:xfrm>
              <a:off x="4314248" y="2620929"/>
              <a:ext cx="864000" cy="1152000"/>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chemeClr val="tx1"/>
                  </a:solidFill>
                  <a:latin typeface="Century Gothic" panose="020B0502020202020204" pitchFamily="34" charset="0"/>
                </a:rPr>
                <a:t>0</a:t>
              </a:r>
            </a:p>
          </p:txBody>
        </p:sp>
        <p:sp>
          <p:nvSpPr>
            <p:cNvPr id="9" name="Rounded Rectangle 75">
              <a:extLst>
                <a:ext uri="{FF2B5EF4-FFF2-40B4-BE49-F238E27FC236}">
                  <a16:creationId xmlns:a16="http://schemas.microsoft.com/office/drawing/2014/main" id="{786CF491-C908-4897-8F30-54B14C8EA3EF}"/>
                </a:ext>
              </a:extLst>
            </p:cNvPr>
            <p:cNvSpPr/>
            <p:nvPr/>
          </p:nvSpPr>
          <p:spPr>
            <a:xfrm>
              <a:off x="2112858" y="2622553"/>
              <a:ext cx="864000" cy="1152000"/>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chemeClr val="tx1"/>
                  </a:solidFill>
                  <a:latin typeface="Century Gothic" panose="020B0502020202020204" pitchFamily="34" charset="0"/>
                </a:rPr>
                <a:t>2</a:t>
              </a:r>
            </a:p>
          </p:txBody>
        </p:sp>
        <p:sp>
          <p:nvSpPr>
            <p:cNvPr id="10" name="Rounded Rectangle 76">
              <a:extLst>
                <a:ext uri="{FF2B5EF4-FFF2-40B4-BE49-F238E27FC236}">
                  <a16:creationId xmlns:a16="http://schemas.microsoft.com/office/drawing/2014/main" id="{0FED6949-F09D-4EE6-9002-B0123BEE9269}"/>
                </a:ext>
              </a:extLst>
            </p:cNvPr>
            <p:cNvSpPr/>
            <p:nvPr/>
          </p:nvSpPr>
          <p:spPr>
            <a:xfrm>
              <a:off x="3213553" y="2620929"/>
              <a:ext cx="864000" cy="1152000"/>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chemeClr val="tx1"/>
                  </a:solidFill>
                  <a:latin typeface="Century Gothic" panose="020B0502020202020204" pitchFamily="34" charset="0"/>
                </a:rPr>
                <a:t>3</a:t>
              </a:r>
            </a:p>
          </p:txBody>
        </p:sp>
        <p:sp>
          <p:nvSpPr>
            <p:cNvPr id="11" name="Rounded Rectangle 87">
              <a:extLst>
                <a:ext uri="{FF2B5EF4-FFF2-40B4-BE49-F238E27FC236}">
                  <a16:creationId xmlns:a16="http://schemas.microsoft.com/office/drawing/2014/main" id="{CA723918-7C6C-4800-988D-9B1EA1FAF2B5}"/>
                </a:ext>
              </a:extLst>
            </p:cNvPr>
            <p:cNvSpPr/>
            <p:nvPr/>
          </p:nvSpPr>
          <p:spPr>
            <a:xfrm>
              <a:off x="5414944" y="2620929"/>
              <a:ext cx="864000" cy="1152000"/>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chemeClr val="tx1"/>
                  </a:solidFill>
                  <a:latin typeface="Century Gothic" panose="020B0502020202020204" pitchFamily="34" charset="0"/>
                </a:rPr>
                <a:t>4</a:t>
              </a:r>
            </a:p>
          </p:txBody>
        </p:sp>
      </p:grpSp>
      <p:grpSp>
        <p:nvGrpSpPr>
          <p:cNvPr id="12" name="Group 11">
            <a:extLst>
              <a:ext uri="{FF2B5EF4-FFF2-40B4-BE49-F238E27FC236}">
                <a16:creationId xmlns:a16="http://schemas.microsoft.com/office/drawing/2014/main" id="{0C271B02-3314-40C1-A906-45063DA139D7}"/>
              </a:ext>
            </a:extLst>
          </p:cNvPr>
          <p:cNvGrpSpPr/>
          <p:nvPr/>
        </p:nvGrpSpPr>
        <p:grpSpPr>
          <a:xfrm>
            <a:off x="27814" y="6454317"/>
            <a:ext cx="1231337" cy="403587"/>
            <a:chOff x="27814" y="6454317"/>
            <a:chExt cx="1231337" cy="403587"/>
          </a:xfrm>
        </p:grpSpPr>
        <p:pic>
          <p:nvPicPr>
            <p:cNvPr id="13" name="Picture 12" descr="A close up of a sign&#10;&#10;Description generated with high confidence">
              <a:extLst>
                <a:ext uri="{FF2B5EF4-FFF2-40B4-BE49-F238E27FC236}">
                  <a16:creationId xmlns:a16="http://schemas.microsoft.com/office/drawing/2014/main" id="{8A6ED891-EFF3-4323-B763-8793697D84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4" name="TextBox 13">
              <a:extLst>
                <a:ext uri="{FF2B5EF4-FFF2-40B4-BE49-F238E27FC236}">
                  <a16:creationId xmlns:a16="http://schemas.microsoft.com/office/drawing/2014/main" id="{E417B574-84A7-4436-9999-C4ABC3C1866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1071900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the largest and smallest 4-digit number you can make using these digits. The 3 must be in the tens column.</a:t>
            </a:r>
          </a:p>
          <a:p>
            <a:pPr algn="ctr"/>
            <a:endParaRPr lang="en-GB" sz="2400" b="1" dirty="0">
              <a:solidFill>
                <a:srgbClr val="FF0000"/>
              </a:solidFill>
              <a:latin typeface="Century Gothic" panose="020B0502020202020204" pitchFamily="34" charset="0"/>
            </a:endParaRPr>
          </a:p>
        </p:txBody>
      </p:sp>
      <p:grpSp>
        <p:nvGrpSpPr>
          <p:cNvPr id="2" name="Group 1">
            <a:extLst>
              <a:ext uri="{FF2B5EF4-FFF2-40B4-BE49-F238E27FC236}">
                <a16:creationId xmlns:a16="http://schemas.microsoft.com/office/drawing/2014/main" id="{95C28BF5-D5EC-443C-9777-DC06AF6D7116}"/>
              </a:ext>
            </a:extLst>
          </p:cNvPr>
          <p:cNvGrpSpPr/>
          <p:nvPr/>
        </p:nvGrpSpPr>
        <p:grpSpPr>
          <a:xfrm>
            <a:off x="2488957" y="2247307"/>
            <a:ext cx="4166086" cy="1153624"/>
            <a:chOff x="2112858" y="2620929"/>
            <a:chExt cx="4166086" cy="1153624"/>
          </a:xfrm>
        </p:grpSpPr>
        <p:sp>
          <p:nvSpPr>
            <p:cNvPr id="7" name="Rounded Rectangle 74">
              <a:extLst>
                <a:ext uri="{FF2B5EF4-FFF2-40B4-BE49-F238E27FC236}">
                  <a16:creationId xmlns:a16="http://schemas.microsoft.com/office/drawing/2014/main" id="{582CE9CB-20F3-44E8-B998-51CE121CCF21}"/>
                </a:ext>
              </a:extLst>
            </p:cNvPr>
            <p:cNvSpPr/>
            <p:nvPr/>
          </p:nvSpPr>
          <p:spPr>
            <a:xfrm>
              <a:off x="4314248" y="2620929"/>
              <a:ext cx="864000" cy="1152000"/>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chemeClr val="tx1"/>
                  </a:solidFill>
                  <a:latin typeface="Century Gothic" panose="020B0502020202020204" pitchFamily="34" charset="0"/>
                </a:rPr>
                <a:t>0</a:t>
              </a:r>
            </a:p>
          </p:txBody>
        </p:sp>
        <p:sp>
          <p:nvSpPr>
            <p:cNvPr id="9" name="Rounded Rectangle 75">
              <a:extLst>
                <a:ext uri="{FF2B5EF4-FFF2-40B4-BE49-F238E27FC236}">
                  <a16:creationId xmlns:a16="http://schemas.microsoft.com/office/drawing/2014/main" id="{786CF491-C908-4897-8F30-54B14C8EA3EF}"/>
                </a:ext>
              </a:extLst>
            </p:cNvPr>
            <p:cNvSpPr/>
            <p:nvPr/>
          </p:nvSpPr>
          <p:spPr>
            <a:xfrm>
              <a:off x="2112858" y="2622553"/>
              <a:ext cx="864000" cy="1152000"/>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chemeClr val="tx1"/>
                  </a:solidFill>
                  <a:latin typeface="Century Gothic" panose="020B0502020202020204" pitchFamily="34" charset="0"/>
                </a:rPr>
                <a:t>2</a:t>
              </a:r>
            </a:p>
          </p:txBody>
        </p:sp>
        <p:sp>
          <p:nvSpPr>
            <p:cNvPr id="10" name="Rounded Rectangle 76">
              <a:extLst>
                <a:ext uri="{FF2B5EF4-FFF2-40B4-BE49-F238E27FC236}">
                  <a16:creationId xmlns:a16="http://schemas.microsoft.com/office/drawing/2014/main" id="{0FED6949-F09D-4EE6-9002-B0123BEE9269}"/>
                </a:ext>
              </a:extLst>
            </p:cNvPr>
            <p:cNvSpPr/>
            <p:nvPr/>
          </p:nvSpPr>
          <p:spPr>
            <a:xfrm>
              <a:off x="3213553" y="2620929"/>
              <a:ext cx="864000" cy="1152000"/>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chemeClr val="tx1"/>
                  </a:solidFill>
                  <a:latin typeface="Century Gothic" panose="020B0502020202020204" pitchFamily="34" charset="0"/>
                </a:rPr>
                <a:t>3</a:t>
              </a:r>
            </a:p>
          </p:txBody>
        </p:sp>
        <p:sp>
          <p:nvSpPr>
            <p:cNvPr id="11" name="Rounded Rectangle 87">
              <a:extLst>
                <a:ext uri="{FF2B5EF4-FFF2-40B4-BE49-F238E27FC236}">
                  <a16:creationId xmlns:a16="http://schemas.microsoft.com/office/drawing/2014/main" id="{CA723918-7C6C-4800-988D-9B1EA1FAF2B5}"/>
                </a:ext>
              </a:extLst>
            </p:cNvPr>
            <p:cNvSpPr/>
            <p:nvPr/>
          </p:nvSpPr>
          <p:spPr>
            <a:xfrm>
              <a:off x="5414944" y="2620929"/>
              <a:ext cx="864000" cy="1152000"/>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chemeClr val="tx1"/>
                  </a:solidFill>
                  <a:latin typeface="Century Gothic" panose="020B0502020202020204" pitchFamily="34" charset="0"/>
                </a:rPr>
                <a:t>4</a:t>
              </a:r>
            </a:p>
          </p:txBody>
        </p:sp>
      </p:grpSp>
      <p:grpSp>
        <p:nvGrpSpPr>
          <p:cNvPr id="5" name="Group 4">
            <a:extLst>
              <a:ext uri="{FF2B5EF4-FFF2-40B4-BE49-F238E27FC236}">
                <a16:creationId xmlns:a16="http://schemas.microsoft.com/office/drawing/2014/main" id="{78884A0D-79B3-44C8-BBC0-5CD6C9BB29FE}"/>
              </a:ext>
            </a:extLst>
          </p:cNvPr>
          <p:cNvGrpSpPr/>
          <p:nvPr/>
        </p:nvGrpSpPr>
        <p:grpSpPr>
          <a:xfrm>
            <a:off x="4880887" y="3794202"/>
            <a:ext cx="3821958" cy="1681893"/>
            <a:chOff x="4880887" y="3657259"/>
            <a:chExt cx="3821958" cy="1681893"/>
          </a:xfrm>
        </p:grpSpPr>
        <p:grpSp>
          <p:nvGrpSpPr>
            <p:cNvPr id="12" name="Group 11">
              <a:extLst>
                <a:ext uri="{FF2B5EF4-FFF2-40B4-BE49-F238E27FC236}">
                  <a16:creationId xmlns:a16="http://schemas.microsoft.com/office/drawing/2014/main" id="{442F2314-3C04-4282-9B8E-A80D169BC57A}"/>
                </a:ext>
              </a:extLst>
            </p:cNvPr>
            <p:cNvGrpSpPr/>
            <p:nvPr/>
          </p:nvGrpSpPr>
          <p:grpSpPr>
            <a:xfrm>
              <a:off x="4880887" y="4185528"/>
              <a:ext cx="3821958" cy="1153624"/>
              <a:chOff x="2112858" y="2620929"/>
              <a:chExt cx="3821958" cy="1153624"/>
            </a:xfrm>
          </p:grpSpPr>
          <p:sp>
            <p:nvSpPr>
              <p:cNvPr id="13" name="Rounded Rectangle 74">
                <a:extLst>
                  <a:ext uri="{FF2B5EF4-FFF2-40B4-BE49-F238E27FC236}">
                    <a16:creationId xmlns:a16="http://schemas.microsoft.com/office/drawing/2014/main" id="{1E459329-D551-4656-B321-555BB591EC7D}"/>
                  </a:ext>
                </a:extLst>
              </p:cNvPr>
              <p:cNvSpPr/>
              <p:nvPr/>
            </p:nvSpPr>
            <p:spPr>
              <a:xfrm>
                <a:off x="4084830" y="2620929"/>
                <a:ext cx="864000" cy="11520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rgbClr val="FF0000"/>
                    </a:solidFill>
                    <a:latin typeface="Century Gothic" panose="020B0502020202020204" pitchFamily="34" charset="0"/>
                  </a:rPr>
                  <a:t>3</a:t>
                </a:r>
              </a:p>
            </p:txBody>
          </p:sp>
          <p:sp>
            <p:nvSpPr>
              <p:cNvPr id="14" name="Rounded Rectangle 75">
                <a:extLst>
                  <a:ext uri="{FF2B5EF4-FFF2-40B4-BE49-F238E27FC236}">
                    <a16:creationId xmlns:a16="http://schemas.microsoft.com/office/drawing/2014/main" id="{12C60BB8-8199-472F-9E44-0C795B5D7313}"/>
                  </a:ext>
                </a:extLst>
              </p:cNvPr>
              <p:cNvSpPr/>
              <p:nvPr/>
            </p:nvSpPr>
            <p:spPr>
              <a:xfrm>
                <a:off x="2112858" y="2622553"/>
                <a:ext cx="864000" cy="11520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rgbClr val="FF0000"/>
                    </a:solidFill>
                    <a:latin typeface="Century Gothic" panose="020B0502020202020204" pitchFamily="34" charset="0"/>
                  </a:rPr>
                  <a:t>4</a:t>
                </a:r>
              </a:p>
            </p:txBody>
          </p:sp>
          <p:sp>
            <p:nvSpPr>
              <p:cNvPr id="15" name="Rounded Rectangle 76">
                <a:extLst>
                  <a:ext uri="{FF2B5EF4-FFF2-40B4-BE49-F238E27FC236}">
                    <a16:creationId xmlns:a16="http://schemas.microsoft.com/office/drawing/2014/main" id="{62B24A87-D638-48D6-8126-F8EA2BAFCE7E}"/>
                  </a:ext>
                </a:extLst>
              </p:cNvPr>
              <p:cNvSpPr/>
              <p:nvPr/>
            </p:nvSpPr>
            <p:spPr>
              <a:xfrm>
                <a:off x="3098844" y="2620929"/>
                <a:ext cx="864000" cy="11520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rgbClr val="FF0000"/>
                    </a:solidFill>
                    <a:latin typeface="Century Gothic" panose="020B0502020202020204" pitchFamily="34" charset="0"/>
                  </a:rPr>
                  <a:t>2</a:t>
                </a:r>
              </a:p>
            </p:txBody>
          </p:sp>
          <p:sp>
            <p:nvSpPr>
              <p:cNvPr id="20" name="Rounded Rectangle 87">
                <a:extLst>
                  <a:ext uri="{FF2B5EF4-FFF2-40B4-BE49-F238E27FC236}">
                    <a16:creationId xmlns:a16="http://schemas.microsoft.com/office/drawing/2014/main" id="{2124DC47-923D-46D6-AC8A-01828F484ECD}"/>
                  </a:ext>
                </a:extLst>
              </p:cNvPr>
              <p:cNvSpPr/>
              <p:nvPr/>
            </p:nvSpPr>
            <p:spPr>
              <a:xfrm>
                <a:off x="5070816" y="2620929"/>
                <a:ext cx="864000" cy="11520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rgbClr val="FF0000"/>
                    </a:solidFill>
                    <a:latin typeface="Century Gothic" panose="020B0502020202020204" pitchFamily="34" charset="0"/>
                  </a:rPr>
                  <a:t>0</a:t>
                </a:r>
              </a:p>
            </p:txBody>
          </p:sp>
        </p:grpSp>
        <p:sp>
          <p:nvSpPr>
            <p:cNvPr id="4" name="TextBox 3">
              <a:extLst>
                <a:ext uri="{FF2B5EF4-FFF2-40B4-BE49-F238E27FC236}">
                  <a16:creationId xmlns:a16="http://schemas.microsoft.com/office/drawing/2014/main" id="{2B9CAC7C-C69B-488E-A5D6-3BF1B6B898EE}"/>
                </a:ext>
              </a:extLst>
            </p:cNvPr>
            <p:cNvSpPr txBox="1"/>
            <p:nvPr/>
          </p:nvSpPr>
          <p:spPr>
            <a:xfrm>
              <a:off x="6026587" y="3657259"/>
              <a:ext cx="1530558"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largest</a:t>
              </a:r>
            </a:p>
          </p:txBody>
        </p:sp>
      </p:grpSp>
      <p:grpSp>
        <p:nvGrpSpPr>
          <p:cNvPr id="3" name="Group 2">
            <a:extLst>
              <a:ext uri="{FF2B5EF4-FFF2-40B4-BE49-F238E27FC236}">
                <a16:creationId xmlns:a16="http://schemas.microsoft.com/office/drawing/2014/main" id="{8F8DF049-01BA-4622-9D53-261D1B58549F}"/>
              </a:ext>
            </a:extLst>
          </p:cNvPr>
          <p:cNvGrpSpPr/>
          <p:nvPr/>
        </p:nvGrpSpPr>
        <p:grpSpPr>
          <a:xfrm>
            <a:off x="565048" y="3785418"/>
            <a:ext cx="3821958" cy="1690677"/>
            <a:chOff x="970402" y="3785418"/>
            <a:chExt cx="3821958" cy="1690677"/>
          </a:xfrm>
        </p:grpSpPr>
        <p:grpSp>
          <p:nvGrpSpPr>
            <p:cNvPr id="26" name="Group 25">
              <a:extLst>
                <a:ext uri="{FF2B5EF4-FFF2-40B4-BE49-F238E27FC236}">
                  <a16:creationId xmlns:a16="http://schemas.microsoft.com/office/drawing/2014/main" id="{2C0FB433-2F59-4586-A51D-FC34D61B6FB9}"/>
                </a:ext>
              </a:extLst>
            </p:cNvPr>
            <p:cNvGrpSpPr/>
            <p:nvPr/>
          </p:nvGrpSpPr>
          <p:grpSpPr>
            <a:xfrm>
              <a:off x="970402" y="4322471"/>
              <a:ext cx="3821958" cy="1153624"/>
              <a:chOff x="2112858" y="2620929"/>
              <a:chExt cx="3821958" cy="1153624"/>
            </a:xfrm>
          </p:grpSpPr>
          <p:sp>
            <p:nvSpPr>
              <p:cNvPr id="27" name="Rounded Rectangle 74">
                <a:extLst>
                  <a:ext uri="{FF2B5EF4-FFF2-40B4-BE49-F238E27FC236}">
                    <a16:creationId xmlns:a16="http://schemas.microsoft.com/office/drawing/2014/main" id="{F2DBDCD1-9E8C-440F-A7A0-FF0AC4AAEE8A}"/>
                  </a:ext>
                </a:extLst>
              </p:cNvPr>
              <p:cNvSpPr/>
              <p:nvPr/>
            </p:nvSpPr>
            <p:spPr>
              <a:xfrm>
                <a:off x="4084830" y="2620929"/>
                <a:ext cx="864000" cy="11520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rgbClr val="FF0000"/>
                    </a:solidFill>
                    <a:latin typeface="Century Gothic" panose="020B0502020202020204" pitchFamily="34" charset="0"/>
                  </a:rPr>
                  <a:t>3</a:t>
                </a:r>
              </a:p>
            </p:txBody>
          </p:sp>
          <p:sp>
            <p:nvSpPr>
              <p:cNvPr id="28" name="Rounded Rectangle 75">
                <a:extLst>
                  <a:ext uri="{FF2B5EF4-FFF2-40B4-BE49-F238E27FC236}">
                    <a16:creationId xmlns:a16="http://schemas.microsoft.com/office/drawing/2014/main" id="{2CF0BF28-7BB2-4335-B976-5D86C32B8311}"/>
                  </a:ext>
                </a:extLst>
              </p:cNvPr>
              <p:cNvSpPr/>
              <p:nvPr/>
            </p:nvSpPr>
            <p:spPr>
              <a:xfrm>
                <a:off x="2112858" y="2622553"/>
                <a:ext cx="864000" cy="11520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rgbClr val="FF0000"/>
                    </a:solidFill>
                    <a:latin typeface="Century Gothic" panose="020B0502020202020204" pitchFamily="34" charset="0"/>
                  </a:rPr>
                  <a:t>2</a:t>
                </a:r>
              </a:p>
            </p:txBody>
          </p:sp>
          <p:sp>
            <p:nvSpPr>
              <p:cNvPr id="29" name="Rounded Rectangle 76">
                <a:extLst>
                  <a:ext uri="{FF2B5EF4-FFF2-40B4-BE49-F238E27FC236}">
                    <a16:creationId xmlns:a16="http://schemas.microsoft.com/office/drawing/2014/main" id="{30B811B6-2E00-492D-B10B-FAA104D57396}"/>
                  </a:ext>
                </a:extLst>
              </p:cNvPr>
              <p:cNvSpPr/>
              <p:nvPr/>
            </p:nvSpPr>
            <p:spPr>
              <a:xfrm>
                <a:off x="3098844" y="2620929"/>
                <a:ext cx="864000" cy="11520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rgbClr val="FF0000"/>
                    </a:solidFill>
                    <a:latin typeface="Century Gothic" panose="020B0502020202020204" pitchFamily="34" charset="0"/>
                  </a:rPr>
                  <a:t>0</a:t>
                </a:r>
              </a:p>
            </p:txBody>
          </p:sp>
          <p:sp>
            <p:nvSpPr>
              <p:cNvPr id="30" name="Rounded Rectangle 87">
                <a:extLst>
                  <a:ext uri="{FF2B5EF4-FFF2-40B4-BE49-F238E27FC236}">
                    <a16:creationId xmlns:a16="http://schemas.microsoft.com/office/drawing/2014/main" id="{1E8A9CE1-9724-450F-B6E9-937E2C036BD7}"/>
                  </a:ext>
                </a:extLst>
              </p:cNvPr>
              <p:cNvSpPr/>
              <p:nvPr/>
            </p:nvSpPr>
            <p:spPr>
              <a:xfrm>
                <a:off x="5070816" y="2620929"/>
                <a:ext cx="864000" cy="11520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rgbClr val="FF0000"/>
                    </a:solidFill>
                    <a:latin typeface="Century Gothic" panose="020B0502020202020204" pitchFamily="34" charset="0"/>
                  </a:rPr>
                  <a:t>4</a:t>
                </a:r>
              </a:p>
            </p:txBody>
          </p:sp>
        </p:grpSp>
        <p:sp>
          <p:nvSpPr>
            <p:cNvPr id="31" name="TextBox 30">
              <a:extLst>
                <a:ext uri="{FF2B5EF4-FFF2-40B4-BE49-F238E27FC236}">
                  <a16:creationId xmlns:a16="http://schemas.microsoft.com/office/drawing/2014/main" id="{32C3DDD3-9834-49E4-B599-BB4AA8BD342C}"/>
                </a:ext>
              </a:extLst>
            </p:cNvPr>
            <p:cNvSpPr txBox="1"/>
            <p:nvPr/>
          </p:nvSpPr>
          <p:spPr>
            <a:xfrm>
              <a:off x="2116102" y="3785418"/>
              <a:ext cx="1530558"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smallest</a:t>
              </a:r>
            </a:p>
          </p:txBody>
        </p:sp>
      </p:grpSp>
      <p:grpSp>
        <p:nvGrpSpPr>
          <p:cNvPr id="32" name="Group 31">
            <a:extLst>
              <a:ext uri="{FF2B5EF4-FFF2-40B4-BE49-F238E27FC236}">
                <a16:creationId xmlns:a16="http://schemas.microsoft.com/office/drawing/2014/main" id="{39655128-9332-41A1-B7B2-15E60DAFFF7D}"/>
              </a:ext>
            </a:extLst>
          </p:cNvPr>
          <p:cNvGrpSpPr/>
          <p:nvPr/>
        </p:nvGrpSpPr>
        <p:grpSpPr>
          <a:xfrm>
            <a:off x="27814" y="6454317"/>
            <a:ext cx="1231337" cy="403587"/>
            <a:chOff x="27814" y="6454317"/>
            <a:chExt cx="1231337" cy="403587"/>
          </a:xfrm>
        </p:grpSpPr>
        <p:pic>
          <p:nvPicPr>
            <p:cNvPr id="33" name="Picture 32" descr="A close up of a sign&#10;&#10;Description generated with high confidence">
              <a:extLst>
                <a:ext uri="{FF2B5EF4-FFF2-40B4-BE49-F238E27FC236}">
                  <a16:creationId xmlns:a16="http://schemas.microsoft.com/office/drawing/2014/main" id="{3A9512C8-7639-4F92-8F10-F6E4D1583E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34" name="TextBox 33">
              <a:extLst>
                <a:ext uri="{FF2B5EF4-FFF2-40B4-BE49-F238E27FC236}">
                  <a16:creationId xmlns:a16="http://schemas.microsoft.com/office/drawing/2014/main" id="{13F69E1D-5F77-407B-B80A-2E45E0C6ECA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40145675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5" name="Group 94">
            <a:extLst>
              <a:ext uri="{FF2B5EF4-FFF2-40B4-BE49-F238E27FC236}">
                <a16:creationId xmlns:a16="http://schemas.microsoft.com/office/drawing/2014/main" id="{172109F6-B5D3-4115-965E-A1C4BA0DA6CF}"/>
              </a:ext>
            </a:extLst>
          </p:cNvPr>
          <p:cNvGrpSpPr/>
          <p:nvPr/>
        </p:nvGrpSpPr>
        <p:grpSpPr>
          <a:xfrm>
            <a:off x="27814" y="6454317"/>
            <a:ext cx="1231337" cy="403587"/>
            <a:chOff x="27814" y="6454317"/>
            <a:chExt cx="1231337" cy="403587"/>
          </a:xfrm>
        </p:grpSpPr>
        <p:pic>
          <p:nvPicPr>
            <p:cNvPr id="96" name="Picture 95" descr="A close up of a sign&#10;&#10;Description generated with high confidence">
              <a:extLst>
                <a:ext uri="{FF2B5EF4-FFF2-40B4-BE49-F238E27FC236}">
                  <a16:creationId xmlns:a16="http://schemas.microsoft.com/office/drawing/2014/main" id="{22FF1256-0BE0-4B55-908E-045C4260A5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7" name="TextBox 96">
              <a:extLst>
                <a:ext uri="{FF2B5EF4-FFF2-40B4-BE49-F238E27FC236}">
                  <a16:creationId xmlns:a16="http://schemas.microsoft.com/office/drawing/2014/main" id="{F6C79332-E4F1-4745-ADDB-D52C97C3A82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35" name="Picture 34">
            <a:extLst>
              <a:ext uri="{FF2B5EF4-FFF2-40B4-BE49-F238E27FC236}">
                <a16:creationId xmlns:a16="http://schemas.microsoft.com/office/drawing/2014/main" id="{895EFD4D-1069-420F-A163-17689BFE70B7}"/>
              </a:ext>
            </a:extLst>
          </p:cNvPr>
          <p:cNvPicPr>
            <a:picLocks noChangeAspect="1"/>
          </p:cNvPicPr>
          <p:nvPr/>
        </p:nvPicPr>
        <p:blipFill>
          <a:blip r:embed="rId4"/>
          <a:stretch>
            <a:fillRect/>
          </a:stretch>
        </p:blipFill>
        <p:spPr>
          <a:xfrm>
            <a:off x="115438" y="133726"/>
            <a:ext cx="8913124" cy="6322100"/>
          </a:xfrm>
          <a:prstGeom prst="rect">
            <a:avLst/>
          </a:prstGeom>
        </p:spPr>
      </p:pic>
      <p:sp>
        <p:nvSpPr>
          <p:cNvPr id="36" name="Rectangle 35">
            <a:extLst>
              <a:ext uri="{FF2B5EF4-FFF2-40B4-BE49-F238E27FC236}">
                <a16:creationId xmlns:a16="http://schemas.microsoft.com/office/drawing/2014/main" id="{13942267-48F7-4FDC-ABA8-F2E3BAC9401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Erika and Kim are discussing place value.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your answer.</a:t>
            </a:r>
          </a:p>
          <a:p>
            <a:pPr algn="ctr"/>
            <a:endParaRPr lang="en-GB" sz="2400" b="1" dirty="0">
              <a:solidFill>
                <a:srgbClr val="FF0000"/>
              </a:solidFill>
              <a:latin typeface="Century Gothic" panose="020B0502020202020204" pitchFamily="34" charset="0"/>
            </a:endParaRPr>
          </a:p>
        </p:txBody>
      </p:sp>
      <p:grpSp>
        <p:nvGrpSpPr>
          <p:cNvPr id="37" name="Group 36">
            <a:extLst>
              <a:ext uri="{FF2B5EF4-FFF2-40B4-BE49-F238E27FC236}">
                <a16:creationId xmlns:a16="http://schemas.microsoft.com/office/drawing/2014/main" id="{89349A7A-C5FA-4193-A892-822FDF1260FE}"/>
              </a:ext>
            </a:extLst>
          </p:cNvPr>
          <p:cNvGrpSpPr/>
          <p:nvPr/>
        </p:nvGrpSpPr>
        <p:grpSpPr>
          <a:xfrm>
            <a:off x="816861" y="1374150"/>
            <a:ext cx="7646990" cy="2732160"/>
            <a:chOff x="846678" y="1960554"/>
            <a:chExt cx="7646990" cy="2732160"/>
          </a:xfrm>
        </p:grpSpPr>
        <p:sp>
          <p:nvSpPr>
            <p:cNvPr id="38" name="TextBox 37">
              <a:extLst>
                <a:ext uri="{FF2B5EF4-FFF2-40B4-BE49-F238E27FC236}">
                  <a16:creationId xmlns:a16="http://schemas.microsoft.com/office/drawing/2014/main" id="{81292208-8A4F-412B-B4DD-85B3026FA239}"/>
                </a:ext>
              </a:extLst>
            </p:cNvPr>
            <p:cNvSpPr txBox="1"/>
            <p:nvPr/>
          </p:nvSpPr>
          <p:spPr>
            <a:xfrm>
              <a:off x="846678" y="3221022"/>
              <a:ext cx="898003" cy="461665"/>
            </a:xfrm>
            <a:prstGeom prst="rect">
              <a:avLst/>
            </a:prstGeom>
            <a:noFill/>
          </p:spPr>
          <p:txBody>
            <a:bodyPr wrap="none" rtlCol="0">
              <a:spAutoFit/>
            </a:bodyPr>
            <a:lstStyle/>
            <a:p>
              <a:r>
                <a:rPr lang="en-GB" sz="2400" b="1" dirty="0">
                  <a:latin typeface="Century Gothic" panose="020B0502020202020204" pitchFamily="34" charset="0"/>
                </a:rPr>
                <a:t>Erika</a:t>
              </a:r>
            </a:p>
          </p:txBody>
        </p:sp>
        <p:sp>
          <p:nvSpPr>
            <p:cNvPr id="39" name="TextBox 38">
              <a:extLst>
                <a:ext uri="{FF2B5EF4-FFF2-40B4-BE49-F238E27FC236}">
                  <a16:creationId xmlns:a16="http://schemas.microsoft.com/office/drawing/2014/main" id="{D0908DCA-7462-4E8B-8E7A-31B901585B18}"/>
                </a:ext>
              </a:extLst>
            </p:cNvPr>
            <p:cNvSpPr txBox="1"/>
            <p:nvPr/>
          </p:nvSpPr>
          <p:spPr>
            <a:xfrm>
              <a:off x="7755966" y="4231049"/>
              <a:ext cx="737702" cy="461665"/>
            </a:xfrm>
            <a:prstGeom prst="rect">
              <a:avLst/>
            </a:prstGeom>
            <a:noFill/>
          </p:spPr>
          <p:txBody>
            <a:bodyPr wrap="none" rtlCol="0">
              <a:spAutoFit/>
            </a:bodyPr>
            <a:lstStyle/>
            <a:p>
              <a:r>
                <a:rPr lang="en-GB" sz="2400" b="1" dirty="0">
                  <a:latin typeface="Century Gothic" panose="020B0502020202020204" pitchFamily="34" charset="0"/>
                </a:rPr>
                <a:t>Kim</a:t>
              </a:r>
            </a:p>
          </p:txBody>
        </p:sp>
        <p:sp>
          <p:nvSpPr>
            <p:cNvPr id="40" name="Speech Bubble: Rectangle with Corners Rounded 39">
              <a:extLst>
                <a:ext uri="{FF2B5EF4-FFF2-40B4-BE49-F238E27FC236}">
                  <a16:creationId xmlns:a16="http://schemas.microsoft.com/office/drawing/2014/main" id="{E2EAD2C0-9B56-4EE7-BFE7-253F04F364EB}"/>
                </a:ext>
              </a:extLst>
            </p:cNvPr>
            <p:cNvSpPr/>
            <p:nvPr/>
          </p:nvSpPr>
          <p:spPr>
            <a:xfrm flipH="1">
              <a:off x="3288863" y="3060382"/>
              <a:ext cx="3574800" cy="900000"/>
            </a:xfrm>
            <a:prstGeom prst="wedgeRoundRectCallout">
              <a:avLst>
                <a:gd name="adj1" fmla="val -64015"/>
                <a:gd name="adj2" fmla="val 41041"/>
                <a:gd name="adj3" fmla="val 16667"/>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No, the number shown is 5,308.</a:t>
              </a:r>
            </a:p>
          </p:txBody>
        </p:sp>
        <p:sp>
          <p:nvSpPr>
            <p:cNvPr id="41" name="Speech Bubble: Rectangle with Corners Rounded 40">
              <a:extLst>
                <a:ext uri="{FF2B5EF4-FFF2-40B4-BE49-F238E27FC236}">
                  <a16:creationId xmlns:a16="http://schemas.microsoft.com/office/drawing/2014/main" id="{7C0466A1-53AA-4887-AD6D-8E537F5B6742}"/>
                </a:ext>
              </a:extLst>
            </p:cNvPr>
            <p:cNvSpPr/>
            <p:nvPr/>
          </p:nvSpPr>
          <p:spPr>
            <a:xfrm>
              <a:off x="2581261" y="1960554"/>
              <a:ext cx="3573591" cy="900000"/>
            </a:xfrm>
            <a:prstGeom prst="wedgeRoundRectCallout">
              <a:avLst>
                <a:gd name="adj1" fmla="val -64015"/>
                <a:gd name="adj2" fmla="val 41041"/>
                <a:gd name="adj3" fmla="val 16667"/>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 number shown is 5,038.</a:t>
              </a:r>
            </a:p>
          </p:txBody>
        </p:sp>
      </p:grpSp>
    </p:spTree>
    <p:extLst>
      <p:ext uri="{BB962C8B-B14F-4D97-AF65-F5344CB8AC3E}">
        <p14:creationId xmlns:p14="http://schemas.microsoft.com/office/powerpoint/2010/main" val="13768479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5" name="Group 94">
            <a:extLst>
              <a:ext uri="{FF2B5EF4-FFF2-40B4-BE49-F238E27FC236}">
                <a16:creationId xmlns:a16="http://schemas.microsoft.com/office/drawing/2014/main" id="{172109F6-B5D3-4115-965E-A1C4BA0DA6CF}"/>
              </a:ext>
            </a:extLst>
          </p:cNvPr>
          <p:cNvGrpSpPr/>
          <p:nvPr/>
        </p:nvGrpSpPr>
        <p:grpSpPr>
          <a:xfrm>
            <a:off x="27814" y="6454317"/>
            <a:ext cx="1231337" cy="403587"/>
            <a:chOff x="27814" y="6454317"/>
            <a:chExt cx="1231337" cy="403587"/>
          </a:xfrm>
        </p:grpSpPr>
        <p:pic>
          <p:nvPicPr>
            <p:cNvPr id="96" name="Picture 95" descr="A close up of a sign&#10;&#10;Description generated with high confidence">
              <a:extLst>
                <a:ext uri="{FF2B5EF4-FFF2-40B4-BE49-F238E27FC236}">
                  <a16:creationId xmlns:a16="http://schemas.microsoft.com/office/drawing/2014/main" id="{22FF1256-0BE0-4B55-908E-045C4260A5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7" name="TextBox 96">
              <a:extLst>
                <a:ext uri="{FF2B5EF4-FFF2-40B4-BE49-F238E27FC236}">
                  <a16:creationId xmlns:a16="http://schemas.microsoft.com/office/drawing/2014/main" id="{F6C79332-E4F1-4745-ADDB-D52C97C3A82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35" name="Picture 34">
            <a:extLst>
              <a:ext uri="{FF2B5EF4-FFF2-40B4-BE49-F238E27FC236}">
                <a16:creationId xmlns:a16="http://schemas.microsoft.com/office/drawing/2014/main" id="{895EFD4D-1069-420F-A163-17689BFE70B7}"/>
              </a:ext>
            </a:extLst>
          </p:cNvPr>
          <p:cNvPicPr>
            <a:picLocks noChangeAspect="1"/>
          </p:cNvPicPr>
          <p:nvPr/>
        </p:nvPicPr>
        <p:blipFill>
          <a:blip r:embed="rId4"/>
          <a:stretch>
            <a:fillRect/>
          </a:stretch>
        </p:blipFill>
        <p:spPr>
          <a:xfrm>
            <a:off x="115438" y="133726"/>
            <a:ext cx="8913124" cy="6322100"/>
          </a:xfrm>
          <a:prstGeom prst="rect">
            <a:avLst/>
          </a:prstGeom>
        </p:spPr>
      </p:pic>
      <p:sp>
        <p:nvSpPr>
          <p:cNvPr id="36" name="Rectangle 35">
            <a:extLst>
              <a:ext uri="{FF2B5EF4-FFF2-40B4-BE49-F238E27FC236}">
                <a16:creationId xmlns:a16="http://schemas.microsoft.com/office/drawing/2014/main" id="{13942267-48F7-4FDC-ABA8-F2E3BAC9401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Erika and Kim are discussing place value.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your answer.</a:t>
            </a:r>
          </a:p>
          <a:p>
            <a:pPr lvl="0"/>
            <a:r>
              <a:rPr lang="en-GB" sz="2000" b="1" dirty="0">
                <a:solidFill>
                  <a:prstClr val="black"/>
                </a:solidFill>
                <a:latin typeface="Century Gothic" panose="020B0502020202020204" pitchFamily="34" charset="0"/>
              </a:rPr>
              <a:t>Kim is correct because…</a:t>
            </a:r>
          </a:p>
          <a:p>
            <a:endParaRPr lang="en-GB" sz="2000" b="1" dirty="0">
              <a:solidFill>
                <a:schemeClr val="tx1"/>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p:txBody>
      </p:sp>
      <p:grpSp>
        <p:nvGrpSpPr>
          <p:cNvPr id="37" name="Group 36">
            <a:extLst>
              <a:ext uri="{FF2B5EF4-FFF2-40B4-BE49-F238E27FC236}">
                <a16:creationId xmlns:a16="http://schemas.microsoft.com/office/drawing/2014/main" id="{89349A7A-C5FA-4193-A892-822FDF1260FE}"/>
              </a:ext>
            </a:extLst>
          </p:cNvPr>
          <p:cNvGrpSpPr/>
          <p:nvPr/>
        </p:nvGrpSpPr>
        <p:grpSpPr>
          <a:xfrm>
            <a:off x="816861" y="1374150"/>
            <a:ext cx="7646990" cy="2732160"/>
            <a:chOff x="846678" y="1960554"/>
            <a:chExt cx="7646990" cy="2732160"/>
          </a:xfrm>
        </p:grpSpPr>
        <p:sp>
          <p:nvSpPr>
            <p:cNvPr id="38" name="TextBox 37">
              <a:extLst>
                <a:ext uri="{FF2B5EF4-FFF2-40B4-BE49-F238E27FC236}">
                  <a16:creationId xmlns:a16="http://schemas.microsoft.com/office/drawing/2014/main" id="{81292208-8A4F-412B-B4DD-85B3026FA239}"/>
                </a:ext>
              </a:extLst>
            </p:cNvPr>
            <p:cNvSpPr txBox="1"/>
            <p:nvPr/>
          </p:nvSpPr>
          <p:spPr>
            <a:xfrm>
              <a:off x="846678" y="3221022"/>
              <a:ext cx="898003" cy="461665"/>
            </a:xfrm>
            <a:prstGeom prst="rect">
              <a:avLst/>
            </a:prstGeom>
            <a:noFill/>
          </p:spPr>
          <p:txBody>
            <a:bodyPr wrap="none" rtlCol="0">
              <a:spAutoFit/>
            </a:bodyPr>
            <a:lstStyle/>
            <a:p>
              <a:r>
                <a:rPr lang="en-GB" sz="2400" b="1" dirty="0">
                  <a:latin typeface="Century Gothic" panose="020B0502020202020204" pitchFamily="34" charset="0"/>
                </a:rPr>
                <a:t>Erika</a:t>
              </a:r>
            </a:p>
          </p:txBody>
        </p:sp>
        <p:sp>
          <p:nvSpPr>
            <p:cNvPr id="39" name="TextBox 38">
              <a:extLst>
                <a:ext uri="{FF2B5EF4-FFF2-40B4-BE49-F238E27FC236}">
                  <a16:creationId xmlns:a16="http://schemas.microsoft.com/office/drawing/2014/main" id="{D0908DCA-7462-4E8B-8E7A-31B901585B18}"/>
                </a:ext>
              </a:extLst>
            </p:cNvPr>
            <p:cNvSpPr txBox="1"/>
            <p:nvPr/>
          </p:nvSpPr>
          <p:spPr>
            <a:xfrm>
              <a:off x="7755966" y="4231049"/>
              <a:ext cx="737702" cy="461665"/>
            </a:xfrm>
            <a:prstGeom prst="rect">
              <a:avLst/>
            </a:prstGeom>
            <a:noFill/>
          </p:spPr>
          <p:txBody>
            <a:bodyPr wrap="none" rtlCol="0">
              <a:spAutoFit/>
            </a:bodyPr>
            <a:lstStyle/>
            <a:p>
              <a:r>
                <a:rPr lang="en-GB" sz="2400" b="1" dirty="0">
                  <a:latin typeface="Century Gothic" panose="020B0502020202020204" pitchFamily="34" charset="0"/>
                </a:rPr>
                <a:t>Kim</a:t>
              </a:r>
            </a:p>
          </p:txBody>
        </p:sp>
        <p:sp>
          <p:nvSpPr>
            <p:cNvPr id="40" name="Speech Bubble: Rectangle with Corners Rounded 39">
              <a:extLst>
                <a:ext uri="{FF2B5EF4-FFF2-40B4-BE49-F238E27FC236}">
                  <a16:creationId xmlns:a16="http://schemas.microsoft.com/office/drawing/2014/main" id="{E2EAD2C0-9B56-4EE7-BFE7-253F04F364EB}"/>
                </a:ext>
              </a:extLst>
            </p:cNvPr>
            <p:cNvSpPr/>
            <p:nvPr/>
          </p:nvSpPr>
          <p:spPr>
            <a:xfrm flipH="1">
              <a:off x="3288863" y="3060382"/>
              <a:ext cx="3574800" cy="900000"/>
            </a:xfrm>
            <a:prstGeom prst="wedgeRoundRectCallout">
              <a:avLst>
                <a:gd name="adj1" fmla="val -64015"/>
                <a:gd name="adj2" fmla="val 41041"/>
                <a:gd name="adj3" fmla="val 16667"/>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No, the number shown is 5,308.</a:t>
              </a:r>
            </a:p>
          </p:txBody>
        </p:sp>
        <p:sp>
          <p:nvSpPr>
            <p:cNvPr id="41" name="Speech Bubble: Rectangle with Corners Rounded 40">
              <a:extLst>
                <a:ext uri="{FF2B5EF4-FFF2-40B4-BE49-F238E27FC236}">
                  <a16:creationId xmlns:a16="http://schemas.microsoft.com/office/drawing/2014/main" id="{7C0466A1-53AA-4887-AD6D-8E537F5B6742}"/>
                </a:ext>
              </a:extLst>
            </p:cNvPr>
            <p:cNvSpPr/>
            <p:nvPr/>
          </p:nvSpPr>
          <p:spPr>
            <a:xfrm>
              <a:off x="2581261" y="1960554"/>
              <a:ext cx="3573591" cy="900000"/>
            </a:xfrm>
            <a:prstGeom prst="wedgeRoundRectCallout">
              <a:avLst>
                <a:gd name="adj1" fmla="val -64015"/>
                <a:gd name="adj2" fmla="val 41041"/>
                <a:gd name="adj3" fmla="val 16667"/>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 number shown is 5,038.</a:t>
              </a:r>
            </a:p>
          </p:txBody>
        </p:sp>
      </p:grpSp>
    </p:spTree>
    <p:extLst>
      <p:ext uri="{BB962C8B-B14F-4D97-AF65-F5344CB8AC3E}">
        <p14:creationId xmlns:p14="http://schemas.microsoft.com/office/powerpoint/2010/main" val="24209286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5" name="Group 94">
            <a:extLst>
              <a:ext uri="{FF2B5EF4-FFF2-40B4-BE49-F238E27FC236}">
                <a16:creationId xmlns:a16="http://schemas.microsoft.com/office/drawing/2014/main" id="{172109F6-B5D3-4115-965E-A1C4BA0DA6CF}"/>
              </a:ext>
            </a:extLst>
          </p:cNvPr>
          <p:cNvGrpSpPr/>
          <p:nvPr/>
        </p:nvGrpSpPr>
        <p:grpSpPr>
          <a:xfrm>
            <a:off x="27814" y="6454317"/>
            <a:ext cx="1231337" cy="403587"/>
            <a:chOff x="27814" y="6454317"/>
            <a:chExt cx="1231337" cy="403587"/>
          </a:xfrm>
        </p:grpSpPr>
        <p:pic>
          <p:nvPicPr>
            <p:cNvPr id="96" name="Picture 95" descr="A close up of a sign&#10;&#10;Description generated with high confidence">
              <a:extLst>
                <a:ext uri="{FF2B5EF4-FFF2-40B4-BE49-F238E27FC236}">
                  <a16:creationId xmlns:a16="http://schemas.microsoft.com/office/drawing/2014/main" id="{22FF1256-0BE0-4B55-908E-045C4260A5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7" name="TextBox 96">
              <a:extLst>
                <a:ext uri="{FF2B5EF4-FFF2-40B4-BE49-F238E27FC236}">
                  <a16:creationId xmlns:a16="http://schemas.microsoft.com/office/drawing/2014/main" id="{F6C79332-E4F1-4745-ADDB-D52C97C3A82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35" name="Picture 34">
            <a:extLst>
              <a:ext uri="{FF2B5EF4-FFF2-40B4-BE49-F238E27FC236}">
                <a16:creationId xmlns:a16="http://schemas.microsoft.com/office/drawing/2014/main" id="{895EFD4D-1069-420F-A163-17689BFE70B7}"/>
              </a:ext>
            </a:extLst>
          </p:cNvPr>
          <p:cNvPicPr>
            <a:picLocks noChangeAspect="1"/>
          </p:cNvPicPr>
          <p:nvPr/>
        </p:nvPicPr>
        <p:blipFill>
          <a:blip r:embed="rId4"/>
          <a:stretch>
            <a:fillRect/>
          </a:stretch>
        </p:blipFill>
        <p:spPr>
          <a:xfrm>
            <a:off x="115438" y="133726"/>
            <a:ext cx="8913124" cy="6322100"/>
          </a:xfrm>
          <a:prstGeom prst="rect">
            <a:avLst/>
          </a:prstGeom>
        </p:spPr>
      </p:pic>
      <p:sp>
        <p:nvSpPr>
          <p:cNvPr id="36" name="Rectangle 35">
            <a:extLst>
              <a:ext uri="{FF2B5EF4-FFF2-40B4-BE49-F238E27FC236}">
                <a16:creationId xmlns:a16="http://schemas.microsoft.com/office/drawing/2014/main" id="{13942267-48F7-4FDC-ABA8-F2E3BAC9401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Erika and Kim are discussing place value.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your answer.</a:t>
            </a:r>
          </a:p>
          <a:p>
            <a:pPr lvl="0"/>
            <a:r>
              <a:rPr lang="en-GB" sz="2000" b="1" dirty="0">
                <a:solidFill>
                  <a:srgbClr val="FF0000"/>
                </a:solidFill>
                <a:latin typeface="Century Gothic" panose="020B0502020202020204" pitchFamily="34" charset="0"/>
              </a:rPr>
              <a:t>Kim is correct because the counters show 5 thousands, 3 hundreds and 8 ones which makes 5,308.</a:t>
            </a:r>
          </a:p>
          <a:p>
            <a:endParaRPr lang="en-GB" sz="2000" b="1" dirty="0">
              <a:solidFill>
                <a:schemeClr val="tx1"/>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p:txBody>
      </p:sp>
      <p:grpSp>
        <p:nvGrpSpPr>
          <p:cNvPr id="37" name="Group 36">
            <a:extLst>
              <a:ext uri="{FF2B5EF4-FFF2-40B4-BE49-F238E27FC236}">
                <a16:creationId xmlns:a16="http://schemas.microsoft.com/office/drawing/2014/main" id="{89349A7A-C5FA-4193-A892-822FDF1260FE}"/>
              </a:ext>
            </a:extLst>
          </p:cNvPr>
          <p:cNvGrpSpPr/>
          <p:nvPr/>
        </p:nvGrpSpPr>
        <p:grpSpPr>
          <a:xfrm>
            <a:off x="816861" y="1374150"/>
            <a:ext cx="7646990" cy="2732160"/>
            <a:chOff x="846678" y="1960554"/>
            <a:chExt cx="7646990" cy="2732160"/>
          </a:xfrm>
        </p:grpSpPr>
        <p:sp>
          <p:nvSpPr>
            <p:cNvPr id="38" name="TextBox 37">
              <a:extLst>
                <a:ext uri="{FF2B5EF4-FFF2-40B4-BE49-F238E27FC236}">
                  <a16:creationId xmlns:a16="http://schemas.microsoft.com/office/drawing/2014/main" id="{81292208-8A4F-412B-B4DD-85B3026FA239}"/>
                </a:ext>
              </a:extLst>
            </p:cNvPr>
            <p:cNvSpPr txBox="1"/>
            <p:nvPr/>
          </p:nvSpPr>
          <p:spPr>
            <a:xfrm>
              <a:off x="846678" y="3221022"/>
              <a:ext cx="898003" cy="461665"/>
            </a:xfrm>
            <a:prstGeom prst="rect">
              <a:avLst/>
            </a:prstGeom>
            <a:noFill/>
          </p:spPr>
          <p:txBody>
            <a:bodyPr wrap="none" rtlCol="0">
              <a:spAutoFit/>
            </a:bodyPr>
            <a:lstStyle/>
            <a:p>
              <a:r>
                <a:rPr lang="en-GB" sz="2400" b="1" dirty="0">
                  <a:latin typeface="Century Gothic" panose="020B0502020202020204" pitchFamily="34" charset="0"/>
                </a:rPr>
                <a:t>Erika</a:t>
              </a:r>
            </a:p>
          </p:txBody>
        </p:sp>
        <p:sp>
          <p:nvSpPr>
            <p:cNvPr id="39" name="TextBox 38">
              <a:extLst>
                <a:ext uri="{FF2B5EF4-FFF2-40B4-BE49-F238E27FC236}">
                  <a16:creationId xmlns:a16="http://schemas.microsoft.com/office/drawing/2014/main" id="{D0908DCA-7462-4E8B-8E7A-31B901585B18}"/>
                </a:ext>
              </a:extLst>
            </p:cNvPr>
            <p:cNvSpPr txBox="1"/>
            <p:nvPr/>
          </p:nvSpPr>
          <p:spPr>
            <a:xfrm>
              <a:off x="7755966" y="4231049"/>
              <a:ext cx="737702" cy="461665"/>
            </a:xfrm>
            <a:prstGeom prst="rect">
              <a:avLst/>
            </a:prstGeom>
            <a:noFill/>
          </p:spPr>
          <p:txBody>
            <a:bodyPr wrap="none" rtlCol="0">
              <a:spAutoFit/>
            </a:bodyPr>
            <a:lstStyle/>
            <a:p>
              <a:r>
                <a:rPr lang="en-GB" sz="2400" b="1" dirty="0">
                  <a:latin typeface="Century Gothic" panose="020B0502020202020204" pitchFamily="34" charset="0"/>
                </a:rPr>
                <a:t>Kim</a:t>
              </a:r>
            </a:p>
          </p:txBody>
        </p:sp>
        <p:sp>
          <p:nvSpPr>
            <p:cNvPr id="40" name="Speech Bubble: Rectangle with Corners Rounded 39">
              <a:extLst>
                <a:ext uri="{FF2B5EF4-FFF2-40B4-BE49-F238E27FC236}">
                  <a16:creationId xmlns:a16="http://schemas.microsoft.com/office/drawing/2014/main" id="{E2EAD2C0-9B56-4EE7-BFE7-253F04F364EB}"/>
                </a:ext>
              </a:extLst>
            </p:cNvPr>
            <p:cNvSpPr/>
            <p:nvPr/>
          </p:nvSpPr>
          <p:spPr>
            <a:xfrm flipH="1">
              <a:off x="3288863" y="3060382"/>
              <a:ext cx="3574800" cy="900000"/>
            </a:xfrm>
            <a:prstGeom prst="wedgeRoundRectCallout">
              <a:avLst>
                <a:gd name="adj1" fmla="val -64015"/>
                <a:gd name="adj2" fmla="val 41041"/>
                <a:gd name="adj3" fmla="val 16667"/>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No, the number shown is 5,308.</a:t>
              </a:r>
            </a:p>
          </p:txBody>
        </p:sp>
        <p:sp>
          <p:nvSpPr>
            <p:cNvPr id="41" name="Speech Bubble: Rectangle with Corners Rounded 40">
              <a:extLst>
                <a:ext uri="{FF2B5EF4-FFF2-40B4-BE49-F238E27FC236}">
                  <a16:creationId xmlns:a16="http://schemas.microsoft.com/office/drawing/2014/main" id="{7C0466A1-53AA-4887-AD6D-8E537F5B6742}"/>
                </a:ext>
              </a:extLst>
            </p:cNvPr>
            <p:cNvSpPr/>
            <p:nvPr/>
          </p:nvSpPr>
          <p:spPr>
            <a:xfrm>
              <a:off x="2581261" y="1960554"/>
              <a:ext cx="3573591" cy="900000"/>
            </a:xfrm>
            <a:prstGeom prst="wedgeRoundRectCallout">
              <a:avLst>
                <a:gd name="adj1" fmla="val -64015"/>
                <a:gd name="adj2" fmla="val 41041"/>
                <a:gd name="adj3" fmla="val 16667"/>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 number shown is 5,038.</a:t>
              </a:r>
            </a:p>
          </p:txBody>
        </p:sp>
      </p:grpSp>
    </p:spTree>
    <p:extLst>
      <p:ext uri="{BB962C8B-B14F-4D97-AF65-F5344CB8AC3E}">
        <p14:creationId xmlns:p14="http://schemas.microsoft.com/office/powerpoint/2010/main" val="35438920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number matches the counters?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pPr lvl="0"/>
            <a:endParaRPr lang="en-GB" sz="2400" b="1" dirty="0">
              <a:solidFill>
                <a:srgbClr val="E7E6E6">
                  <a:lumMod val="25000"/>
                </a:srgbClr>
              </a:solidFill>
              <a:latin typeface="Century Gothic" panose="020B0502020202020204" pitchFamily="34" charset="0"/>
            </a:endParaRPr>
          </a:p>
        </p:txBody>
      </p:sp>
      <p:sp>
        <p:nvSpPr>
          <p:cNvPr id="13" name="Rounded Rectangle 70">
            <a:extLst>
              <a:ext uri="{FF2B5EF4-FFF2-40B4-BE49-F238E27FC236}">
                <a16:creationId xmlns:a16="http://schemas.microsoft.com/office/drawing/2014/main" id="{004DB607-BB58-47C1-8C15-D9DDB3AA26BA}"/>
              </a:ext>
            </a:extLst>
          </p:cNvPr>
          <p:cNvSpPr/>
          <p:nvPr/>
        </p:nvSpPr>
        <p:spPr>
          <a:xfrm>
            <a:off x="2047701" y="2984327"/>
            <a:ext cx="5207865" cy="1983051"/>
          </a:xfrm>
          <a:prstGeom prst="roundRect">
            <a:avLst/>
          </a:prstGeom>
          <a:solidFill>
            <a:schemeClr val="bg1"/>
          </a:solidFill>
          <a:ln w="38100">
            <a:solidFill>
              <a:srgbClr val="4AD6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Century Gothic" panose="020B0502020202020204" pitchFamily="34" charset="0"/>
            </a:endParaRPr>
          </a:p>
        </p:txBody>
      </p:sp>
      <p:sp>
        <p:nvSpPr>
          <p:cNvPr id="14" name="Rounded Rectangle 68">
            <a:extLst>
              <a:ext uri="{FF2B5EF4-FFF2-40B4-BE49-F238E27FC236}">
                <a16:creationId xmlns:a16="http://schemas.microsoft.com/office/drawing/2014/main" id="{250526C7-6158-4D83-AD66-ECF82E953B97}"/>
              </a:ext>
            </a:extLst>
          </p:cNvPr>
          <p:cNvSpPr/>
          <p:nvPr/>
        </p:nvSpPr>
        <p:spPr>
          <a:xfrm>
            <a:off x="2047701" y="1669618"/>
            <a:ext cx="1492783" cy="1116526"/>
          </a:xfrm>
          <a:prstGeom prst="roundRect">
            <a:avLst/>
          </a:prstGeom>
          <a:solidFill>
            <a:schemeClr val="bg1"/>
          </a:solidFill>
          <a:ln w="38100">
            <a:solidFill>
              <a:srgbClr val="4AD6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Century Gothic" panose="020B0502020202020204" pitchFamily="34" charset="0"/>
              </a:rPr>
              <a:t>8,830</a:t>
            </a:r>
          </a:p>
        </p:txBody>
      </p:sp>
      <p:sp>
        <p:nvSpPr>
          <p:cNvPr id="15" name="TextBox 14">
            <a:extLst>
              <a:ext uri="{FF2B5EF4-FFF2-40B4-BE49-F238E27FC236}">
                <a16:creationId xmlns:a16="http://schemas.microsoft.com/office/drawing/2014/main" id="{8FCDB309-326E-40F9-A483-DC9BBD2BEA16}"/>
              </a:ext>
            </a:extLst>
          </p:cNvPr>
          <p:cNvSpPr txBox="1"/>
          <p:nvPr/>
        </p:nvSpPr>
        <p:spPr>
          <a:xfrm>
            <a:off x="1752698" y="1252329"/>
            <a:ext cx="378902" cy="450552"/>
          </a:xfrm>
          <a:prstGeom prst="rect">
            <a:avLst/>
          </a:prstGeom>
          <a:noFill/>
        </p:spPr>
        <p:txBody>
          <a:bodyPr wrap="none" rtlCol="0">
            <a:spAutoFit/>
          </a:bodyPr>
          <a:lstStyle/>
          <a:p>
            <a:r>
              <a:rPr lang="en-GB" sz="2400" b="1" dirty="0">
                <a:latin typeface="Century Gothic" panose="020B0502020202020204" pitchFamily="34" charset="0"/>
              </a:rPr>
              <a:t>a</a:t>
            </a:r>
          </a:p>
        </p:txBody>
      </p:sp>
      <p:sp>
        <p:nvSpPr>
          <p:cNvPr id="20" name="TextBox 19">
            <a:extLst>
              <a:ext uri="{FF2B5EF4-FFF2-40B4-BE49-F238E27FC236}">
                <a16:creationId xmlns:a16="http://schemas.microsoft.com/office/drawing/2014/main" id="{3931A4DA-916A-4611-B332-65ACA64C8CEE}"/>
              </a:ext>
            </a:extLst>
          </p:cNvPr>
          <p:cNvSpPr txBox="1"/>
          <p:nvPr/>
        </p:nvSpPr>
        <p:spPr>
          <a:xfrm>
            <a:off x="3686930" y="1266174"/>
            <a:ext cx="378902" cy="450552"/>
          </a:xfrm>
          <a:prstGeom prst="rect">
            <a:avLst/>
          </a:prstGeom>
          <a:noFill/>
        </p:spPr>
        <p:txBody>
          <a:bodyPr wrap="none" rtlCol="0">
            <a:spAutoFit/>
          </a:bodyPr>
          <a:lstStyle/>
          <a:p>
            <a:r>
              <a:rPr lang="en-GB" sz="2400" b="1" dirty="0">
                <a:latin typeface="Century Gothic" panose="020B0502020202020204" pitchFamily="34" charset="0"/>
              </a:rPr>
              <a:t>b</a:t>
            </a:r>
          </a:p>
        </p:txBody>
      </p:sp>
      <p:sp>
        <p:nvSpPr>
          <p:cNvPr id="21" name="Rounded Rectangle 68">
            <a:extLst>
              <a:ext uri="{FF2B5EF4-FFF2-40B4-BE49-F238E27FC236}">
                <a16:creationId xmlns:a16="http://schemas.microsoft.com/office/drawing/2014/main" id="{48BF80C3-5E9F-41F5-A67A-4EECE2063E30}"/>
              </a:ext>
            </a:extLst>
          </p:cNvPr>
          <p:cNvSpPr/>
          <p:nvPr/>
        </p:nvSpPr>
        <p:spPr>
          <a:xfrm>
            <a:off x="3893277" y="1676862"/>
            <a:ext cx="1492783" cy="1116526"/>
          </a:xfrm>
          <a:prstGeom prst="roundRect">
            <a:avLst/>
          </a:prstGeom>
          <a:solidFill>
            <a:schemeClr val="bg1"/>
          </a:solidFill>
          <a:ln w="38100">
            <a:solidFill>
              <a:srgbClr val="4AD6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Century Gothic" panose="020B0502020202020204" pitchFamily="34" charset="0"/>
              </a:rPr>
              <a:t>8,083</a:t>
            </a:r>
          </a:p>
        </p:txBody>
      </p:sp>
      <p:sp>
        <p:nvSpPr>
          <p:cNvPr id="22" name="Rounded Rectangle 68">
            <a:extLst>
              <a:ext uri="{FF2B5EF4-FFF2-40B4-BE49-F238E27FC236}">
                <a16:creationId xmlns:a16="http://schemas.microsoft.com/office/drawing/2014/main" id="{79837823-9320-44DA-856A-BFEE69EF513B}"/>
              </a:ext>
            </a:extLst>
          </p:cNvPr>
          <p:cNvSpPr/>
          <p:nvPr/>
        </p:nvSpPr>
        <p:spPr>
          <a:xfrm>
            <a:off x="5719414" y="1712734"/>
            <a:ext cx="1492783" cy="1116526"/>
          </a:xfrm>
          <a:prstGeom prst="roundRect">
            <a:avLst/>
          </a:prstGeom>
          <a:solidFill>
            <a:schemeClr val="bg1"/>
          </a:solidFill>
          <a:ln w="38100">
            <a:solidFill>
              <a:srgbClr val="4AD6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Century Gothic" panose="020B0502020202020204" pitchFamily="34" charset="0"/>
              </a:rPr>
              <a:t>8,803</a:t>
            </a:r>
          </a:p>
        </p:txBody>
      </p:sp>
      <p:sp>
        <p:nvSpPr>
          <p:cNvPr id="23" name="TextBox 22">
            <a:extLst>
              <a:ext uri="{FF2B5EF4-FFF2-40B4-BE49-F238E27FC236}">
                <a16:creationId xmlns:a16="http://schemas.microsoft.com/office/drawing/2014/main" id="{9786AD96-DF14-42AC-BC58-0EAA7729F9F1}"/>
              </a:ext>
            </a:extLst>
          </p:cNvPr>
          <p:cNvSpPr txBox="1"/>
          <p:nvPr/>
        </p:nvSpPr>
        <p:spPr>
          <a:xfrm>
            <a:off x="5445798" y="1297344"/>
            <a:ext cx="372645" cy="450552"/>
          </a:xfrm>
          <a:prstGeom prst="rect">
            <a:avLst/>
          </a:prstGeom>
          <a:noFill/>
        </p:spPr>
        <p:txBody>
          <a:bodyPr wrap="none" rtlCol="0">
            <a:spAutoFit/>
          </a:bodyPr>
          <a:lstStyle/>
          <a:p>
            <a:r>
              <a:rPr lang="en-GB" sz="2400" b="1" dirty="0">
                <a:latin typeface="Century Gothic" panose="020B0502020202020204" pitchFamily="34" charset="0"/>
              </a:rPr>
              <a:t>c</a:t>
            </a:r>
          </a:p>
        </p:txBody>
      </p:sp>
      <p:grpSp>
        <p:nvGrpSpPr>
          <p:cNvPr id="3" name="Group 2">
            <a:extLst>
              <a:ext uri="{FF2B5EF4-FFF2-40B4-BE49-F238E27FC236}">
                <a16:creationId xmlns:a16="http://schemas.microsoft.com/office/drawing/2014/main" id="{7FDE7780-87EF-4DF4-8B00-CF0CC3935E31}"/>
              </a:ext>
            </a:extLst>
          </p:cNvPr>
          <p:cNvGrpSpPr/>
          <p:nvPr/>
        </p:nvGrpSpPr>
        <p:grpSpPr>
          <a:xfrm>
            <a:off x="4470503" y="3055253"/>
            <a:ext cx="2684920" cy="1271833"/>
            <a:chOff x="2119373" y="3278781"/>
            <a:chExt cx="2684920" cy="1271833"/>
          </a:xfrm>
        </p:grpSpPr>
        <p:sp>
          <p:nvSpPr>
            <p:cNvPr id="25" name="TextBox 24">
              <a:extLst>
                <a:ext uri="{FF2B5EF4-FFF2-40B4-BE49-F238E27FC236}">
                  <a16:creationId xmlns:a16="http://schemas.microsoft.com/office/drawing/2014/main" id="{DF1ECE1C-54C3-46AC-AAB9-C1FF9CA1771F}"/>
                </a:ext>
              </a:extLst>
            </p:cNvPr>
            <p:cNvSpPr txBox="1">
              <a:spLocks noChangeAspect="1"/>
            </p:cNvSpPr>
            <p:nvPr/>
          </p:nvSpPr>
          <p:spPr>
            <a:xfrm>
              <a:off x="2119373" y="3278781"/>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26" name="TextBox 25">
              <a:extLst>
                <a:ext uri="{FF2B5EF4-FFF2-40B4-BE49-F238E27FC236}">
                  <a16:creationId xmlns:a16="http://schemas.microsoft.com/office/drawing/2014/main" id="{C269FC2B-4A8D-4473-9BDF-37DC2B8B0333}"/>
                </a:ext>
              </a:extLst>
            </p:cNvPr>
            <p:cNvSpPr txBox="1">
              <a:spLocks noChangeAspect="1"/>
            </p:cNvSpPr>
            <p:nvPr/>
          </p:nvSpPr>
          <p:spPr>
            <a:xfrm>
              <a:off x="2119373" y="3957175"/>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27" name="TextBox 26">
              <a:extLst>
                <a:ext uri="{FF2B5EF4-FFF2-40B4-BE49-F238E27FC236}">
                  <a16:creationId xmlns:a16="http://schemas.microsoft.com/office/drawing/2014/main" id="{F8D7B8DF-B827-46B6-91DD-86227426CA04}"/>
                </a:ext>
              </a:extLst>
            </p:cNvPr>
            <p:cNvSpPr txBox="1">
              <a:spLocks noChangeAspect="1"/>
            </p:cNvSpPr>
            <p:nvPr/>
          </p:nvSpPr>
          <p:spPr>
            <a:xfrm>
              <a:off x="2816532" y="3278781"/>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28" name="TextBox 27">
              <a:extLst>
                <a:ext uri="{FF2B5EF4-FFF2-40B4-BE49-F238E27FC236}">
                  <a16:creationId xmlns:a16="http://schemas.microsoft.com/office/drawing/2014/main" id="{DD8D11A2-200A-478D-AB39-3E28FC1FD3C1}"/>
                </a:ext>
              </a:extLst>
            </p:cNvPr>
            <p:cNvSpPr txBox="1">
              <a:spLocks noChangeAspect="1"/>
            </p:cNvSpPr>
            <p:nvPr/>
          </p:nvSpPr>
          <p:spPr>
            <a:xfrm>
              <a:off x="2816532" y="3957175"/>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29" name="TextBox 28">
              <a:extLst>
                <a:ext uri="{FF2B5EF4-FFF2-40B4-BE49-F238E27FC236}">
                  <a16:creationId xmlns:a16="http://schemas.microsoft.com/office/drawing/2014/main" id="{A6C3518B-EE3C-485A-AFFF-074018AF2B05}"/>
                </a:ext>
              </a:extLst>
            </p:cNvPr>
            <p:cNvSpPr txBox="1">
              <a:spLocks noChangeAspect="1"/>
            </p:cNvSpPr>
            <p:nvPr/>
          </p:nvSpPr>
          <p:spPr>
            <a:xfrm>
              <a:off x="3513694" y="3278781"/>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30" name="TextBox 29">
              <a:extLst>
                <a:ext uri="{FF2B5EF4-FFF2-40B4-BE49-F238E27FC236}">
                  <a16:creationId xmlns:a16="http://schemas.microsoft.com/office/drawing/2014/main" id="{D41F0884-4F88-4B60-8B30-FD1E834D98E4}"/>
                </a:ext>
              </a:extLst>
            </p:cNvPr>
            <p:cNvSpPr txBox="1">
              <a:spLocks noChangeAspect="1"/>
            </p:cNvSpPr>
            <p:nvPr/>
          </p:nvSpPr>
          <p:spPr>
            <a:xfrm>
              <a:off x="3513694" y="3957175"/>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31" name="TextBox 30">
              <a:extLst>
                <a:ext uri="{FF2B5EF4-FFF2-40B4-BE49-F238E27FC236}">
                  <a16:creationId xmlns:a16="http://schemas.microsoft.com/office/drawing/2014/main" id="{1FB1DD16-9127-4A71-B442-FB809DACE9AB}"/>
                </a:ext>
              </a:extLst>
            </p:cNvPr>
            <p:cNvSpPr txBox="1">
              <a:spLocks noChangeAspect="1"/>
            </p:cNvSpPr>
            <p:nvPr/>
          </p:nvSpPr>
          <p:spPr>
            <a:xfrm>
              <a:off x="4210855" y="3278781"/>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32" name="TextBox 31">
              <a:extLst>
                <a:ext uri="{FF2B5EF4-FFF2-40B4-BE49-F238E27FC236}">
                  <a16:creationId xmlns:a16="http://schemas.microsoft.com/office/drawing/2014/main" id="{D8C34C43-5F05-43C6-9553-6075A3CF1ABC}"/>
                </a:ext>
              </a:extLst>
            </p:cNvPr>
            <p:cNvSpPr txBox="1">
              <a:spLocks noChangeAspect="1"/>
            </p:cNvSpPr>
            <p:nvPr/>
          </p:nvSpPr>
          <p:spPr>
            <a:xfrm>
              <a:off x="4210855" y="3957175"/>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grpSp>
      <p:grpSp>
        <p:nvGrpSpPr>
          <p:cNvPr id="39" name="Group 38">
            <a:extLst>
              <a:ext uri="{FF2B5EF4-FFF2-40B4-BE49-F238E27FC236}">
                <a16:creationId xmlns:a16="http://schemas.microsoft.com/office/drawing/2014/main" id="{95F1542F-5E15-4C5D-88C0-6A580DC57F4E}"/>
              </a:ext>
            </a:extLst>
          </p:cNvPr>
          <p:cNvGrpSpPr/>
          <p:nvPr/>
        </p:nvGrpSpPr>
        <p:grpSpPr>
          <a:xfrm>
            <a:off x="5181967" y="4468413"/>
            <a:ext cx="1261992" cy="371822"/>
            <a:chOff x="2469868" y="7597276"/>
            <a:chExt cx="733120" cy="216000"/>
          </a:xfrm>
        </p:grpSpPr>
        <p:sp>
          <p:nvSpPr>
            <p:cNvPr id="40" name="TextBox 39">
              <a:extLst>
                <a:ext uri="{FF2B5EF4-FFF2-40B4-BE49-F238E27FC236}">
                  <a16:creationId xmlns:a16="http://schemas.microsoft.com/office/drawing/2014/main" id="{BC6F2FDD-0D53-4F43-A275-8827E61D80E8}"/>
                </a:ext>
              </a:extLst>
            </p:cNvPr>
            <p:cNvSpPr txBox="1">
              <a:spLocks noChangeAspect="1"/>
            </p:cNvSpPr>
            <p:nvPr/>
          </p:nvSpPr>
          <p:spPr>
            <a:xfrm>
              <a:off x="2986988" y="7597276"/>
              <a:ext cx="216000" cy="216000"/>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a:t>
              </a:r>
              <a:endParaRPr lang="en-GB" b="1" dirty="0">
                <a:latin typeface="Century Gothic" panose="020B0502020202020204" pitchFamily="34" charset="0"/>
              </a:endParaRPr>
            </a:p>
          </p:txBody>
        </p:sp>
        <p:sp>
          <p:nvSpPr>
            <p:cNvPr id="41" name="TextBox 40">
              <a:extLst>
                <a:ext uri="{FF2B5EF4-FFF2-40B4-BE49-F238E27FC236}">
                  <a16:creationId xmlns:a16="http://schemas.microsoft.com/office/drawing/2014/main" id="{38678E60-5F01-4C65-BE84-731FE3169C07}"/>
                </a:ext>
              </a:extLst>
            </p:cNvPr>
            <p:cNvSpPr txBox="1">
              <a:spLocks noChangeAspect="1"/>
            </p:cNvSpPr>
            <p:nvPr/>
          </p:nvSpPr>
          <p:spPr>
            <a:xfrm>
              <a:off x="2469868" y="7597276"/>
              <a:ext cx="216000" cy="216000"/>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a:t>
              </a:r>
              <a:endParaRPr lang="en-GB" b="1" dirty="0">
                <a:latin typeface="Century Gothic" panose="020B0502020202020204" pitchFamily="34" charset="0"/>
              </a:endParaRPr>
            </a:p>
          </p:txBody>
        </p:sp>
        <p:sp>
          <p:nvSpPr>
            <p:cNvPr id="42" name="TextBox 41">
              <a:extLst>
                <a:ext uri="{FF2B5EF4-FFF2-40B4-BE49-F238E27FC236}">
                  <a16:creationId xmlns:a16="http://schemas.microsoft.com/office/drawing/2014/main" id="{45AA3480-2EE9-456D-A4BB-78847725C932}"/>
                </a:ext>
              </a:extLst>
            </p:cNvPr>
            <p:cNvSpPr txBox="1">
              <a:spLocks noChangeAspect="1"/>
            </p:cNvSpPr>
            <p:nvPr/>
          </p:nvSpPr>
          <p:spPr>
            <a:xfrm>
              <a:off x="2728428" y="7597276"/>
              <a:ext cx="216000" cy="216000"/>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a:t>
              </a:r>
              <a:endParaRPr lang="en-GB" b="1" dirty="0">
                <a:latin typeface="Century Gothic" panose="020B0502020202020204" pitchFamily="34" charset="0"/>
              </a:endParaRPr>
            </a:p>
          </p:txBody>
        </p:sp>
      </p:grpSp>
      <p:grpSp>
        <p:nvGrpSpPr>
          <p:cNvPr id="4" name="Group 3">
            <a:extLst>
              <a:ext uri="{FF2B5EF4-FFF2-40B4-BE49-F238E27FC236}">
                <a16:creationId xmlns:a16="http://schemas.microsoft.com/office/drawing/2014/main" id="{AA4234C8-FE55-4E49-B47D-4F402497A55E}"/>
              </a:ext>
            </a:extLst>
          </p:cNvPr>
          <p:cNvGrpSpPr/>
          <p:nvPr/>
        </p:nvGrpSpPr>
        <p:grpSpPr>
          <a:xfrm>
            <a:off x="2123425" y="3459783"/>
            <a:ext cx="2219344" cy="1046627"/>
            <a:chOff x="2163181" y="3459783"/>
            <a:chExt cx="2219344" cy="1046627"/>
          </a:xfrm>
        </p:grpSpPr>
        <p:sp>
          <p:nvSpPr>
            <p:cNvPr id="34" name="TextBox 33">
              <a:extLst>
                <a:ext uri="{FF2B5EF4-FFF2-40B4-BE49-F238E27FC236}">
                  <a16:creationId xmlns:a16="http://schemas.microsoft.com/office/drawing/2014/main" id="{6355E648-1B5D-4D34-BE8B-E38B38C34673}"/>
                </a:ext>
              </a:extLst>
            </p:cNvPr>
            <p:cNvSpPr txBox="1"/>
            <p:nvPr/>
          </p:nvSpPr>
          <p:spPr>
            <a:xfrm>
              <a:off x="2163181" y="3459788"/>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35" name="TextBox 34">
              <a:extLst>
                <a:ext uri="{FF2B5EF4-FFF2-40B4-BE49-F238E27FC236}">
                  <a16:creationId xmlns:a16="http://schemas.microsoft.com/office/drawing/2014/main" id="{A151945F-5FB2-421E-967E-DE6FDBF361BD}"/>
                </a:ext>
              </a:extLst>
            </p:cNvPr>
            <p:cNvSpPr txBox="1"/>
            <p:nvPr/>
          </p:nvSpPr>
          <p:spPr>
            <a:xfrm>
              <a:off x="2737708" y="3459786"/>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36" name="TextBox 35">
              <a:extLst>
                <a:ext uri="{FF2B5EF4-FFF2-40B4-BE49-F238E27FC236}">
                  <a16:creationId xmlns:a16="http://schemas.microsoft.com/office/drawing/2014/main" id="{2E8C4D90-C5EA-402B-A3BE-53CE1D28E5FF}"/>
                </a:ext>
              </a:extLst>
            </p:cNvPr>
            <p:cNvSpPr txBox="1"/>
            <p:nvPr/>
          </p:nvSpPr>
          <p:spPr>
            <a:xfrm>
              <a:off x="3312235" y="3459783"/>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37" name="TextBox 36">
              <a:extLst>
                <a:ext uri="{FF2B5EF4-FFF2-40B4-BE49-F238E27FC236}">
                  <a16:creationId xmlns:a16="http://schemas.microsoft.com/office/drawing/2014/main" id="{26E916ED-F9F4-496D-BC0F-A9DFB61087BB}"/>
                </a:ext>
              </a:extLst>
            </p:cNvPr>
            <p:cNvSpPr txBox="1"/>
            <p:nvPr/>
          </p:nvSpPr>
          <p:spPr>
            <a:xfrm>
              <a:off x="3886762" y="3459785"/>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47" name="TextBox 46">
              <a:extLst>
                <a:ext uri="{FF2B5EF4-FFF2-40B4-BE49-F238E27FC236}">
                  <a16:creationId xmlns:a16="http://schemas.microsoft.com/office/drawing/2014/main" id="{5F6EDA4F-6760-4883-B28B-4D79DDAD70F9}"/>
                </a:ext>
              </a:extLst>
            </p:cNvPr>
            <p:cNvSpPr txBox="1"/>
            <p:nvPr/>
          </p:nvSpPr>
          <p:spPr>
            <a:xfrm>
              <a:off x="2163181" y="4010647"/>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48" name="TextBox 47">
              <a:extLst>
                <a:ext uri="{FF2B5EF4-FFF2-40B4-BE49-F238E27FC236}">
                  <a16:creationId xmlns:a16="http://schemas.microsoft.com/office/drawing/2014/main" id="{74EAD8F2-E34F-41D2-81EA-3B004F018DE1}"/>
                </a:ext>
              </a:extLst>
            </p:cNvPr>
            <p:cNvSpPr txBox="1"/>
            <p:nvPr/>
          </p:nvSpPr>
          <p:spPr>
            <a:xfrm>
              <a:off x="2737708" y="4010645"/>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49" name="TextBox 48">
              <a:extLst>
                <a:ext uri="{FF2B5EF4-FFF2-40B4-BE49-F238E27FC236}">
                  <a16:creationId xmlns:a16="http://schemas.microsoft.com/office/drawing/2014/main" id="{DAB3C376-E99F-4496-812F-711AA7C14BB1}"/>
                </a:ext>
              </a:extLst>
            </p:cNvPr>
            <p:cNvSpPr txBox="1"/>
            <p:nvPr/>
          </p:nvSpPr>
          <p:spPr>
            <a:xfrm>
              <a:off x="3312235" y="4010642"/>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50" name="TextBox 49">
              <a:extLst>
                <a:ext uri="{FF2B5EF4-FFF2-40B4-BE49-F238E27FC236}">
                  <a16:creationId xmlns:a16="http://schemas.microsoft.com/office/drawing/2014/main" id="{DC8A7BEC-BD51-401D-A766-C2535B08D667}"/>
                </a:ext>
              </a:extLst>
            </p:cNvPr>
            <p:cNvSpPr txBox="1"/>
            <p:nvPr/>
          </p:nvSpPr>
          <p:spPr>
            <a:xfrm>
              <a:off x="3886762" y="4010644"/>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grpSp>
      <p:grpSp>
        <p:nvGrpSpPr>
          <p:cNvPr id="51" name="Group 50">
            <a:extLst>
              <a:ext uri="{FF2B5EF4-FFF2-40B4-BE49-F238E27FC236}">
                <a16:creationId xmlns:a16="http://schemas.microsoft.com/office/drawing/2014/main" id="{A39A538C-81C8-45F3-B917-DF3D0B57607B}"/>
              </a:ext>
            </a:extLst>
          </p:cNvPr>
          <p:cNvGrpSpPr/>
          <p:nvPr/>
        </p:nvGrpSpPr>
        <p:grpSpPr>
          <a:xfrm>
            <a:off x="27814" y="6454317"/>
            <a:ext cx="1231337" cy="403587"/>
            <a:chOff x="27814" y="6454317"/>
            <a:chExt cx="1231337" cy="403587"/>
          </a:xfrm>
        </p:grpSpPr>
        <p:pic>
          <p:nvPicPr>
            <p:cNvPr id="52" name="Picture 51" descr="A close up of a sign&#10;&#10;Description generated with high confidence">
              <a:extLst>
                <a:ext uri="{FF2B5EF4-FFF2-40B4-BE49-F238E27FC236}">
                  <a16:creationId xmlns:a16="http://schemas.microsoft.com/office/drawing/2014/main" id="{8D4B548E-8AD5-4F76-8784-C891856F8B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53" name="TextBox 52">
              <a:extLst>
                <a:ext uri="{FF2B5EF4-FFF2-40B4-BE49-F238E27FC236}">
                  <a16:creationId xmlns:a16="http://schemas.microsoft.com/office/drawing/2014/main" id="{6ED07EDC-E711-4EFD-96C8-4812E876BBE8}"/>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6360145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number matches the counters?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r>
              <a:rPr lang="en-GB" sz="2000" b="1" dirty="0">
                <a:solidFill>
                  <a:schemeClr val="tx1"/>
                </a:solidFill>
                <a:latin typeface="Century Gothic" panose="020B0502020202020204" pitchFamily="34" charset="0"/>
              </a:rPr>
              <a:t>B matches the counters because…</a:t>
            </a:r>
          </a:p>
          <a:p>
            <a:pPr lvl="0"/>
            <a:endParaRPr lang="en-GB" sz="2400" b="1" dirty="0">
              <a:solidFill>
                <a:srgbClr val="E7E6E6">
                  <a:lumMod val="25000"/>
                </a:srgbClr>
              </a:solidFill>
              <a:latin typeface="Century Gothic" panose="020B0502020202020204" pitchFamily="34" charset="0"/>
            </a:endParaRPr>
          </a:p>
        </p:txBody>
      </p:sp>
      <p:sp>
        <p:nvSpPr>
          <p:cNvPr id="13" name="Rounded Rectangle 70">
            <a:extLst>
              <a:ext uri="{FF2B5EF4-FFF2-40B4-BE49-F238E27FC236}">
                <a16:creationId xmlns:a16="http://schemas.microsoft.com/office/drawing/2014/main" id="{004DB607-BB58-47C1-8C15-D9DDB3AA26BA}"/>
              </a:ext>
            </a:extLst>
          </p:cNvPr>
          <p:cNvSpPr/>
          <p:nvPr/>
        </p:nvSpPr>
        <p:spPr>
          <a:xfrm>
            <a:off x="2047701" y="2984327"/>
            <a:ext cx="5207865" cy="1983051"/>
          </a:xfrm>
          <a:prstGeom prst="roundRect">
            <a:avLst/>
          </a:prstGeom>
          <a:solidFill>
            <a:schemeClr val="bg1"/>
          </a:solidFill>
          <a:ln w="38100">
            <a:solidFill>
              <a:srgbClr val="4AD6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Century Gothic" panose="020B0502020202020204" pitchFamily="34" charset="0"/>
            </a:endParaRPr>
          </a:p>
        </p:txBody>
      </p:sp>
      <p:sp>
        <p:nvSpPr>
          <p:cNvPr id="14" name="Rounded Rectangle 68">
            <a:extLst>
              <a:ext uri="{FF2B5EF4-FFF2-40B4-BE49-F238E27FC236}">
                <a16:creationId xmlns:a16="http://schemas.microsoft.com/office/drawing/2014/main" id="{250526C7-6158-4D83-AD66-ECF82E953B97}"/>
              </a:ext>
            </a:extLst>
          </p:cNvPr>
          <p:cNvSpPr/>
          <p:nvPr/>
        </p:nvSpPr>
        <p:spPr>
          <a:xfrm>
            <a:off x="2047701" y="1669618"/>
            <a:ext cx="1492783" cy="1116526"/>
          </a:xfrm>
          <a:prstGeom prst="roundRect">
            <a:avLst/>
          </a:prstGeom>
          <a:solidFill>
            <a:schemeClr val="bg1"/>
          </a:solidFill>
          <a:ln w="38100">
            <a:solidFill>
              <a:srgbClr val="4AD6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Century Gothic" panose="020B0502020202020204" pitchFamily="34" charset="0"/>
              </a:rPr>
              <a:t>8,830</a:t>
            </a:r>
          </a:p>
        </p:txBody>
      </p:sp>
      <p:sp>
        <p:nvSpPr>
          <p:cNvPr id="15" name="TextBox 14">
            <a:extLst>
              <a:ext uri="{FF2B5EF4-FFF2-40B4-BE49-F238E27FC236}">
                <a16:creationId xmlns:a16="http://schemas.microsoft.com/office/drawing/2014/main" id="{8FCDB309-326E-40F9-A483-DC9BBD2BEA16}"/>
              </a:ext>
            </a:extLst>
          </p:cNvPr>
          <p:cNvSpPr txBox="1"/>
          <p:nvPr/>
        </p:nvSpPr>
        <p:spPr>
          <a:xfrm>
            <a:off x="1752698" y="1252329"/>
            <a:ext cx="378902" cy="450552"/>
          </a:xfrm>
          <a:prstGeom prst="rect">
            <a:avLst/>
          </a:prstGeom>
          <a:noFill/>
        </p:spPr>
        <p:txBody>
          <a:bodyPr wrap="none" rtlCol="0">
            <a:spAutoFit/>
          </a:bodyPr>
          <a:lstStyle/>
          <a:p>
            <a:r>
              <a:rPr lang="en-GB" sz="2400" b="1" dirty="0">
                <a:latin typeface="Century Gothic" panose="020B0502020202020204" pitchFamily="34" charset="0"/>
              </a:rPr>
              <a:t>a</a:t>
            </a:r>
          </a:p>
        </p:txBody>
      </p:sp>
      <p:sp>
        <p:nvSpPr>
          <p:cNvPr id="20" name="TextBox 19">
            <a:extLst>
              <a:ext uri="{FF2B5EF4-FFF2-40B4-BE49-F238E27FC236}">
                <a16:creationId xmlns:a16="http://schemas.microsoft.com/office/drawing/2014/main" id="{3931A4DA-916A-4611-B332-65ACA64C8CEE}"/>
              </a:ext>
            </a:extLst>
          </p:cNvPr>
          <p:cNvSpPr txBox="1"/>
          <p:nvPr/>
        </p:nvSpPr>
        <p:spPr>
          <a:xfrm>
            <a:off x="3686930" y="1266174"/>
            <a:ext cx="378902" cy="450552"/>
          </a:xfrm>
          <a:prstGeom prst="rect">
            <a:avLst/>
          </a:prstGeom>
          <a:noFill/>
        </p:spPr>
        <p:txBody>
          <a:bodyPr wrap="none" rtlCol="0">
            <a:spAutoFit/>
          </a:bodyPr>
          <a:lstStyle/>
          <a:p>
            <a:r>
              <a:rPr lang="en-GB" sz="2400" b="1" dirty="0">
                <a:latin typeface="Century Gothic" panose="020B0502020202020204" pitchFamily="34" charset="0"/>
              </a:rPr>
              <a:t>b</a:t>
            </a:r>
          </a:p>
        </p:txBody>
      </p:sp>
      <p:sp>
        <p:nvSpPr>
          <p:cNvPr id="21" name="Rounded Rectangle 68">
            <a:extLst>
              <a:ext uri="{FF2B5EF4-FFF2-40B4-BE49-F238E27FC236}">
                <a16:creationId xmlns:a16="http://schemas.microsoft.com/office/drawing/2014/main" id="{48BF80C3-5E9F-41F5-A67A-4EECE2063E30}"/>
              </a:ext>
            </a:extLst>
          </p:cNvPr>
          <p:cNvSpPr/>
          <p:nvPr/>
        </p:nvSpPr>
        <p:spPr>
          <a:xfrm>
            <a:off x="3893277" y="1676862"/>
            <a:ext cx="1492783" cy="1116526"/>
          </a:xfrm>
          <a:prstGeom prst="roundRect">
            <a:avLst/>
          </a:prstGeom>
          <a:solidFill>
            <a:schemeClr val="bg1"/>
          </a:solidFill>
          <a:ln w="38100">
            <a:solidFill>
              <a:srgbClr val="4AD6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Century Gothic" panose="020B0502020202020204" pitchFamily="34" charset="0"/>
              </a:rPr>
              <a:t>8,083</a:t>
            </a:r>
          </a:p>
        </p:txBody>
      </p:sp>
      <p:sp>
        <p:nvSpPr>
          <p:cNvPr id="22" name="Rounded Rectangle 68">
            <a:extLst>
              <a:ext uri="{FF2B5EF4-FFF2-40B4-BE49-F238E27FC236}">
                <a16:creationId xmlns:a16="http://schemas.microsoft.com/office/drawing/2014/main" id="{79837823-9320-44DA-856A-BFEE69EF513B}"/>
              </a:ext>
            </a:extLst>
          </p:cNvPr>
          <p:cNvSpPr/>
          <p:nvPr/>
        </p:nvSpPr>
        <p:spPr>
          <a:xfrm>
            <a:off x="5719414" y="1712734"/>
            <a:ext cx="1492783" cy="1116526"/>
          </a:xfrm>
          <a:prstGeom prst="roundRect">
            <a:avLst/>
          </a:prstGeom>
          <a:solidFill>
            <a:schemeClr val="bg1"/>
          </a:solidFill>
          <a:ln w="38100">
            <a:solidFill>
              <a:srgbClr val="4AD6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Century Gothic" panose="020B0502020202020204" pitchFamily="34" charset="0"/>
              </a:rPr>
              <a:t>8,803</a:t>
            </a:r>
          </a:p>
        </p:txBody>
      </p:sp>
      <p:sp>
        <p:nvSpPr>
          <p:cNvPr id="23" name="TextBox 22">
            <a:extLst>
              <a:ext uri="{FF2B5EF4-FFF2-40B4-BE49-F238E27FC236}">
                <a16:creationId xmlns:a16="http://schemas.microsoft.com/office/drawing/2014/main" id="{9786AD96-DF14-42AC-BC58-0EAA7729F9F1}"/>
              </a:ext>
            </a:extLst>
          </p:cNvPr>
          <p:cNvSpPr txBox="1"/>
          <p:nvPr/>
        </p:nvSpPr>
        <p:spPr>
          <a:xfrm>
            <a:off x="5445798" y="1297344"/>
            <a:ext cx="372645" cy="450552"/>
          </a:xfrm>
          <a:prstGeom prst="rect">
            <a:avLst/>
          </a:prstGeom>
          <a:noFill/>
        </p:spPr>
        <p:txBody>
          <a:bodyPr wrap="none" rtlCol="0">
            <a:spAutoFit/>
          </a:bodyPr>
          <a:lstStyle/>
          <a:p>
            <a:r>
              <a:rPr lang="en-GB" sz="2400" b="1" dirty="0">
                <a:latin typeface="Century Gothic" panose="020B0502020202020204" pitchFamily="34" charset="0"/>
              </a:rPr>
              <a:t>c</a:t>
            </a:r>
          </a:p>
        </p:txBody>
      </p:sp>
      <p:grpSp>
        <p:nvGrpSpPr>
          <p:cNvPr id="3" name="Group 2">
            <a:extLst>
              <a:ext uri="{FF2B5EF4-FFF2-40B4-BE49-F238E27FC236}">
                <a16:creationId xmlns:a16="http://schemas.microsoft.com/office/drawing/2014/main" id="{7FDE7780-87EF-4DF4-8B00-CF0CC3935E31}"/>
              </a:ext>
            </a:extLst>
          </p:cNvPr>
          <p:cNvGrpSpPr/>
          <p:nvPr/>
        </p:nvGrpSpPr>
        <p:grpSpPr>
          <a:xfrm>
            <a:off x="4470503" y="3055253"/>
            <a:ext cx="2684920" cy="1271833"/>
            <a:chOff x="2119373" y="3278781"/>
            <a:chExt cx="2684920" cy="1271833"/>
          </a:xfrm>
        </p:grpSpPr>
        <p:sp>
          <p:nvSpPr>
            <p:cNvPr id="25" name="TextBox 24">
              <a:extLst>
                <a:ext uri="{FF2B5EF4-FFF2-40B4-BE49-F238E27FC236}">
                  <a16:creationId xmlns:a16="http://schemas.microsoft.com/office/drawing/2014/main" id="{DF1ECE1C-54C3-46AC-AAB9-C1FF9CA1771F}"/>
                </a:ext>
              </a:extLst>
            </p:cNvPr>
            <p:cNvSpPr txBox="1">
              <a:spLocks noChangeAspect="1"/>
            </p:cNvSpPr>
            <p:nvPr/>
          </p:nvSpPr>
          <p:spPr>
            <a:xfrm>
              <a:off x="2119373" y="3278781"/>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26" name="TextBox 25">
              <a:extLst>
                <a:ext uri="{FF2B5EF4-FFF2-40B4-BE49-F238E27FC236}">
                  <a16:creationId xmlns:a16="http://schemas.microsoft.com/office/drawing/2014/main" id="{C269FC2B-4A8D-4473-9BDF-37DC2B8B0333}"/>
                </a:ext>
              </a:extLst>
            </p:cNvPr>
            <p:cNvSpPr txBox="1">
              <a:spLocks noChangeAspect="1"/>
            </p:cNvSpPr>
            <p:nvPr/>
          </p:nvSpPr>
          <p:spPr>
            <a:xfrm>
              <a:off x="2119373" y="3957175"/>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27" name="TextBox 26">
              <a:extLst>
                <a:ext uri="{FF2B5EF4-FFF2-40B4-BE49-F238E27FC236}">
                  <a16:creationId xmlns:a16="http://schemas.microsoft.com/office/drawing/2014/main" id="{F8D7B8DF-B827-46B6-91DD-86227426CA04}"/>
                </a:ext>
              </a:extLst>
            </p:cNvPr>
            <p:cNvSpPr txBox="1">
              <a:spLocks noChangeAspect="1"/>
            </p:cNvSpPr>
            <p:nvPr/>
          </p:nvSpPr>
          <p:spPr>
            <a:xfrm>
              <a:off x="2816532" y="3278781"/>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28" name="TextBox 27">
              <a:extLst>
                <a:ext uri="{FF2B5EF4-FFF2-40B4-BE49-F238E27FC236}">
                  <a16:creationId xmlns:a16="http://schemas.microsoft.com/office/drawing/2014/main" id="{DD8D11A2-200A-478D-AB39-3E28FC1FD3C1}"/>
                </a:ext>
              </a:extLst>
            </p:cNvPr>
            <p:cNvSpPr txBox="1">
              <a:spLocks noChangeAspect="1"/>
            </p:cNvSpPr>
            <p:nvPr/>
          </p:nvSpPr>
          <p:spPr>
            <a:xfrm>
              <a:off x="2816532" y="3957175"/>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29" name="TextBox 28">
              <a:extLst>
                <a:ext uri="{FF2B5EF4-FFF2-40B4-BE49-F238E27FC236}">
                  <a16:creationId xmlns:a16="http://schemas.microsoft.com/office/drawing/2014/main" id="{A6C3518B-EE3C-485A-AFFF-074018AF2B05}"/>
                </a:ext>
              </a:extLst>
            </p:cNvPr>
            <p:cNvSpPr txBox="1">
              <a:spLocks noChangeAspect="1"/>
            </p:cNvSpPr>
            <p:nvPr/>
          </p:nvSpPr>
          <p:spPr>
            <a:xfrm>
              <a:off x="3513694" y="3278781"/>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30" name="TextBox 29">
              <a:extLst>
                <a:ext uri="{FF2B5EF4-FFF2-40B4-BE49-F238E27FC236}">
                  <a16:creationId xmlns:a16="http://schemas.microsoft.com/office/drawing/2014/main" id="{D41F0884-4F88-4B60-8B30-FD1E834D98E4}"/>
                </a:ext>
              </a:extLst>
            </p:cNvPr>
            <p:cNvSpPr txBox="1">
              <a:spLocks noChangeAspect="1"/>
            </p:cNvSpPr>
            <p:nvPr/>
          </p:nvSpPr>
          <p:spPr>
            <a:xfrm>
              <a:off x="3513694" y="3957175"/>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31" name="TextBox 30">
              <a:extLst>
                <a:ext uri="{FF2B5EF4-FFF2-40B4-BE49-F238E27FC236}">
                  <a16:creationId xmlns:a16="http://schemas.microsoft.com/office/drawing/2014/main" id="{1FB1DD16-9127-4A71-B442-FB809DACE9AB}"/>
                </a:ext>
              </a:extLst>
            </p:cNvPr>
            <p:cNvSpPr txBox="1">
              <a:spLocks noChangeAspect="1"/>
            </p:cNvSpPr>
            <p:nvPr/>
          </p:nvSpPr>
          <p:spPr>
            <a:xfrm>
              <a:off x="4210855" y="3278781"/>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32" name="TextBox 31">
              <a:extLst>
                <a:ext uri="{FF2B5EF4-FFF2-40B4-BE49-F238E27FC236}">
                  <a16:creationId xmlns:a16="http://schemas.microsoft.com/office/drawing/2014/main" id="{D8C34C43-5F05-43C6-9553-6075A3CF1ABC}"/>
                </a:ext>
              </a:extLst>
            </p:cNvPr>
            <p:cNvSpPr txBox="1">
              <a:spLocks noChangeAspect="1"/>
            </p:cNvSpPr>
            <p:nvPr/>
          </p:nvSpPr>
          <p:spPr>
            <a:xfrm>
              <a:off x="4210855" y="3957175"/>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grpSp>
      <p:grpSp>
        <p:nvGrpSpPr>
          <p:cNvPr id="39" name="Group 38">
            <a:extLst>
              <a:ext uri="{FF2B5EF4-FFF2-40B4-BE49-F238E27FC236}">
                <a16:creationId xmlns:a16="http://schemas.microsoft.com/office/drawing/2014/main" id="{95F1542F-5E15-4C5D-88C0-6A580DC57F4E}"/>
              </a:ext>
            </a:extLst>
          </p:cNvPr>
          <p:cNvGrpSpPr/>
          <p:nvPr/>
        </p:nvGrpSpPr>
        <p:grpSpPr>
          <a:xfrm>
            <a:off x="5181967" y="4468413"/>
            <a:ext cx="1261992" cy="371822"/>
            <a:chOff x="2469868" y="7597276"/>
            <a:chExt cx="733120" cy="216000"/>
          </a:xfrm>
        </p:grpSpPr>
        <p:sp>
          <p:nvSpPr>
            <p:cNvPr id="40" name="TextBox 39">
              <a:extLst>
                <a:ext uri="{FF2B5EF4-FFF2-40B4-BE49-F238E27FC236}">
                  <a16:creationId xmlns:a16="http://schemas.microsoft.com/office/drawing/2014/main" id="{BC6F2FDD-0D53-4F43-A275-8827E61D80E8}"/>
                </a:ext>
              </a:extLst>
            </p:cNvPr>
            <p:cNvSpPr txBox="1">
              <a:spLocks noChangeAspect="1"/>
            </p:cNvSpPr>
            <p:nvPr/>
          </p:nvSpPr>
          <p:spPr>
            <a:xfrm>
              <a:off x="2986988" y="7597276"/>
              <a:ext cx="216000" cy="216000"/>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a:t>
              </a:r>
              <a:endParaRPr lang="en-GB" b="1" dirty="0">
                <a:latin typeface="Century Gothic" panose="020B0502020202020204" pitchFamily="34" charset="0"/>
              </a:endParaRPr>
            </a:p>
          </p:txBody>
        </p:sp>
        <p:sp>
          <p:nvSpPr>
            <p:cNvPr id="41" name="TextBox 40">
              <a:extLst>
                <a:ext uri="{FF2B5EF4-FFF2-40B4-BE49-F238E27FC236}">
                  <a16:creationId xmlns:a16="http://schemas.microsoft.com/office/drawing/2014/main" id="{38678E60-5F01-4C65-BE84-731FE3169C07}"/>
                </a:ext>
              </a:extLst>
            </p:cNvPr>
            <p:cNvSpPr txBox="1">
              <a:spLocks noChangeAspect="1"/>
            </p:cNvSpPr>
            <p:nvPr/>
          </p:nvSpPr>
          <p:spPr>
            <a:xfrm>
              <a:off x="2469868" y="7597276"/>
              <a:ext cx="216000" cy="216000"/>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a:t>
              </a:r>
              <a:endParaRPr lang="en-GB" b="1" dirty="0">
                <a:latin typeface="Century Gothic" panose="020B0502020202020204" pitchFamily="34" charset="0"/>
              </a:endParaRPr>
            </a:p>
          </p:txBody>
        </p:sp>
        <p:sp>
          <p:nvSpPr>
            <p:cNvPr id="42" name="TextBox 41">
              <a:extLst>
                <a:ext uri="{FF2B5EF4-FFF2-40B4-BE49-F238E27FC236}">
                  <a16:creationId xmlns:a16="http://schemas.microsoft.com/office/drawing/2014/main" id="{45AA3480-2EE9-456D-A4BB-78847725C932}"/>
                </a:ext>
              </a:extLst>
            </p:cNvPr>
            <p:cNvSpPr txBox="1">
              <a:spLocks noChangeAspect="1"/>
            </p:cNvSpPr>
            <p:nvPr/>
          </p:nvSpPr>
          <p:spPr>
            <a:xfrm>
              <a:off x="2728428" y="7597276"/>
              <a:ext cx="216000" cy="216000"/>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a:t>
              </a:r>
              <a:endParaRPr lang="en-GB" b="1" dirty="0">
                <a:latin typeface="Century Gothic" panose="020B0502020202020204" pitchFamily="34" charset="0"/>
              </a:endParaRPr>
            </a:p>
          </p:txBody>
        </p:sp>
      </p:grpSp>
      <p:grpSp>
        <p:nvGrpSpPr>
          <p:cNvPr id="4" name="Group 3">
            <a:extLst>
              <a:ext uri="{FF2B5EF4-FFF2-40B4-BE49-F238E27FC236}">
                <a16:creationId xmlns:a16="http://schemas.microsoft.com/office/drawing/2014/main" id="{AA4234C8-FE55-4E49-B47D-4F402497A55E}"/>
              </a:ext>
            </a:extLst>
          </p:cNvPr>
          <p:cNvGrpSpPr/>
          <p:nvPr/>
        </p:nvGrpSpPr>
        <p:grpSpPr>
          <a:xfrm>
            <a:off x="2123425" y="3459783"/>
            <a:ext cx="2219344" cy="1046627"/>
            <a:chOff x="2163181" y="3459783"/>
            <a:chExt cx="2219344" cy="1046627"/>
          </a:xfrm>
        </p:grpSpPr>
        <p:sp>
          <p:nvSpPr>
            <p:cNvPr id="34" name="TextBox 33">
              <a:extLst>
                <a:ext uri="{FF2B5EF4-FFF2-40B4-BE49-F238E27FC236}">
                  <a16:creationId xmlns:a16="http://schemas.microsoft.com/office/drawing/2014/main" id="{6355E648-1B5D-4D34-BE8B-E38B38C34673}"/>
                </a:ext>
              </a:extLst>
            </p:cNvPr>
            <p:cNvSpPr txBox="1"/>
            <p:nvPr/>
          </p:nvSpPr>
          <p:spPr>
            <a:xfrm>
              <a:off x="2163181" y="3459788"/>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35" name="TextBox 34">
              <a:extLst>
                <a:ext uri="{FF2B5EF4-FFF2-40B4-BE49-F238E27FC236}">
                  <a16:creationId xmlns:a16="http://schemas.microsoft.com/office/drawing/2014/main" id="{A151945F-5FB2-421E-967E-DE6FDBF361BD}"/>
                </a:ext>
              </a:extLst>
            </p:cNvPr>
            <p:cNvSpPr txBox="1"/>
            <p:nvPr/>
          </p:nvSpPr>
          <p:spPr>
            <a:xfrm>
              <a:off x="2737708" y="3459786"/>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36" name="TextBox 35">
              <a:extLst>
                <a:ext uri="{FF2B5EF4-FFF2-40B4-BE49-F238E27FC236}">
                  <a16:creationId xmlns:a16="http://schemas.microsoft.com/office/drawing/2014/main" id="{2E8C4D90-C5EA-402B-A3BE-53CE1D28E5FF}"/>
                </a:ext>
              </a:extLst>
            </p:cNvPr>
            <p:cNvSpPr txBox="1"/>
            <p:nvPr/>
          </p:nvSpPr>
          <p:spPr>
            <a:xfrm>
              <a:off x="3312235" y="3459783"/>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37" name="TextBox 36">
              <a:extLst>
                <a:ext uri="{FF2B5EF4-FFF2-40B4-BE49-F238E27FC236}">
                  <a16:creationId xmlns:a16="http://schemas.microsoft.com/office/drawing/2014/main" id="{26E916ED-F9F4-496D-BC0F-A9DFB61087BB}"/>
                </a:ext>
              </a:extLst>
            </p:cNvPr>
            <p:cNvSpPr txBox="1"/>
            <p:nvPr/>
          </p:nvSpPr>
          <p:spPr>
            <a:xfrm>
              <a:off x="3886762" y="3459785"/>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47" name="TextBox 46">
              <a:extLst>
                <a:ext uri="{FF2B5EF4-FFF2-40B4-BE49-F238E27FC236}">
                  <a16:creationId xmlns:a16="http://schemas.microsoft.com/office/drawing/2014/main" id="{5F6EDA4F-6760-4883-B28B-4D79DDAD70F9}"/>
                </a:ext>
              </a:extLst>
            </p:cNvPr>
            <p:cNvSpPr txBox="1"/>
            <p:nvPr/>
          </p:nvSpPr>
          <p:spPr>
            <a:xfrm>
              <a:off x="2163181" y="4010647"/>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48" name="TextBox 47">
              <a:extLst>
                <a:ext uri="{FF2B5EF4-FFF2-40B4-BE49-F238E27FC236}">
                  <a16:creationId xmlns:a16="http://schemas.microsoft.com/office/drawing/2014/main" id="{74EAD8F2-E34F-41D2-81EA-3B004F018DE1}"/>
                </a:ext>
              </a:extLst>
            </p:cNvPr>
            <p:cNvSpPr txBox="1"/>
            <p:nvPr/>
          </p:nvSpPr>
          <p:spPr>
            <a:xfrm>
              <a:off x="2737708" y="4010645"/>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49" name="TextBox 48">
              <a:extLst>
                <a:ext uri="{FF2B5EF4-FFF2-40B4-BE49-F238E27FC236}">
                  <a16:creationId xmlns:a16="http://schemas.microsoft.com/office/drawing/2014/main" id="{DAB3C376-E99F-4496-812F-711AA7C14BB1}"/>
                </a:ext>
              </a:extLst>
            </p:cNvPr>
            <p:cNvSpPr txBox="1"/>
            <p:nvPr/>
          </p:nvSpPr>
          <p:spPr>
            <a:xfrm>
              <a:off x="3312235" y="4010642"/>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50" name="TextBox 49">
              <a:extLst>
                <a:ext uri="{FF2B5EF4-FFF2-40B4-BE49-F238E27FC236}">
                  <a16:creationId xmlns:a16="http://schemas.microsoft.com/office/drawing/2014/main" id="{DC8A7BEC-BD51-401D-A766-C2535B08D667}"/>
                </a:ext>
              </a:extLst>
            </p:cNvPr>
            <p:cNvSpPr txBox="1"/>
            <p:nvPr/>
          </p:nvSpPr>
          <p:spPr>
            <a:xfrm>
              <a:off x="3886762" y="4010644"/>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grpSp>
      <p:grpSp>
        <p:nvGrpSpPr>
          <p:cNvPr id="38" name="Group 37">
            <a:extLst>
              <a:ext uri="{FF2B5EF4-FFF2-40B4-BE49-F238E27FC236}">
                <a16:creationId xmlns:a16="http://schemas.microsoft.com/office/drawing/2014/main" id="{B7FE057E-16DD-43BF-A3BE-5AC0B170E86E}"/>
              </a:ext>
            </a:extLst>
          </p:cNvPr>
          <p:cNvGrpSpPr/>
          <p:nvPr/>
        </p:nvGrpSpPr>
        <p:grpSpPr>
          <a:xfrm>
            <a:off x="27814" y="6454317"/>
            <a:ext cx="1231337" cy="403587"/>
            <a:chOff x="27814" y="6454317"/>
            <a:chExt cx="1231337" cy="403587"/>
          </a:xfrm>
        </p:grpSpPr>
        <p:pic>
          <p:nvPicPr>
            <p:cNvPr id="43" name="Picture 42" descr="A close up of a sign&#10;&#10;Description generated with high confidence">
              <a:extLst>
                <a:ext uri="{FF2B5EF4-FFF2-40B4-BE49-F238E27FC236}">
                  <a16:creationId xmlns:a16="http://schemas.microsoft.com/office/drawing/2014/main" id="{F1C6272A-16A4-4123-97A5-DF7A5AAAA5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44" name="TextBox 43">
              <a:extLst>
                <a:ext uri="{FF2B5EF4-FFF2-40B4-BE49-F238E27FC236}">
                  <a16:creationId xmlns:a16="http://schemas.microsoft.com/office/drawing/2014/main" id="{F8071A12-BD92-4A59-AB6E-3BD537F61158}"/>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38486033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number matches the counters?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r>
              <a:rPr lang="en-GB" sz="2000" b="1" dirty="0">
                <a:solidFill>
                  <a:srgbClr val="FF0000"/>
                </a:solidFill>
                <a:latin typeface="Century Gothic" panose="020B0502020202020204" pitchFamily="34" charset="0"/>
              </a:rPr>
              <a:t>B matches the counters because there are 8 thousands, 8 tens and 3 ones which makes 8,083. </a:t>
            </a:r>
          </a:p>
          <a:p>
            <a:pPr lvl="0"/>
            <a:endParaRPr lang="en-GB" sz="2400" b="1" dirty="0">
              <a:solidFill>
                <a:srgbClr val="E7E6E6">
                  <a:lumMod val="25000"/>
                </a:srgbClr>
              </a:solidFill>
              <a:latin typeface="Century Gothic" panose="020B0502020202020204" pitchFamily="34" charset="0"/>
            </a:endParaRPr>
          </a:p>
        </p:txBody>
      </p:sp>
      <p:sp>
        <p:nvSpPr>
          <p:cNvPr id="13" name="Rounded Rectangle 70">
            <a:extLst>
              <a:ext uri="{FF2B5EF4-FFF2-40B4-BE49-F238E27FC236}">
                <a16:creationId xmlns:a16="http://schemas.microsoft.com/office/drawing/2014/main" id="{004DB607-BB58-47C1-8C15-D9DDB3AA26BA}"/>
              </a:ext>
            </a:extLst>
          </p:cNvPr>
          <p:cNvSpPr/>
          <p:nvPr/>
        </p:nvSpPr>
        <p:spPr>
          <a:xfrm>
            <a:off x="2047701" y="2984327"/>
            <a:ext cx="5207865" cy="1983051"/>
          </a:xfrm>
          <a:prstGeom prst="roundRect">
            <a:avLst/>
          </a:prstGeom>
          <a:solidFill>
            <a:schemeClr val="bg1"/>
          </a:solidFill>
          <a:ln w="38100">
            <a:solidFill>
              <a:srgbClr val="4AD6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Century Gothic" panose="020B0502020202020204" pitchFamily="34" charset="0"/>
            </a:endParaRPr>
          </a:p>
        </p:txBody>
      </p:sp>
      <p:sp>
        <p:nvSpPr>
          <p:cNvPr id="14" name="Rounded Rectangle 68">
            <a:extLst>
              <a:ext uri="{FF2B5EF4-FFF2-40B4-BE49-F238E27FC236}">
                <a16:creationId xmlns:a16="http://schemas.microsoft.com/office/drawing/2014/main" id="{250526C7-6158-4D83-AD66-ECF82E953B97}"/>
              </a:ext>
            </a:extLst>
          </p:cNvPr>
          <p:cNvSpPr/>
          <p:nvPr/>
        </p:nvSpPr>
        <p:spPr>
          <a:xfrm>
            <a:off x="2047701" y="1669618"/>
            <a:ext cx="1492783" cy="1116526"/>
          </a:xfrm>
          <a:prstGeom prst="roundRect">
            <a:avLst/>
          </a:prstGeom>
          <a:solidFill>
            <a:schemeClr val="bg1"/>
          </a:solidFill>
          <a:ln w="38100">
            <a:solidFill>
              <a:srgbClr val="4AD6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Century Gothic" panose="020B0502020202020204" pitchFamily="34" charset="0"/>
              </a:rPr>
              <a:t>8,830</a:t>
            </a:r>
          </a:p>
        </p:txBody>
      </p:sp>
      <p:sp>
        <p:nvSpPr>
          <p:cNvPr id="15" name="TextBox 14">
            <a:extLst>
              <a:ext uri="{FF2B5EF4-FFF2-40B4-BE49-F238E27FC236}">
                <a16:creationId xmlns:a16="http://schemas.microsoft.com/office/drawing/2014/main" id="{8FCDB309-326E-40F9-A483-DC9BBD2BEA16}"/>
              </a:ext>
            </a:extLst>
          </p:cNvPr>
          <p:cNvSpPr txBox="1"/>
          <p:nvPr/>
        </p:nvSpPr>
        <p:spPr>
          <a:xfrm>
            <a:off x="1752698" y="1252329"/>
            <a:ext cx="378902" cy="450552"/>
          </a:xfrm>
          <a:prstGeom prst="rect">
            <a:avLst/>
          </a:prstGeom>
          <a:noFill/>
        </p:spPr>
        <p:txBody>
          <a:bodyPr wrap="none" rtlCol="0">
            <a:spAutoFit/>
          </a:bodyPr>
          <a:lstStyle/>
          <a:p>
            <a:r>
              <a:rPr lang="en-GB" sz="2400" b="1" dirty="0">
                <a:latin typeface="Century Gothic" panose="020B0502020202020204" pitchFamily="34" charset="0"/>
              </a:rPr>
              <a:t>a</a:t>
            </a:r>
          </a:p>
        </p:txBody>
      </p:sp>
      <p:sp>
        <p:nvSpPr>
          <p:cNvPr id="20" name="TextBox 19">
            <a:extLst>
              <a:ext uri="{FF2B5EF4-FFF2-40B4-BE49-F238E27FC236}">
                <a16:creationId xmlns:a16="http://schemas.microsoft.com/office/drawing/2014/main" id="{3931A4DA-916A-4611-B332-65ACA64C8CEE}"/>
              </a:ext>
            </a:extLst>
          </p:cNvPr>
          <p:cNvSpPr txBox="1"/>
          <p:nvPr/>
        </p:nvSpPr>
        <p:spPr>
          <a:xfrm>
            <a:off x="3686930" y="1266174"/>
            <a:ext cx="378902" cy="450552"/>
          </a:xfrm>
          <a:prstGeom prst="rect">
            <a:avLst/>
          </a:prstGeom>
          <a:noFill/>
        </p:spPr>
        <p:txBody>
          <a:bodyPr wrap="none" rtlCol="0">
            <a:spAutoFit/>
          </a:bodyPr>
          <a:lstStyle/>
          <a:p>
            <a:r>
              <a:rPr lang="en-GB" sz="2400" b="1" dirty="0">
                <a:latin typeface="Century Gothic" panose="020B0502020202020204" pitchFamily="34" charset="0"/>
              </a:rPr>
              <a:t>b</a:t>
            </a:r>
          </a:p>
        </p:txBody>
      </p:sp>
      <p:sp>
        <p:nvSpPr>
          <p:cNvPr id="21" name="Rounded Rectangle 68">
            <a:extLst>
              <a:ext uri="{FF2B5EF4-FFF2-40B4-BE49-F238E27FC236}">
                <a16:creationId xmlns:a16="http://schemas.microsoft.com/office/drawing/2014/main" id="{48BF80C3-5E9F-41F5-A67A-4EECE2063E30}"/>
              </a:ext>
            </a:extLst>
          </p:cNvPr>
          <p:cNvSpPr/>
          <p:nvPr/>
        </p:nvSpPr>
        <p:spPr>
          <a:xfrm>
            <a:off x="3893277" y="1676862"/>
            <a:ext cx="1492783" cy="1116526"/>
          </a:xfrm>
          <a:prstGeom prst="roundRect">
            <a:avLst/>
          </a:prstGeom>
          <a:solidFill>
            <a:schemeClr val="bg1"/>
          </a:solidFill>
          <a:ln w="38100">
            <a:solidFill>
              <a:srgbClr val="4AD6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Century Gothic" panose="020B0502020202020204" pitchFamily="34" charset="0"/>
              </a:rPr>
              <a:t>8,083</a:t>
            </a:r>
          </a:p>
        </p:txBody>
      </p:sp>
      <p:sp>
        <p:nvSpPr>
          <p:cNvPr id="22" name="Rounded Rectangle 68">
            <a:extLst>
              <a:ext uri="{FF2B5EF4-FFF2-40B4-BE49-F238E27FC236}">
                <a16:creationId xmlns:a16="http://schemas.microsoft.com/office/drawing/2014/main" id="{79837823-9320-44DA-856A-BFEE69EF513B}"/>
              </a:ext>
            </a:extLst>
          </p:cNvPr>
          <p:cNvSpPr/>
          <p:nvPr/>
        </p:nvSpPr>
        <p:spPr>
          <a:xfrm>
            <a:off x="5719414" y="1712734"/>
            <a:ext cx="1492783" cy="1116526"/>
          </a:xfrm>
          <a:prstGeom prst="roundRect">
            <a:avLst/>
          </a:prstGeom>
          <a:solidFill>
            <a:schemeClr val="bg1"/>
          </a:solidFill>
          <a:ln w="38100">
            <a:solidFill>
              <a:srgbClr val="4AD6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Century Gothic" panose="020B0502020202020204" pitchFamily="34" charset="0"/>
              </a:rPr>
              <a:t>8,803</a:t>
            </a:r>
          </a:p>
        </p:txBody>
      </p:sp>
      <p:sp>
        <p:nvSpPr>
          <p:cNvPr id="23" name="TextBox 22">
            <a:extLst>
              <a:ext uri="{FF2B5EF4-FFF2-40B4-BE49-F238E27FC236}">
                <a16:creationId xmlns:a16="http://schemas.microsoft.com/office/drawing/2014/main" id="{9786AD96-DF14-42AC-BC58-0EAA7729F9F1}"/>
              </a:ext>
            </a:extLst>
          </p:cNvPr>
          <p:cNvSpPr txBox="1"/>
          <p:nvPr/>
        </p:nvSpPr>
        <p:spPr>
          <a:xfrm>
            <a:off x="5445798" y="1297344"/>
            <a:ext cx="372645" cy="450552"/>
          </a:xfrm>
          <a:prstGeom prst="rect">
            <a:avLst/>
          </a:prstGeom>
          <a:noFill/>
        </p:spPr>
        <p:txBody>
          <a:bodyPr wrap="none" rtlCol="0">
            <a:spAutoFit/>
          </a:bodyPr>
          <a:lstStyle/>
          <a:p>
            <a:r>
              <a:rPr lang="en-GB" sz="2400" b="1" dirty="0">
                <a:latin typeface="Century Gothic" panose="020B0502020202020204" pitchFamily="34" charset="0"/>
              </a:rPr>
              <a:t>c</a:t>
            </a:r>
          </a:p>
        </p:txBody>
      </p:sp>
      <p:grpSp>
        <p:nvGrpSpPr>
          <p:cNvPr id="3" name="Group 2">
            <a:extLst>
              <a:ext uri="{FF2B5EF4-FFF2-40B4-BE49-F238E27FC236}">
                <a16:creationId xmlns:a16="http://schemas.microsoft.com/office/drawing/2014/main" id="{7FDE7780-87EF-4DF4-8B00-CF0CC3935E31}"/>
              </a:ext>
            </a:extLst>
          </p:cNvPr>
          <p:cNvGrpSpPr/>
          <p:nvPr/>
        </p:nvGrpSpPr>
        <p:grpSpPr>
          <a:xfrm>
            <a:off x="4470503" y="3055253"/>
            <a:ext cx="2684920" cy="1271833"/>
            <a:chOff x="2119373" y="3278781"/>
            <a:chExt cx="2684920" cy="1271833"/>
          </a:xfrm>
        </p:grpSpPr>
        <p:sp>
          <p:nvSpPr>
            <p:cNvPr id="25" name="TextBox 24">
              <a:extLst>
                <a:ext uri="{FF2B5EF4-FFF2-40B4-BE49-F238E27FC236}">
                  <a16:creationId xmlns:a16="http://schemas.microsoft.com/office/drawing/2014/main" id="{DF1ECE1C-54C3-46AC-AAB9-C1FF9CA1771F}"/>
                </a:ext>
              </a:extLst>
            </p:cNvPr>
            <p:cNvSpPr txBox="1">
              <a:spLocks noChangeAspect="1"/>
            </p:cNvSpPr>
            <p:nvPr/>
          </p:nvSpPr>
          <p:spPr>
            <a:xfrm>
              <a:off x="2119373" y="3278781"/>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26" name="TextBox 25">
              <a:extLst>
                <a:ext uri="{FF2B5EF4-FFF2-40B4-BE49-F238E27FC236}">
                  <a16:creationId xmlns:a16="http://schemas.microsoft.com/office/drawing/2014/main" id="{C269FC2B-4A8D-4473-9BDF-37DC2B8B0333}"/>
                </a:ext>
              </a:extLst>
            </p:cNvPr>
            <p:cNvSpPr txBox="1">
              <a:spLocks noChangeAspect="1"/>
            </p:cNvSpPr>
            <p:nvPr/>
          </p:nvSpPr>
          <p:spPr>
            <a:xfrm>
              <a:off x="2119373" y="3957175"/>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27" name="TextBox 26">
              <a:extLst>
                <a:ext uri="{FF2B5EF4-FFF2-40B4-BE49-F238E27FC236}">
                  <a16:creationId xmlns:a16="http://schemas.microsoft.com/office/drawing/2014/main" id="{F8D7B8DF-B827-46B6-91DD-86227426CA04}"/>
                </a:ext>
              </a:extLst>
            </p:cNvPr>
            <p:cNvSpPr txBox="1">
              <a:spLocks noChangeAspect="1"/>
            </p:cNvSpPr>
            <p:nvPr/>
          </p:nvSpPr>
          <p:spPr>
            <a:xfrm>
              <a:off x="2816532" y="3278781"/>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28" name="TextBox 27">
              <a:extLst>
                <a:ext uri="{FF2B5EF4-FFF2-40B4-BE49-F238E27FC236}">
                  <a16:creationId xmlns:a16="http://schemas.microsoft.com/office/drawing/2014/main" id="{DD8D11A2-200A-478D-AB39-3E28FC1FD3C1}"/>
                </a:ext>
              </a:extLst>
            </p:cNvPr>
            <p:cNvSpPr txBox="1">
              <a:spLocks noChangeAspect="1"/>
            </p:cNvSpPr>
            <p:nvPr/>
          </p:nvSpPr>
          <p:spPr>
            <a:xfrm>
              <a:off x="2816532" y="3957175"/>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29" name="TextBox 28">
              <a:extLst>
                <a:ext uri="{FF2B5EF4-FFF2-40B4-BE49-F238E27FC236}">
                  <a16:creationId xmlns:a16="http://schemas.microsoft.com/office/drawing/2014/main" id="{A6C3518B-EE3C-485A-AFFF-074018AF2B05}"/>
                </a:ext>
              </a:extLst>
            </p:cNvPr>
            <p:cNvSpPr txBox="1">
              <a:spLocks noChangeAspect="1"/>
            </p:cNvSpPr>
            <p:nvPr/>
          </p:nvSpPr>
          <p:spPr>
            <a:xfrm>
              <a:off x="3513694" y="3278781"/>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30" name="TextBox 29">
              <a:extLst>
                <a:ext uri="{FF2B5EF4-FFF2-40B4-BE49-F238E27FC236}">
                  <a16:creationId xmlns:a16="http://schemas.microsoft.com/office/drawing/2014/main" id="{D41F0884-4F88-4B60-8B30-FD1E834D98E4}"/>
                </a:ext>
              </a:extLst>
            </p:cNvPr>
            <p:cNvSpPr txBox="1">
              <a:spLocks noChangeAspect="1"/>
            </p:cNvSpPr>
            <p:nvPr/>
          </p:nvSpPr>
          <p:spPr>
            <a:xfrm>
              <a:off x="3513694" y="3957175"/>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31" name="TextBox 30">
              <a:extLst>
                <a:ext uri="{FF2B5EF4-FFF2-40B4-BE49-F238E27FC236}">
                  <a16:creationId xmlns:a16="http://schemas.microsoft.com/office/drawing/2014/main" id="{1FB1DD16-9127-4A71-B442-FB809DACE9AB}"/>
                </a:ext>
              </a:extLst>
            </p:cNvPr>
            <p:cNvSpPr txBox="1">
              <a:spLocks noChangeAspect="1"/>
            </p:cNvSpPr>
            <p:nvPr/>
          </p:nvSpPr>
          <p:spPr>
            <a:xfrm>
              <a:off x="4210855" y="3278781"/>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sp>
          <p:nvSpPr>
            <p:cNvPr id="32" name="TextBox 31">
              <a:extLst>
                <a:ext uri="{FF2B5EF4-FFF2-40B4-BE49-F238E27FC236}">
                  <a16:creationId xmlns:a16="http://schemas.microsoft.com/office/drawing/2014/main" id="{D8C34C43-5F05-43C6-9553-6075A3CF1ABC}"/>
                </a:ext>
              </a:extLst>
            </p:cNvPr>
            <p:cNvSpPr txBox="1">
              <a:spLocks noChangeAspect="1"/>
            </p:cNvSpPr>
            <p:nvPr/>
          </p:nvSpPr>
          <p:spPr>
            <a:xfrm>
              <a:off x="4210855" y="3957175"/>
              <a:ext cx="593438" cy="593439"/>
            </a:xfrm>
            <a:prstGeom prst="ellipse">
              <a:avLst/>
            </a:prstGeom>
            <a:solidFill>
              <a:schemeClr val="accent4">
                <a:lumMod val="60000"/>
                <a:lumOff val="40000"/>
              </a:schemeClr>
            </a:solidFill>
            <a:ln>
              <a:solidFill>
                <a:schemeClr val="accent4">
                  <a:lumMod val="60000"/>
                  <a:lumOff val="40000"/>
                </a:schemeClr>
              </a:solidFill>
            </a:ln>
          </p:spPr>
          <p:txBody>
            <a:bodyPr wrap="none" lIns="0" tIns="0" rIns="0" bIns="0" rtlCol="0" anchor="ctr" anchorCtr="0">
              <a:noAutofit/>
            </a:bodyPr>
            <a:lstStyle/>
            <a:p>
              <a:pPr algn="ctr"/>
              <a:r>
                <a:rPr lang="en-GB" sz="1600" b="1" dirty="0">
                  <a:latin typeface="Century Gothic" panose="020B0502020202020204" pitchFamily="34" charset="0"/>
                </a:rPr>
                <a:t>1,000</a:t>
              </a:r>
              <a:endParaRPr lang="en-GB" sz="1100" b="1" dirty="0">
                <a:latin typeface="Century Gothic" panose="020B0502020202020204" pitchFamily="34" charset="0"/>
              </a:endParaRPr>
            </a:p>
          </p:txBody>
        </p:sp>
      </p:grpSp>
      <p:grpSp>
        <p:nvGrpSpPr>
          <p:cNvPr id="39" name="Group 38">
            <a:extLst>
              <a:ext uri="{FF2B5EF4-FFF2-40B4-BE49-F238E27FC236}">
                <a16:creationId xmlns:a16="http://schemas.microsoft.com/office/drawing/2014/main" id="{95F1542F-5E15-4C5D-88C0-6A580DC57F4E}"/>
              </a:ext>
            </a:extLst>
          </p:cNvPr>
          <p:cNvGrpSpPr/>
          <p:nvPr/>
        </p:nvGrpSpPr>
        <p:grpSpPr>
          <a:xfrm>
            <a:off x="5181967" y="4468413"/>
            <a:ext cx="1261992" cy="371822"/>
            <a:chOff x="2469868" y="7597276"/>
            <a:chExt cx="733120" cy="216000"/>
          </a:xfrm>
        </p:grpSpPr>
        <p:sp>
          <p:nvSpPr>
            <p:cNvPr id="40" name="TextBox 39">
              <a:extLst>
                <a:ext uri="{FF2B5EF4-FFF2-40B4-BE49-F238E27FC236}">
                  <a16:creationId xmlns:a16="http://schemas.microsoft.com/office/drawing/2014/main" id="{BC6F2FDD-0D53-4F43-A275-8827E61D80E8}"/>
                </a:ext>
              </a:extLst>
            </p:cNvPr>
            <p:cNvSpPr txBox="1">
              <a:spLocks noChangeAspect="1"/>
            </p:cNvSpPr>
            <p:nvPr/>
          </p:nvSpPr>
          <p:spPr>
            <a:xfrm>
              <a:off x="2986988" y="7597276"/>
              <a:ext cx="216000" cy="216000"/>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a:t>
              </a:r>
              <a:endParaRPr lang="en-GB" b="1" dirty="0">
                <a:latin typeface="Century Gothic" panose="020B0502020202020204" pitchFamily="34" charset="0"/>
              </a:endParaRPr>
            </a:p>
          </p:txBody>
        </p:sp>
        <p:sp>
          <p:nvSpPr>
            <p:cNvPr id="41" name="TextBox 40">
              <a:extLst>
                <a:ext uri="{FF2B5EF4-FFF2-40B4-BE49-F238E27FC236}">
                  <a16:creationId xmlns:a16="http://schemas.microsoft.com/office/drawing/2014/main" id="{38678E60-5F01-4C65-BE84-731FE3169C07}"/>
                </a:ext>
              </a:extLst>
            </p:cNvPr>
            <p:cNvSpPr txBox="1">
              <a:spLocks noChangeAspect="1"/>
            </p:cNvSpPr>
            <p:nvPr/>
          </p:nvSpPr>
          <p:spPr>
            <a:xfrm>
              <a:off x="2469868" y="7597276"/>
              <a:ext cx="216000" cy="216000"/>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a:t>
              </a:r>
              <a:endParaRPr lang="en-GB" b="1" dirty="0">
                <a:latin typeface="Century Gothic" panose="020B0502020202020204" pitchFamily="34" charset="0"/>
              </a:endParaRPr>
            </a:p>
          </p:txBody>
        </p:sp>
        <p:sp>
          <p:nvSpPr>
            <p:cNvPr id="42" name="TextBox 41">
              <a:extLst>
                <a:ext uri="{FF2B5EF4-FFF2-40B4-BE49-F238E27FC236}">
                  <a16:creationId xmlns:a16="http://schemas.microsoft.com/office/drawing/2014/main" id="{45AA3480-2EE9-456D-A4BB-78847725C932}"/>
                </a:ext>
              </a:extLst>
            </p:cNvPr>
            <p:cNvSpPr txBox="1">
              <a:spLocks noChangeAspect="1"/>
            </p:cNvSpPr>
            <p:nvPr/>
          </p:nvSpPr>
          <p:spPr>
            <a:xfrm>
              <a:off x="2728428" y="7597276"/>
              <a:ext cx="216000" cy="216000"/>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a:t>
              </a:r>
              <a:endParaRPr lang="en-GB" b="1" dirty="0">
                <a:latin typeface="Century Gothic" panose="020B0502020202020204" pitchFamily="34" charset="0"/>
              </a:endParaRPr>
            </a:p>
          </p:txBody>
        </p:sp>
      </p:grpSp>
      <p:grpSp>
        <p:nvGrpSpPr>
          <p:cNvPr id="4" name="Group 3">
            <a:extLst>
              <a:ext uri="{FF2B5EF4-FFF2-40B4-BE49-F238E27FC236}">
                <a16:creationId xmlns:a16="http://schemas.microsoft.com/office/drawing/2014/main" id="{AA4234C8-FE55-4E49-B47D-4F402497A55E}"/>
              </a:ext>
            </a:extLst>
          </p:cNvPr>
          <p:cNvGrpSpPr/>
          <p:nvPr/>
        </p:nvGrpSpPr>
        <p:grpSpPr>
          <a:xfrm>
            <a:off x="2123425" y="3459783"/>
            <a:ext cx="2219344" cy="1046627"/>
            <a:chOff x="2163181" y="3459783"/>
            <a:chExt cx="2219344" cy="1046627"/>
          </a:xfrm>
        </p:grpSpPr>
        <p:sp>
          <p:nvSpPr>
            <p:cNvPr id="34" name="TextBox 33">
              <a:extLst>
                <a:ext uri="{FF2B5EF4-FFF2-40B4-BE49-F238E27FC236}">
                  <a16:creationId xmlns:a16="http://schemas.microsoft.com/office/drawing/2014/main" id="{6355E648-1B5D-4D34-BE8B-E38B38C34673}"/>
                </a:ext>
              </a:extLst>
            </p:cNvPr>
            <p:cNvSpPr txBox="1"/>
            <p:nvPr/>
          </p:nvSpPr>
          <p:spPr>
            <a:xfrm>
              <a:off x="2163181" y="3459788"/>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35" name="TextBox 34">
              <a:extLst>
                <a:ext uri="{FF2B5EF4-FFF2-40B4-BE49-F238E27FC236}">
                  <a16:creationId xmlns:a16="http://schemas.microsoft.com/office/drawing/2014/main" id="{A151945F-5FB2-421E-967E-DE6FDBF361BD}"/>
                </a:ext>
              </a:extLst>
            </p:cNvPr>
            <p:cNvSpPr txBox="1"/>
            <p:nvPr/>
          </p:nvSpPr>
          <p:spPr>
            <a:xfrm>
              <a:off x="2737708" y="3459786"/>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36" name="TextBox 35">
              <a:extLst>
                <a:ext uri="{FF2B5EF4-FFF2-40B4-BE49-F238E27FC236}">
                  <a16:creationId xmlns:a16="http://schemas.microsoft.com/office/drawing/2014/main" id="{2E8C4D90-C5EA-402B-A3BE-53CE1D28E5FF}"/>
                </a:ext>
              </a:extLst>
            </p:cNvPr>
            <p:cNvSpPr txBox="1"/>
            <p:nvPr/>
          </p:nvSpPr>
          <p:spPr>
            <a:xfrm>
              <a:off x="3312235" y="3459783"/>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37" name="TextBox 36">
              <a:extLst>
                <a:ext uri="{FF2B5EF4-FFF2-40B4-BE49-F238E27FC236}">
                  <a16:creationId xmlns:a16="http://schemas.microsoft.com/office/drawing/2014/main" id="{26E916ED-F9F4-496D-BC0F-A9DFB61087BB}"/>
                </a:ext>
              </a:extLst>
            </p:cNvPr>
            <p:cNvSpPr txBox="1"/>
            <p:nvPr/>
          </p:nvSpPr>
          <p:spPr>
            <a:xfrm>
              <a:off x="3886762" y="3459785"/>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47" name="TextBox 46">
              <a:extLst>
                <a:ext uri="{FF2B5EF4-FFF2-40B4-BE49-F238E27FC236}">
                  <a16:creationId xmlns:a16="http://schemas.microsoft.com/office/drawing/2014/main" id="{5F6EDA4F-6760-4883-B28B-4D79DDAD70F9}"/>
                </a:ext>
              </a:extLst>
            </p:cNvPr>
            <p:cNvSpPr txBox="1"/>
            <p:nvPr/>
          </p:nvSpPr>
          <p:spPr>
            <a:xfrm>
              <a:off x="2163181" y="4010647"/>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48" name="TextBox 47">
              <a:extLst>
                <a:ext uri="{FF2B5EF4-FFF2-40B4-BE49-F238E27FC236}">
                  <a16:creationId xmlns:a16="http://schemas.microsoft.com/office/drawing/2014/main" id="{74EAD8F2-E34F-41D2-81EA-3B004F018DE1}"/>
                </a:ext>
              </a:extLst>
            </p:cNvPr>
            <p:cNvSpPr txBox="1"/>
            <p:nvPr/>
          </p:nvSpPr>
          <p:spPr>
            <a:xfrm>
              <a:off x="2737708" y="4010645"/>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49" name="TextBox 48">
              <a:extLst>
                <a:ext uri="{FF2B5EF4-FFF2-40B4-BE49-F238E27FC236}">
                  <a16:creationId xmlns:a16="http://schemas.microsoft.com/office/drawing/2014/main" id="{DAB3C376-E99F-4496-812F-711AA7C14BB1}"/>
                </a:ext>
              </a:extLst>
            </p:cNvPr>
            <p:cNvSpPr txBox="1"/>
            <p:nvPr/>
          </p:nvSpPr>
          <p:spPr>
            <a:xfrm>
              <a:off x="3312235" y="4010642"/>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sp>
          <p:nvSpPr>
            <p:cNvPr id="50" name="TextBox 49">
              <a:extLst>
                <a:ext uri="{FF2B5EF4-FFF2-40B4-BE49-F238E27FC236}">
                  <a16:creationId xmlns:a16="http://schemas.microsoft.com/office/drawing/2014/main" id="{DC8A7BEC-BD51-401D-A766-C2535B08D667}"/>
                </a:ext>
              </a:extLst>
            </p:cNvPr>
            <p:cNvSpPr txBox="1"/>
            <p:nvPr/>
          </p:nvSpPr>
          <p:spPr>
            <a:xfrm>
              <a:off x="3886762" y="4010644"/>
              <a:ext cx="495763" cy="495763"/>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r>
                <a:rPr lang="en-GB" sz="1600" b="1" dirty="0">
                  <a:latin typeface="Century Gothic" panose="020B0502020202020204" pitchFamily="34" charset="0"/>
                </a:rPr>
                <a:t>10</a:t>
              </a:r>
              <a:endParaRPr lang="en-GB" b="1" dirty="0">
                <a:latin typeface="Century Gothic" panose="020B0502020202020204" pitchFamily="34" charset="0"/>
              </a:endParaRPr>
            </a:p>
          </p:txBody>
        </p:sp>
      </p:grpSp>
      <p:grpSp>
        <p:nvGrpSpPr>
          <p:cNvPr id="38" name="Group 37">
            <a:extLst>
              <a:ext uri="{FF2B5EF4-FFF2-40B4-BE49-F238E27FC236}">
                <a16:creationId xmlns:a16="http://schemas.microsoft.com/office/drawing/2014/main" id="{FA709E8E-E100-4E17-9601-992AAB60F913}"/>
              </a:ext>
            </a:extLst>
          </p:cNvPr>
          <p:cNvGrpSpPr/>
          <p:nvPr/>
        </p:nvGrpSpPr>
        <p:grpSpPr>
          <a:xfrm>
            <a:off x="27814" y="6454317"/>
            <a:ext cx="1231337" cy="403587"/>
            <a:chOff x="27814" y="6454317"/>
            <a:chExt cx="1231337" cy="403587"/>
          </a:xfrm>
        </p:grpSpPr>
        <p:pic>
          <p:nvPicPr>
            <p:cNvPr id="43" name="Picture 42" descr="A close up of a sign&#10;&#10;Description generated with high confidence">
              <a:extLst>
                <a:ext uri="{FF2B5EF4-FFF2-40B4-BE49-F238E27FC236}">
                  <a16:creationId xmlns:a16="http://schemas.microsoft.com/office/drawing/2014/main" id="{FE68B7EC-B676-4AE8-BC13-90B4EE7373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44" name="TextBox 43">
              <a:extLst>
                <a:ext uri="{FF2B5EF4-FFF2-40B4-BE49-F238E27FC236}">
                  <a16:creationId xmlns:a16="http://schemas.microsoft.com/office/drawing/2014/main" id="{13B724E7-67E1-4858-97C5-90A99E4DE41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242237328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EE0B745-6025-4E22-BE73-2E40FDB1BB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86144f90-c7b6-48d0-aae5-f5e9e48cc3df"/>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5c7a0828-c5e4-45f8-a074-18a8fdc88ec6"/>
    <ds:schemaRef ds:uri="http://www.w3.org/XML/1998/namespace"/>
    <ds:schemaRef ds:uri="http://purl.org/dc/dcmitype/"/>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1507</TotalTime>
  <Words>772</Words>
  <Application>Microsoft Office PowerPoint</Application>
  <PresentationFormat>On-screen Show (4:3)</PresentationFormat>
  <Paragraphs>449</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Samantha Mawson</cp:lastModifiedBy>
  <cp:revision>73</cp:revision>
  <dcterms:created xsi:type="dcterms:W3CDTF">2018-03-17T10:08:43Z</dcterms:created>
  <dcterms:modified xsi:type="dcterms:W3CDTF">2019-06-21T13:12:57Z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