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07" r:id="rId2"/>
    <p:sldId id="308" r:id="rId3"/>
    <p:sldId id="309" r:id="rId4"/>
    <p:sldId id="311" r:id="rId5"/>
    <p:sldId id="314" r:id="rId6"/>
    <p:sldId id="302" r:id="rId7"/>
    <p:sldId id="304" r:id="rId8"/>
    <p:sldId id="312" r:id="rId9"/>
    <p:sldId id="313" r:id="rId10"/>
    <p:sldId id="303" r:id="rId11"/>
    <p:sldId id="306" r:id="rId12"/>
    <p:sldId id="305" r:id="rId13"/>
    <p:sldId id="269" r:id="rId14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9" autoAdjust="0"/>
    <p:restoredTop sz="94660"/>
  </p:normalViewPr>
  <p:slideViewPr>
    <p:cSldViewPr>
      <p:cViewPr varScale="1">
        <p:scale>
          <a:sx n="102" d="100"/>
          <a:sy n="102" d="100"/>
        </p:scale>
        <p:origin x="8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BB270-2652-4537-B7E8-53AFE62B8CE4}" type="datetimeFigureOut">
              <a:rPr lang="en-GB" smtClean="0"/>
              <a:pPr/>
              <a:t>16/09/2019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194DB-F8DA-4C7B-A354-631AE2711D6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804CBF-10E7-464B-A564-078C8E727B3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729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B7912-E8B7-43C4-AC4F-E89456E250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7561-C7AB-41E7-9048-0B038F4700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21250-CD83-449A-A45E-15433C84F4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F8FDF-37FA-4C57-86C9-D4F9FFC142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52DE-EC42-4055-BF06-256C5B55C47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176ED-4F4A-4905-8706-AC1D5BEDBD4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0FA84-4395-4E70-BE8B-43D48E9270A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B58E-8C8E-4EAC-8989-DBA3FB9E27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FADC-6B19-4714-A5BB-F053553661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54D2-D69E-4C1D-99E5-E178A1EABF1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FA2D3-4ABF-4AA1-9BDF-D426FE7957C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12B0A8-C065-42AD-A86F-42CF232B20C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96127E-D87D-4375-8902-E32C5EA53A7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325" y="6237288"/>
            <a:ext cx="27717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15816" y="6165304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332656"/>
            <a:ext cx="6400800" cy="1752600"/>
          </a:xfrm>
        </p:spPr>
        <p:txBody>
          <a:bodyPr/>
          <a:lstStyle/>
          <a:p>
            <a:r>
              <a:rPr lang="en-GB" dirty="0"/>
              <a:t>Welcome to </a:t>
            </a:r>
            <a:r>
              <a:rPr lang="en-GB" dirty="0" smtClean="0"/>
              <a:t>Rhino Class’</a:t>
            </a:r>
          </a:p>
          <a:p>
            <a:r>
              <a:rPr lang="en-GB" dirty="0" smtClean="0"/>
              <a:t>Meet the Teacher 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algn="r"/>
            <a:r>
              <a:rPr lang="en-GB" dirty="0" smtClean="0"/>
              <a:t>Please sign beside</a:t>
            </a:r>
          </a:p>
          <a:p>
            <a:pPr algn="r"/>
            <a:r>
              <a:rPr lang="en-GB" dirty="0"/>
              <a:t>y</a:t>
            </a:r>
            <a:r>
              <a:rPr lang="en-GB" dirty="0" smtClean="0"/>
              <a:t>our child’s name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r>
              <a:rPr lang="en-GB" dirty="0" smtClean="0"/>
              <a:t> </a:t>
            </a:r>
            <a:r>
              <a:rPr lang="en-GB" dirty="0" smtClean="0"/>
              <a:t> </a:t>
            </a:r>
            <a:endParaRPr lang="en-GB" dirty="0"/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5517232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+mj-lt"/>
              </a:rPr>
              <a:t>Year 5</a:t>
            </a:r>
            <a:endParaRPr lang="en-GB" sz="3200" dirty="0">
              <a:latin typeface="+mj-lt"/>
            </a:endParaRPr>
          </a:p>
        </p:txBody>
      </p:sp>
      <p:pic>
        <p:nvPicPr>
          <p:cNvPr id="1026" name="Picture 1" descr="Rhi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76872"/>
            <a:ext cx="3527096" cy="2902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ular Callout 1"/>
          <p:cNvSpPr/>
          <p:nvPr/>
        </p:nvSpPr>
        <p:spPr>
          <a:xfrm>
            <a:off x="3779912" y="2420888"/>
            <a:ext cx="4320480" cy="1872208"/>
          </a:xfrm>
          <a:prstGeom prst="wedgeRectCallout">
            <a:avLst>
              <a:gd name="adj1" fmla="val -56834"/>
              <a:gd name="adj2" fmla="val 14666"/>
            </a:avLst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890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Timetabl</a:t>
            </a:r>
            <a:r>
              <a:rPr lang="en-GB" dirty="0"/>
              <a:t>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24522"/>
            <a:ext cx="8654801" cy="527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95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 &amp; Trips</a:t>
            </a:r>
          </a:p>
        </p:txBody>
      </p:sp>
      <p:graphicFrame>
        <p:nvGraphicFramePr>
          <p:cNvPr id="5" name="Group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2994260"/>
              </p:ext>
            </p:extLst>
          </p:nvPr>
        </p:nvGraphicFramePr>
        <p:xfrm>
          <a:off x="539552" y="1417638"/>
          <a:ext cx="8229600" cy="4043682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Term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Topic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Trip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Tudor Richmond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Juniper Hall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The Big Apple - New York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National Archives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Earthquakes and volcanoes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Natural History Museum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Amazon Basin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The Buddhist Temple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Summer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Ancient Aztecs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The British Museum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Summer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Mexico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Space Dome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5207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3132138" y="6237288"/>
            <a:ext cx="2895600" cy="47625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en-GB" dirty="0"/>
              <a:t>What’s New in </a:t>
            </a:r>
            <a:r>
              <a:rPr lang="en-GB" dirty="0" smtClean="0"/>
              <a:t>Rhinos</a:t>
            </a:r>
            <a:endParaRPr lang="en-GB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712" y="1516691"/>
            <a:ext cx="8532440" cy="4525963"/>
          </a:xfrm>
        </p:spPr>
        <p:txBody>
          <a:bodyPr/>
          <a:lstStyle/>
          <a:p>
            <a:pPr>
              <a:defRPr/>
            </a:pPr>
            <a:r>
              <a:rPr lang="en-GB" sz="2800" dirty="0" smtClean="0"/>
              <a:t>Some </a:t>
            </a:r>
            <a:r>
              <a:rPr lang="en-GB" sz="2800" dirty="0"/>
              <a:t>lessons taught with a different </a:t>
            </a:r>
            <a:r>
              <a:rPr lang="en-GB" sz="2800" dirty="0" smtClean="0"/>
              <a:t>teacher: </a:t>
            </a:r>
          </a:p>
          <a:p>
            <a:pPr marL="0" indent="0" algn="ctr">
              <a:buNone/>
              <a:defRPr/>
            </a:pPr>
            <a:r>
              <a:rPr lang="en-GB" sz="2800" dirty="0" smtClean="0"/>
              <a:t>Topic and computing - Sharron</a:t>
            </a:r>
          </a:p>
          <a:p>
            <a:pPr marL="0" indent="0" algn="ctr">
              <a:buNone/>
              <a:defRPr/>
            </a:pPr>
            <a:r>
              <a:rPr lang="en-GB" sz="2800" dirty="0" smtClean="0"/>
              <a:t>Science – cover teacher</a:t>
            </a:r>
          </a:p>
          <a:p>
            <a:pPr marL="0" indent="0" algn="ctr">
              <a:buNone/>
              <a:defRPr/>
            </a:pPr>
            <a:r>
              <a:rPr lang="en-GB" sz="2800" dirty="0" smtClean="0"/>
              <a:t>Swimming – Pools on the Park</a:t>
            </a:r>
          </a:p>
          <a:p>
            <a:pPr marL="0" indent="0" algn="ctr">
              <a:buNone/>
              <a:defRPr/>
            </a:pPr>
            <a:endParaRPr lang="en-GB" sz="2800" dirty="0"/>
          </a:p>
          <a:p>
            <a:pPr marL="0" indent="0">
              <a:buNone/>
              <a:defRPr/>
            </a:pPr>
            <a:r>
              <a:rPr lang="en-GB" sz="2800" dirty="0" smtClean="0"/>
              <a:t>Children can walk home by themselves </a:t>
            </a:r>
            <a:r>
              <a:rPr lang="en-GB" sz="2800" b="1" dirty="0" smtClean="0"/>
              <a:t>with permission.</a:t>
            </a:r>
          </a:p>
          <a:p>
            <a:pPr marL="0" indent="0">
              <a:buNone/>
              <a:defRPr/>
            </a:pPr>
            <a:endParaRPr lang="en-GB" sz="2800" b="1" dirty="0" smtClean="0"/>
          </a:p>
          <a:p>
            <a:pPr marL="0" indent="0" algn="ctr">
              <a:buNone/>
              <a:defRPr/>
            </a:pPr>
            <a:endParaRPr lang="en-GB" sz="2800" dirty="0"/>
          </a:p>
          <a:p>
            <a:pPr>
              <a:buNone/>
              <a:defRPr/>
            </a:pPr>
            <a:endParaRPr lang="en-GB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881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Worry Box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132856"/>
            <a:ext cx="3312368" cy="329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5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188640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Behaviour</a:t>
            </a:r>
            <a:endParaRPr lang="en-GB" sz="40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196752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/>
              <a:t>Policy available on the website, please have a look.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We monitor and log all behaviour incidents 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You will be contacted if your child is sent to a linked class or is involved in a serious incident.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Feel free to make an appointment with me or with Leadership if you have any concerns about a child’s behaviour.  </a:t>
            </a:r>
            <a:endParaRPr lang="en-GB" sz="2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27584" y="404664"/>
            <a:ext cx="7302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Focus on the positive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88" y="1482353"/>
            <a:ext cx="6667500" cy="4600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190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GB" dirty="0" err="1" smtClean="0">
                <a:latin typeface="Century Gothic" pitchFamily="34" charset="0"/>
              </a:rPr>
              <a:t>Headteacher’s</a:t>
            </a:r>
            <a:r>
              <a:rPr lang="en-GB" dirty="0" smtClean="0">
                <a:latin typeface="Century Gothic" pitchFamily="34" charset="0"/>
              </a:rPr>
              <a:t/>
            </a:r>
            <a:br>
              <a:rPr lang="en-GB" dirty="0" smtClean="0">
                <a:latin typeface="Century Gothic" pitchFamily="34" charset="0"/>
              </a:rPr>
            </a:br>
            <a:r>
              <a:rPr lang="en-GB" dirty="0" smtClean="0">
                <a:latin typeface="Century Gothic" pitchFamily="34" charset="0"/>
              </a:rPr>
              <a:t> Award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0" y="1628800"/>
            <a:ext cx="3927475" cy="45481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1800" dirty="0" smtClean="0">
                <a:latin typeface="Century Gothic" pitchFamily="34" charset="0"/>
              </a:rPr>
              <a:t>Bronze, Silver, Gold and Platinum Award </a:t>
            </a:r>
            <a:r>
              <a:rPr lang="en-GB" sz="1200" dirty="0" smtClean="0">
                <a:latin typeface="Century Gothic" pitchFamily="34" charset="0"/>
              </a:rPr>
              <a:t>(with distinction for mentoring)</a:t>
            </a:r>
          </a:p>
          <a:p>
            <a:pPr eaLnBrk="1" hangingPunct="1">
              <a:defRPr/>
            </a:pPr>
            <a:endParaRPr lang="en-GB" sz="1800" dirty="0" smtClean="0">
              <a:latin typeface="Century Gothic" pitchFamily="34" charset="0"/>
            </a:endParaRPr>
          </a:p>
          <a:p>
            <a:pPr eaLnBrk="1" hangingPunct="1">
              <a:defRPr/>
            </a:pPr>
            <a:r>
              <a:rPr lang="en-GB" sz="1800" dirty="0" smtClean="0">
                <a:latin typeface="Century Gothic" pitchFamily="34" charset="0"/>
              </a:rPr>
              <a:t>Two celebration evenings a year</a:t>
            </a:r>
          </a:p>
          <a:p>
            <a:pPr eaLnBrk="1" hangingPunct="1">
              <a:defRPr/>
            </a:pPr>
            <a:endParaRPr lang="en-GB" sz="1800" dirty="0" smtClean="0">
              <a:latin typeface="Century Gothic" pitchFamily="34" charset="0"/>
            </a:endParaRPr>
          </a:p>
          <a:p>
            <a:pPr eaLnBrk="1" hangingPunct="1">
              <a:defRPr/>
            </a:pPr>
            <a:endParaRPr lang="en-GB" sz="1800" dirty="0" smtClean="0">
              <a:latin typeface="Century Gothic" pitchFamily="34" charset="0"/>
            </a:endParaRPr>
          </a:p>
          <a:p>
            <a:pPr eaLnBrk="1" hangingPunct="1">
              <a:defRPr/>
            </a:pPr>
            <a:r>
              <a:rPr lang="en-GB" sz="1800" dirty="0" smtClean="0">
                <a:latin typeface="Century Gothic" pitchFamily="34" charset="0"/>
              </a:rPr>
              <a:t>Encourage a growing independence</a:t>
            </a:r>
          </a:p>
          <a:p>
            <a:pPr eaLnBrk="1" hangingPunct="1">
              <a:defRPr/>
            </a:pPr>
            <a:endParaRPr lang="en-GB" sz="1800" dirty="0" smtClean="0"/>
          </a:p>
          <a:p>
            <a:pPr eaLnBrk="1" hangingPunct="1">
              <a:defRPr/>
            </a:pPr>
            <a:endParaRPr lang="en-GB" sz="1800" dirty="0" smtClean="0"/>
          </a:p>
          <a:p>
            <a:pPr eaLnBrk="1" hangingPunct="1">
              <a:defRPr/>
            </a:pPr>
            <a:endParaRPr lang="en-GB" sz="1800" dirty="0" smtClean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874" y="3902894"/>
            <a:ext cx="1540467" cy="1469862"/>
          </a:xfrm>
        </p:spPr>
      </p:pic>
      <p:pic>
        <p:nvPicPr>
          <p:cNvPr id="4098" name="Picture 2" descr="N:\Curriculum Resources\Photographs\2016-17\heads award\IMG_4640.JPG"/>
          <p:cNvPicPr>
            <a:picLocks noChangeAspect="1" noChangeArrowheads="1"/>
          </p:cNvPicPr>
          <p:nvPr/>
        </p:nvPicPr>
        <p:blipFill>
          <a:blip r:embed="rId4" cstate="print"/>
          <a:srcRect l="9736" r="24930"/>
          <a:stretch>
            <a:fillRect/>
          </a:stretch>
        </p:blipFill>
        <p:spPr bwMode="auto">
          <a:xfrm rot="5400000">
            <a:off x="5337635" y="362061"/>
            <a:ext cx="3026917" cy="3460456"/>
          </a:xfrm>
          <a:prstGeom prst="rect">
            <a:avLst/>
          </a:prstGeom>
          <a:noFill/>
        </p:spPr>
      </p:pic>
      <p:pic>
        <p:nvPicPr>
          <p:cNvPr id="4100" name="Picture 4" descr="N:\Curriculum Resources\Photographs\2016-17\heads award\IMG_465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643746" y="3957766"/>
            <a:ext cx="2993234" cy="2235688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141" y="3585873"/>
            <a:ext cx="1758086" cy="17580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883" y="5075610"/>
            <a:ext cx="1441941" cy="13985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800" y="4869160"/>
            <a:ext cx="2203023" cy="19888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086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 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i="1" dirty="0" smtClean="0"/>
              <a:t>Home Learning will go </a:t>
            </a:r>
            <a:r>
              <a:rPr lang="en-GB" sz="1800" b="1" i="1" dirty="0" smtClean="0"/>
              <a:t>out</a:t>
            </a:r>
            <a:r>
              <a:rPr lang="en-GB" sz="1800" i="1" dirty="0" smtClean="0"/>
              <a:t> on a </a:t>
            </a:r>
            <a:r>
              <a:rPr lang="en-GB" sz="1800" b="1" i="1" dirty="0" smtClean="0"/>
              <a:t>Thursday</a:t>
            </a:r>
            <a:r>
              <a:rPr lang="en-GB" sz="1800" i="1" dirty="0" smtClean="0"/>
              <a:t>, reading records will be collected on a </a:t>
            </a:r>
            <a:r>
              <a:rPr lang="en-GB" sz="1800" b="1" i="1" dirty="0" smtClean="0"/>
              <a:t>Tuesday, </a:t>
            </a:r>
            <a:r>
              <a:rPr lang="en-GB" sz="1800" i="1" dirty="0" smtClean="0"/>
              <a:t>spelling tests will be on a </a:t>
            </a:r>
            <a:r>
              <a:rPr lang="en-GB" sz="1800" b="1" i="1" dirty="0" smtClean="0"/>
              <a:t>Thursday</a:t>
            </a:r>
            <a:r>
              <a:rPr lang="en-GB" sz="1800" i="1" dirty="0" smtClean="0"/>
              <a:t>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1800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u="sng" dirty="0" smtClean="0"/>
              <a:t>Home Learning will include</a:t>
            </a:r>
            <a:r>
              <a:rPr lang="en-GB" sz="1800" dirty="0" smtClean="0"/>
              <a:t>: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1800" dirty="0" smtClean="0"/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Spellings sent home weekly to be learned. </a:t>
            </a:r>
            <a:r>
              <a:rPr lang="en-GB" sz="1600" i="1" dirty="0" smtClean="0">
                <a:solidFill>
                  <a:srgbClr val="000000"/>
                </a:solidFill>
              </a:rPr>
              <a:t>.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Children should </a:t>
            </a:r>
            <a:r>
              <a:rPr lang="en-GB" sz="1600" i="1" dirty="0" smtClean="0">
                <a:solidFill>
                  <a:srgbClr val="000000"/>
                </a:solidFill>
              </a:rPr>
              <a:t>complete the assigned </a:t>
            </a:r>
            <a:r>
              <a:rPr lang="en-GB" sz="1600" i="1" dirty="0" err="1" smtClean="0">
                <a:solidFill>
                  <a:srgbClr val="000000"/>
                </a:solidFill>
              </a:rPr>
              <a:t>Mathletics</a:t>
            </a:r>
            <a:r>
              <a:rPr lang="en-GB" sz="1600" i="1" dirty="0" smtClean="0">
                <a:solidFill>
                  <a:srgbClr val="000000"/>
                </a:solidFill>
              </a:rPr>
              <a:t> activity weekly. 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buNone/>
              <a:defRPr/>
            </a:pP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 smtClean="0">
                <a:solidFill>
                  <a:srgbClr val="000000"/>
                </a:solidFill>
              </a:rPr>
              <a:t>It is very important that  children continue to read </a:t>
            </a:r>
            <a:r>
              <a:rPr lang="en-GB" sz="1600" i="1" dirty="0">
                <a:solidFill>
                  <a:srgbClr val="000000"/>
                </a:solidFill>
              </a:rPr>
              <a:t>at home on a daily basis for </a:t>
            </a:r>
            <a:r>
              <a:rPr lang="en-GB" sz="1600" i="1" dirty="0" smtClean="0">
                <a:solidFill>
                  <a:srgbClr val="000000"/>
                </a:solidFill>
              </a:rPr>
              <a:t>20 minutes. Reading Records must be completed each day and given in on Tuesdays with Home Learning.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endParaRPr lang="en-GB" sz="1600" i="1" dirty="0">
              <a:solidFill>
                <a:srgbClr val="FF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Creative home learning </a:t>
            </a:r>
            <a:r>
              <a:rPr lang="en-GB" sz="1600" i="1" dirty="0" smtClean="0">
                <a:solidFill>
                  <a:srgbClr val="000000"/>
                </a:solidFill>
              </a:rPr>
              <a:t>tasks.</a:t>
            </a:r>
          </a:p>
          <a:p>
            <a:pPr lvl="0">
              <a:lnSpc>
                <a:spcPct val="80000"/>
              </a:lnSpc>
              <a:defRPr/>
            </a:pPr>
            <a:endParaRPr lang="en-GB" sz="1600" i="1" dirty="0" smtClean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 smtClean="0">
                <a:solidFill>
                  <a:srgbClr val="000000"/>
                </a:solidFill>
              </a:rPr>
              <a:t>If you wish to do additional work with your children use the KPIs on the school website.</a:t>
            </a:r>
            <a:endParaRPr lang="en-GB" sz="1600" i="1" dirty="0">
              <a:solidFill>
                <a:srgbClr val="000000"/>
              </a:solidFill>
            </a:endParaRP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76470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Internet Safety</a:t>
            </a:r>
            <a:endParaRPr lang="en-GB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88640"/>
            <a:ext cx="7200800" cy="54006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5462" y="5728598"/>
            <a:ext cx="816497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Also check the school websites for updates and links from the borough</a:t>
            </a:r>
            <a:endParaRPr lang="en-GB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22260"/>
            <a:ext cx="3240360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 smtClean="0">
                <a:latin typeface="+mj-lt"/>
              </a:rPr>
              <a:t>Mobile Phones</a:t>
            </a:r>
            <a:endParaRPr lang="en-GB" sz="32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5963" y="1052736"/>
            <a:ext cx="8280920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smtClean="0">
                <a:latin typeface="+mj-lt"/>
              </a:rPr>
              <a:t>In year 5 and 6 children are allowed to bring their mobile phones in at their own risk.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Phones are to be locked away at 9am and returned at 3.00pm</a:t>
            </a:r>
            <a:endParaRPr lang="en-GB" sz="24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1478" y="3163043"/>
            <a:ext cx="2952328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3200" dirty="0">
                <a:latin typeface="+mj-lt"/>
              </a:rPr>
              <a:t>Bike Helmets</a:t>
            </a:r>
          </a:p>
        </p:txBody>
      </p:sp>
      <p:sp>
        <p:nvSpPr>
          <p:cNvPr id="7" name="Rectangle 6"/>
          <p:cNvSpPr/>
          <p:nvPr/>
        </p:nvSpPr>
        <p:spPr>
          <a:xfrm>
            <a:off x="272640" y="3895502"/>
            <a:ext cx="8428234" cy="23083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400" dirty="0" smtClean="0">
                <a:latin typeface="+mj-lt"/>
              </a:rPr>
              <a:t>As the children are permitted to cycle to school unaccompanied, we ask that all parents/ carers ensure that they are wearing their helmets.</a:t>
            </a:r>
          </a:p>
          <a:p>
            <a:endParaRPr lang="en-GB" sz="2400" dirty="0">
              <a:latin typeface="+mj-lt"/>
            </a:endParaRPr>
          </a:p>
          <a:p>
            <a:r>
              <a:rPr lang="en-GB" sz="2400" dirty="0" smtClean="0">
                <a:latin typeface="+mj-lt"/>
              </a:rPr>
              <a:t>Children will not be permitted to leave school with their bikes if they do not have adequate headwear.</a:t>
            </a:r>
            <a:endParaRPr lang="en-GB" sz="2400" dirty="0">
              <a:latin typeface="+mj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3136346"/>
            <a:ext cx="1248554" cy="11786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162" y="167445"/>
            <a:ext cx="1574304" cy="157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66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6984776" cy="57861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+mj-lt"/>
              </a:rPr>
              <a:t>Cakes on Birthdays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 smtClean="0">
                <a:latin typeface="+mj-lt"/>
              </a:rPr>
              <a:t>Due to allergies and time constraints, we ask that if you wish to give out birthday cakes or party bags on your child’s birthday you do </a:t>
            </a:r>
          </a:p>
          <a:p>
            <a:r>
              <a:rPr lang="en-GB" sz="3200" dirty="0" smtClean="0">
                <a:latin typeface="+mj-lt"/>
              </a:rPr>
              <a:t>this after school on </a:t>
            </a:r>
          </a:p>
          <a:p>
            <a:r>
              <a:rPr lang="en-GB" sz="3200" dirty="0" smtClean="0">
                <a:latin typeface="+mj-lt"/>
              </a:rPr>
              <a:t>the playground so </a:t>
            </a:r>
          </a:p>
          <a:p>
            <a:r>
              <a:rPr lang="en-GB" sz="3200" dirty="0" smtClean="0">
                <a:latin typeface="+mj-lt"/>
              </a:rPr>
              <a:t>that parents/ carers </a:t>
            </a:r>
          </a:p>
          <a:p>
            <a:r>
              <a:rPr lang="en-GB" sz="3200" dirty="0" smtClean="0">
                <a:latin typeface="+mj-lt"/>
              </a:rPr>
              <a:t>can give consent.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055">
            <a:off x="4897372" y="3096163"/>
            <a:ext cx="4058736" cy="29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4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251520" y="6165304"/>
            <a:ext cx="2952328" cy="57606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08275"/>
            <a:ext cx="8748712" cy="1143000"/>
          </a:xfrm>
        </p:spPr>
        <p:txBody>
          <a:bodyPr/>
          <a:lstStyle/>
          <a:p>
            <a:r>
              <a:rPr lang="en-GB" sz="4000" dirty="0"/>
              <a:t>Any Questions?</a:t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2400" dirty="0" smtClean="0"/>
              <a:t>Please </a:t>
            </a:r>
            <a:r>
              <a:rPr lang="en-GB" sz="2400" dirty="0"/>
              <a:t>do come and see me or make an appointment to discuss anything </a:t>
            </a:r>
            <a:r>
              <a:rPr lang="en-GB" sz="2400" dirty="0" smtClean="0"/>
              <a:t>on Tuesdays after school</a:t>
            </a:r>
            <a:endParaRPr lang="en-GB" sz="40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Century Gothic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4833</TotalTime>
  <Words>486</Words>
  <Application>Microsoft Office PowerPoint</Application>
  <PresentationFormat>On-screen Show (4:3)</PresentationFormat>
  <Paragraphs>105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</vt:lpstr>
      <vt:lpstr>Default Design</vt:lpstr>
      <vt:lpstr>PowerPoint Presentation</vt:lpstr>
      <vt:lpstr>Timetable</vt:lpstr>
      <vt:lpstr>Topics &amp; Trips</vt:lpstr>
      <vt:lpstr>What’s New in Rhinos</vt:lpstr>
      <vt:lpstr>The Worry Box</vt:lpstr>
      <vt:lpstr>PowerPoint Presentation</vt:lpstr>
      <vt:lpstr>PowerPoint Presentation</vt:lpstr>
      <vt:lpstr>Headteacher’s  Award</vt:lpstr>
      <vt:lpstr>Home Learning  </vt:lpstr>
      <vt:lpstr>PowerPoint Presentation</vt:lpstr>
      <vt:lpstr>PowerPoint Presentation</vt:lpstr>
      <vt:lpstr>PowerPoint Presentation</vt:lpstr>
      <vt:lpstr>Any Questions?  Please do come and see me or make an appointment to discuss anything on Tuesdays after school</vt:lpstr>
    </vt:vector>
  </TitlesOfParts>
  <Company>Chase Bridge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Dillon</dc:creator>
  <cp:lastModifiedBy>Windows User</cp:lastModifiedBy>
  <cp:revision>438</cp:revision>
  <dcterms:created xsi:type="dcterms:W3CDTF">2013-09-04T20:43:41Z</dcterms:created>
  <dcterms:modified xsi:type="dcterms:W3CDTF">2019-09-16T17:47:43Z</dcterms:modified>
</cp:coreProperties>
</file>