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08" r:id="rId7"/>
    <p:sldId id="361" r:id="rId8"/>
    <p:sldId id="360" r:id="rId9"/>
    <p:sldId id="364" r:id="rId10"/>
    <p:sldId id="372" r:id="rId11"/>
    <p:sldId id="373" r:id="rId12"/>
    <p:sldId id="363" r:id="rId13"/>
    <p:sldId id="366" r:id="rId14"/>
    <p:sldId id="355" r:id="rId15"/>
    <p:sldId id="368" r:id="rId16"/>
    <p:sldId id="314" r:id="rId17"/>
    <p:sldId id="374" r:id="rId18"/>
    <p:sldId id="375" r:id="rId19"/>
    <p:sldId id="367" r:id="rId20"/>
    <p:sldId id="371"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729B"/>
    <a:srgbClr val="CC99FF"/>
    <a:srgbClr val="E4C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771D9E-6F48-42E9-A70F-34C04458F1CE}" v="1" dt="2018-09-25T10:55:31.55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61" autoAdjust="0"/>
    <p:restoredTop sz="94660"/>
  </p:normalViewPr>
  <p:slideViewPr>
    <p:cSldViewPr snapToGrid="0">
      <p:cViewPr varScale="1">
        <p:scale>
          <a:sx n="72" d="100"/>
          <a:sy n="72" d="100"/>
        </p:scale>
        <p:origin x="13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yle Tidswell-Brown" userId="3518c4a0-5c99-4880-b127-cb60ccf11a39" providerId="ADAL" clId="{67CE95BB-EA57-40C5-B5E1-6C98F199E115}"/>
    <pc:docChg chg="undo custSel addSld delSld modSld sldOrd">
      <pc:chgData name="Kyle Tidswell-Brown" userId="3518c4a0-5c99-4880-b127-cb60ccf11a39" providerId="ADAL" clId="{67CE95BB-EA57-40C5-B5E1-6C98F199E115}" dt="2018-08-28T13:49:30.514" v="1513" actId="478"/>
      <pc:docMkLst>
        <pc:docMk/>
      </pc:docMkLst>
      <pc:sldChg chg="delSp modSp">
        <pc:chgData name="Kyle Tidswell-Brown" userId="3518c4a0-5c99-4880-b127-cb60ccf11a39" providerId="ADAL" clId="{67CE95BB-EA57-40C5-B5E1-6C98F199E115}" dt="2018-08-28T13:49:30.514" v="1513" actId="478"/>
        <pc:sldMkLst>
          <pc:docMk/>
          <pc:sldMk cId="2637481266" sldId="256"/>
        </pc:sldMkLst>
        <pc:spChg chg="del">
          <ac:chgData name="Kyle Tidswell-Brown" userId="3518c4a0-5c99-4880-b127-cb60ccf11a39" providerId="ADAL" clId="{67CE95BB-EA57-40C5-B5E1-6C98F199E115}" dt="2018-08-28T13:49:30.514" v="1513" actId="478"/>
          <ac:spMkLst>
            <pc:docMk/>
            <pc:sldMk cId="2637481266" sldId="256"/>
            <ac:spMk id="2" creationId="{070022F6-7C6A-46E5-A964-D2CEF3E54AD0}"/>
          </ac:spMkLst>
        </pc:spChg>
        <pc:spChg chg="mod">
          <ac:chgData name="Kyle Tidswell-Brown" userId="3518c4a0-5c99-4880-b127-cb60ccf11a39" providerId="ADAL" clId="{67CE95BB-EA57-40C5-B5E1-6C98F199E115}" dt="2018-08-27T14:35:07.072" v="75" actId="20577"/>
          <ac:spMkLst>
            <pc:docMk/>
            <pc:sldMk cId="2637481266" sldId="256"/>
            <ac:spMk id="19" creationId="{5252A847-DE45-4FA3-A1F8-EEBEB845FF8E}"/>
          </ac:spMkLst>
        </pc:spChg>
      </pc:sldChg>
      <pc:sldChg chg="modSp">
        <pc:chgData name="Kyle Tidswell-Brown" userId="3518c4a0-5c99-4880-b127-cb60ccf11a39" providerId="ADAL" clId="{67CE95BB-EA57-40C5-B5E1-6C98F199E115}" dt="2018-08-27T14:34:37.916" v="73" actId="20577"/>
        <pc:sldMkLst>
          <pc:docMk/>
          <pc:sldMk cId="3855900595" sldId="301"/>
        </pc:sldMkLst>
        <pc:spChg chg="mod">
          <ac:chgData name="Kyle Tidswell-Brown" userId="3518c4a0-5c99-4880-b127-cb60ccf11a39" providerId="ADAL" clId="{67CE95BB-EA57-40C5-B5E1-6C98F199E115}" dt="2018-08-27T14:34:37.916" v="73" actId="20577"/>
          <ac:spMkLst>
            <pc:docMk/>
            <pc:sldMk cId="3855900595" sldId="301"/>
            <ac:spMk id="19" creationId="{5252A847-DE45-4FA3-A1F8-EEBEB845FF8E}"/>
          </ac:spMkLst>
        </pc:spChg>
      </pc:sldChg>
      <pc:sldChg chg="modSp">
        <pc:chgData name="Kyle Tidswell-Brown" userId="3518c4a0-5c99-4880-b127-cb60ccf11a39" providerId="ADAL" clId="{67CE95BB-EA57-40C5-B5E1-6C98F199E115}" dt="2018-08-27T14:35:28.471" v="76" actId="207"/>
        <pc:sldMkLst>
          <pc:docMk/>
          <pc:sldMk cId="273723392" sldId="308"/>
        </pc:sldMkLst>
        <pc:spChg chg="mod">
          <ac:chgData name="Kyle Tidswell-Brown" userId="3518c4a0-5c99-4880-b127-cb60ccf11a39" providerId="ADAL" clId="{67CE95BB-EA57-40C5-B5E1-6C98F199E115}" dt="2018-08-27T14:35:28.471" v="76" actId="207"/>
          <ac:spMkLst>
            <pc:docMk/>
            <pc:sldMk cId="273723392" sldId="308"/>
            <ac:spMk id="19" creationId="{5252A847-DE45-4FA3-A1F8-EEBEB845FF8E}"/>
          </ac:spMkLst>
        </pc:spChg>
      </pc:sldChg>
      <pc:sldChg chg="addSp delSp modSp">
        <pc:chgData name="Kyle Tidswell-Brown" userId="3518c4a0-5c99-4880-b127-cb60ccf11a39" providerId="ADAL" clId="{67CE95BB-EA57-40C5-B5E1-6C98F199E115}" dt="2018-08-28T07:56:08.471" v="1299" actId="20577"/>
        <pc:sldMkLst>
          <pc:docMk/>
          <pc:sldMk cId="636014570" sldId="314"/>
        </pc:sldMkLst>
        <pc:spChg chg="add mod">
          <ac:chgData name="Kyle Tidswell-Brown" userId="3518c4a0-5c99-4880-b127-cb60ccf11a39" providerId="ADAL" clId="{67CE95BB-EA57-40C5-B5E1-6C98F199E115}" dt="2018-08-28T07:54:40.980" v="1183" actId="164"/>
          <ac:spMkLst>
            <pc:docMk/>
            <pc:sldMk cId="636014570" sldId="314"/>
            <ac:spMk id="10" creationId="{52926DEF-066D-4ACA-9E2B-18F1D6A8930E}"/>
          </ac:spMkLst>
        </pc:spChg>
        <pc:spChg chg="mod">
          <ac:chgData name="Kyle Tidswell-Brown" userId="3518c4a0-5c99-4880-b127-cb60ccf11a39" providerId="ADAL" clId="{67CE95BB-EA57-40C5-B5E1-6C98F199E115}" dt="2018-08-28T07:56:08.471" v="1299" actId="20577"/>
          <ac:spMkLst>
            <pc:docMk/>
            <pc:sldMk cId="636014570" sldId="314"/>
            <ac:spMk id="19" creationId="{5252A847-DE45-4FA3-A1F8-EEBEB845FF8E}"/>
          </ac:spMkLst>
        </pc:spChg>
        <pc:grpChg chg="add mod">
          <ac:chgData name="Kyle Tidswell-Brown" userId="3518c4a0-5c99-4880-b127-cb60ccf11a39" providerId="ADAL" clId="{67CE95BB-EA57-40C5-B5E1-6C98F199E115}" dt="2018-08-28T07:56:00.934" v="1296" actId="1036"/>
          <ac:grpSpMkLst>
            <pc:docMk/>
            <pc:sldMk cId="636014570" sldId="314"/>
            <ac:grpSpMk id="4" creationId="{A63DEC3E-65E9-4E10-A17F-C81F298F6161}"/>
          </ac:grpSpMkLst>
        </pc:grpChg>
        <pc:picChg chg="add mod modCrop">
          <ac:chgData name="Kyle Tidswell-Brown" userId="3518c4a0-5c99-4880-b127-cb60ccf11a39" providerId="ADAL" clId="{67CE95BB-EA57-40C5-B5E1-6C98F199E115}" dt="2018-08-28T07:54:40.980" v="1183" actId="164"/>
          <ac:picMkLst>
            <pc:docMk/>
            <pc:sldMk cId="636014570" sldId="314"/>
            <ac:picMk id="3" creationId="{13F5C742-0525-4757-AD2A-B2C642725ABE}"/>
          </ac:picMkLst>
        </pc:picChg>
        <pc:picChg chg="add del mod">
          <ac:chgData name="Kyle Tidswell-Brown" userId="3518c4a0-5c99-4880-b127-cb60ccf11a39" providerId="ADAL" clId="{67CE95BB-EA57-40C5-B5E1-6C98F199E115}" dt="2018-08-28T07:49:34.882" v="1093" actId="478"/>
          <ac:picMkLst>
            <pc:docMk/>
            <pc:sldMk cId="636014570" sldId="314"/>
            <ac:picMk id="7" creationId="{DF899244-7628-4D69-B473-A69F51E7AEF4}"/>
          </ac:picMkLst>
        </pc:picChg>
      </pc:sldChg>
      <pc:sldChg chg="addSp modSp ord">
        <pc:chgData name="Kyle Tidswell-Brown" userId="3518c4a0-5c99-4880-b127-cb60ccf11a39" providerId="ADAL" clId="{67CE95BB-EA57-40C5-B5E1-6C98F199E115}" dt="2018-08-28T07:48:49.808" v="1061" actId="1038"/>
        <pc:sldMkLst>
          <pc:docMk/>
          <pc:sldMk cId="1071900124" sldId="355"/>
        </pc:sldMkLst>
        <pc:spChg chg="add mod">
          <ac:chgData name="Kyle Tidswell-Brown" userId="3518c4a0-5c99-4880-b127-cb60ccf11a39" providerId="ADAL" clId="{67CE95BB-EA57-40C5-B5E1-6C98F199E115}" dt="2018-08-28T07:48:49.808" v="1061" actId="1038"/>
          <ac:spMkLst>
            <pc:docMk/>
            <pc:sldMk cId="1071900124" sldId="355"/>
            <ac:spMk id="2" creationId="{96FB8313-2C81-4FB2-9359-267918019C2A}"/>
          </ac:spMkLst>
        </pc:spChg>
        <pc:spChg chg="add mod">
          <ac:chgData name="Kyle Tidswell-Brown" userId="3518c4a0-5c99-4880-b127-cb60ccf11a39" providerId="ADAL" clId="{67CE95BB-EA57-40C5-B5E1-6C98F199E115}" dt="2018-08-28T07:48:49.808" v="1061" actId="1038"/>
          <ac:spMkLst>
            <pc:docMk/>
            <pc:sldMk cId="1071900124" sldId="355"/>
            <ac:spMk id="9" creationId="{E1A6DF23-C8F4-49D6-A396-F852D687AAC4}"/>
          </ac:spMkLst>
        </pc:spChg>
        <pc:spChg chg="mod">
          <ac:chgData name="Kyle Tidswell-Brown" userId="3518c4a0-5c99-4880-b127-cb60ccf11a39" providerId="ADAL" clId="{67CE95BB-EA57-40C5-B5E1-6C98F199E115}" dt="2018-08-28T07:48:46.150" v="1058" actId="20577"/>
          <ac:spMkLst>
            <pc:docMk/>
            <pc:sldMk cId="1071900124" sldId="355"/>
            <ac:spMk id="19" creationId="{5252A847-DE45-4FA3-A1F8-EEBEB845FF8E}"/>
          </ac:spMkLst>
        </pc:spChg>
      </pc:sldChg>
      <pc:sldChg chg="addSp modSp">
        <pc:chgData name="Kyle Tidswell-Brown" userId="3518c4a0-5c99-4880-b127-cb60ccf11a39" providerId="ADAL" clId="{67CE95BB-EA57-40C5-B5E1-6C98F199E115}" dt="2018-08-28T07:43:00.383" v="820" actId="403"/>
        <pc:sldMkLst>
          <pc:docMk/>
          <pc:sldMk cId="36917022" sldId="360"/>
        </pc:sldMkLst>
        <pc:spChg chg="mod">
          <ac:chgData name="Kyle Tidswell-Brown" userId="3518c4a0-5c99-4880-b127-cb60ccf11a39" providerId="ADAL" clId="{67CE95BB-EA57-40C5-B5E1-6C98F199E115}" dt="2018-08-27T14:39:21.300" v="209" actId="404"/>
          <ac:spMkLst>
            <pc:docMk/>
            <pc:sldMk cId="36917022" sldId="360"/>
            <ac:spMk id="9" creationId="{30BBF5E7-F08B-450F-AE2B-C416B9C76326}"/>
          </ac:spMkLst>
        </pc:spChg>
        <pc:spChg chg="mod">
          <ac:chgData name="Kyle Tidswell-Brown" userId="3518c4a0-5c99-4880-b127-cb60ccf11a39" providerId="ADAL" clId="{67CE95BB-EA57-40C5-B5E1-6C98F199E115}" dt="2018-08-27T14:39:21.300" v="209" actId="404"/>
          <ac:spMkLst>
            <pc:docMk/>
            <pc:sldMk cId="36917022" sldId="360"/>
            <ac:spMk id="10" creationId="{7C316717-9178-47CC-92C5-CFA369EED921}"/>
          </ac:spMkLst>
        </pc:spChg>
        <pc:spChg chg="mod">
          <ac:chgData name="Kyle Tidswell-Brown" userId="3518c4a0-5c99-4880-b127-cb60ccf11a39" providerId="ADAL" clId="{67CE95BB-EA57-40C5-B5E1-6C98F199E115}" dt="2018-08-27T14:39:30.062" v="210" actId="207"/>
          <ac:spMkLst>
            <pc:docMk/>
            <pc:sldMk cId="36917022" sldId="360"/>
            <ac:spMk id="11" creationId="{C6256826-3F99-401F-BB99-63D48723BF6C}"/>
          </ac:spMkLst>
        </pc:spChg>
        <pc:spChg chg="mod">
          <ac:chgData name="Kyle Tidswell-Brown" userId="3518c4a0-5c99-4880-b127-cb60ccf11a39" providerId="ADAL" clId="{67CE95BB-EA57-40C5-B5E1-6C98F199E115}" dt="2018-08-27T14:39:21.300" v="209" actId="404"/>
          <ac:spMkLst>
            <pc:docMk/>
            <pc:sldMk cId="36917022" sldId="360"/>
            <ac:spMk id="15" creationId="{8257B0E9-761A-4C73-BFC7-DF092320694A}"/>
          </ac:spMkLst>
        </pc:spChg>
        <pc:spChg chg="mod">
          <ac:chgData name="Kyle Tidswell-Brown" userId="3518c4a0-5c99-4880-b127-cb60ccf11a39" providerId="ADAL" clId="{67CE95BB-EA57-40C5-B5E1-6C98F199E115}" dt="2018-08-28T07:43:00.383" v="820" actId="403"/>
          <ac:spMkLst>
            <pc:docMk/>
            <pc:sldMk cId="36917022" sldId="360"/>
            <ac:spMk id="19" creationId="{5252A847-DE45-4FA3-A1F8-EEBEB845FF8E}"/>
          </ac:spMkLst>
        </pc:spChg>
        <pc:spChg chg="mod">
          <ac:chgData name="Kyle Tidswell-Brown" userId="3518c4a0-5c99-4880-b127-cb60ccf11a39" providerId="ADAL" clId="{67CE95BB-EA57-40C5-B5E1-6C98F199E115}" dt="2018-08-27T14:39:21.300" v="209" actId="404"/>
          <ac:spMkLst>
            <pc:docMk/>
            <pc:sldMk cId="36917022" sldId="360"/>
            <ac:spMk id="20" creationId="{D8249BBE-50BA-4D0A-89E5-834A9C7CA2AE}"/>
          </ac:spMkLst>
        </pc:spChg>
        <pc:spChg chg="mod">
          <ac:chgData name="Kyle Tidswell-Brown" userId="3518c4a0-5c99-4880-b127-cb60ccf11a39" providerId="ADAL" clId="{67CE95BB-EA57-40C5-B5E1-6C98F199E115}" dt="2018-08-27T14:39:34.042" v="211" actId="207"/>
          <ac:spMkLst>
            <pc:docMk/>
            <pc:sldMk cId="36917022" sldId="360"/>
            <ac:spMk id="21" creationId="{5F1F5188-C4F2-4DB8-9829-2FF4EE4D0DA7}"/>
          </ac:spMkLst>
        </pc:spChg>
        <pc:spChg chg="mod">
          <ac:chgData name="Kyle Tidswell-Brown" userId="3518c4a0-5c99-4880-b127-cb60ccf11a39" providerId="ADAL" clId="{67CE95BB-EA57-40C5-B5E1-6C98F199E115}" dt="2018-08-27T14:39:21.300" v="209" actId="404"/>
          <ac:spMkLst>
            <pc:docMk/>
            <pc:sldMk cId="36917022" sldId="360"/>
            <ac:spMk id="25" creationId="{7CD0526C-908F-49E8-9028-E8971213515E}"/>
          </ac:spMkLst>
        </pc:spChg>
        <pc:spChg chg="mod">
          <ac:chgData name="Kyle Tidswell-Brown" userId="3518c4a0-5c99-4880-b127-cb60ccf11a39" providerId="ADAL" clId="{67CE95BB-EA57-40C5-B5E1-6C98F199E115}" dt="2018-08-27T14:39:21.300" v="209" actId="404"/>
          <ac:spMkLst>
            <pc:docMk/>
            <pc:sldMk cId="36917022" sldId="360"/>
            <ac:spMk id="26" creationId="{5BD1368A-AF3B-463B-A703-36D1DF8A585B}"/>
          </ac:spMkLst>
        </pc:spChg>
        <pc:spChg chg="mod">
          <ac:chgData name="Kyle Tidswell-Brown" userId="3518c4a0-5c99-4880-b127-cb60ccf11a39" providerId="ADAL" clId="{67CE95BB-EA57-40C5-B5E1-6C98F199E115}" dt="2018-08-27T14:39:36.739" v="212" actId="207"/>
          <ac:spMkLst>
            <pc:docMk/>
            <pc:sldMk cId="36917022" sldId="360"/>
            <ac:spMk id="27" creationId="{0036CE3B-20FC-4982-BC2D-578A76A09E6E}"/>
          </ac:spMkLst>
        </pc:spChg>
        <pc:spChg chg="mod">
          <ac:chgData name="Kyle Tidswell-Brown" userId="3518c4a0-5c99-4880-b127-cb60ccf11a39" providerId="ADAL" clId="{67CE95BB-EA57-40C5-B5E1-6C98F199E115}" dt="2018-08-27T14:39:21.300" v="209" actId="404"/>
          <ac:spMkLst>
            <pc:docMk/>
            <pc:sldMk cId="36917022" sldId="360"/>
            <ac:spMk id="31" creationId="{84E5CD57-FB23-4984-9259-9058C6042309}"/>
          </ac:spMkLst>
        </pc:spChg>
        <pc:spChg chg="mod">
          <ac:chgData name="Kyle Tidswell-Brown" userId="3518c4a0-5c99-4880-b127-cb60ccf11a39" providerId="ADAL" clId="{67CE95BB-EA57-40C5-B5E1-6C98F199E115}" dt="2018-08-27T14:39:21.300" v="209" actId="404"/>
          <ac:spMkLst>
            <pc:docMk/>
            <pc:sldMk cId="36917022" sldId="360"/>
            <ac:spMk id="32" creationId="{A3BE436C-0999-4BD3-8FD4-E3305CCC6902}"/>
          </ac:spMkLst>
        </pc:spChg>
        <pc:spChg chg="mod">
          <ac:chgData name="Kyle Tidswell-Brown" userId="3518c4a0-5c99-4880-b127-cb60ccf11a39" providerId="ADAL" clId="{67CE95BB-EA57-40C5-B5E1-6C98F199E115}" dt="2018-08-27T14:39:39.230" v="213" actId="207"/>
          <ac:spMkLst>
            <pc:docMk/>
            <pc:sldMk cId="36917022" sldId="360"/>
            <ac:spMk id="33" creationId="{5EEDB57A-4298-404C-A380-AB32D2D28123}"/>
          </ac:spMkLst>
        </pc:spChg>
        <pc:spChg chg="mod">
          <ac:chgData name="Kyle Tidswell-Brown" userId="3518c4a0-5c99-4880-b127-cb60ccf11a39" providerId="ADAL" clId="{67CE95BB-EA57-40C5-B5E1-6C98F199E115}" dt="2018-08-27T14:38:02.435" v="133" actId="403"/>
          <ac:spMkLst>
            <pc:docMk/>
            <pc:sldMk cId="36917022" sldId="360"/>
            <ac:spMk id="39" creationId="{BFDBA829-7761-43A4-BC20-4A8F86A1123A}"/>
          </ac:spMkLst>
        </pc:spChg>
        <pc:spChg chg="mod">
          <ac:chgData name="Kyle Tidswell-Brown" userId="3518c4a0-5c99-4880-b127-cb60ccf11a39" providerId="ADAL" clId="{67CE95BB-EA57-40C5-B5E1-6C98F199E115}" dt="2018-08-27T14:38:02.435" v="133" actId="403"/>
          <ac:spMkLst>
            <pc:docMk/>
            <pc:sldMk cId="36917022" sldId="360"/>
            <ac:spMk id="40" creationId="{22BF7D6C-26CE-4842-9D74-7C4C702FEF5D}"/>
          </ac:spMkLst>
        </pc:spChg>
        <pc:spChg chg="mod">
          <ac:chgData name="Kyle Tidswell-Brown" userId="3518c4a0-5c99-4880-b127-cb60ccf11a39" providerId="ADAL" clId="{67CE95BB-EA57-40C5-B5E1-6C98F199E115}" dt="2018-08-27T14:38:57.961" v="201" actId="1036"/>
          <ac:spMkLst>
            <pc:docMk/>
            <pc:sldMk cId="36917022" sldId="360"/>
            <ac:spMk id="41" creationId="{1F50D1CD-9B01-4752-A49A-C73AB4742870}"/>
          </ac:spMkLst>
        </pc:spChg>
        <pc:spChg chg="mod">
          <ac:chgData name="Kyle Tidswell-Brown" userId="3518c4a0-5c99-4880-b127-cb60ccf11a39" providerId="ADAL" clId="{67CE95BB-EA57-40C5-B5E1-6C98F199E115}" dt="2018-08-27T14:38:57.961" v="201" actId="1036"/>
          <ac:spMkLst>
            <pc:docMk/>
            <pc:sldMk cId="36917022" sldId="360"/>
            <ac:spMk id="42" creationId="{585C5074-8E73-4C6B-8B5C-C136F3AC8516}"/>
          </ac:spMkLst>
        </pc:spChg>
        <pc:grpChg chg="add mod">
          <ac:chgData name="Kyle Tidswell-Brown" userId="3518c4a0-5c99-4880-b127-cb60ccf11a39" providerId="ADAL" clId="{67CE95BB-EA57-40C5-B5E1-6C98F199E115}" dt="2018-08-27T14:40:38.112" v="267" actId="1036"/>
          <ac:grpSpMkLst>
            <pc:docMk/>
            <pc:sldMk cId="36917022" sldId="360"/>
            <ac:grpSpMk id="2" creationId="{D51C748E-1060-4EF5-9826-37BC90B80B8B}"/>
          </ac:grpSpMkLst>
        </pc:grpChg>
        <pc:grpChg chg="add mod">
          <ac:chgData name="Kyle Tidswell-Brown" userId="3518c4a0-5c99-4880-b127-cb60ccf11a39" providerId="ADAL" clId="{67CE95BB-EA57-40C5-B5E1-6C98F199E115}" dt="2018-08-27T14:39:52.059" v="215" actId="12788"/>
          <ac:grpSpMkLst>
            <pc:docMk/>
            <pc:sldMk cId="36917022" sldId="360"/>
            <ac:grpSpMk id="7" creationId="{1E8499D0-0DE3-4CF8-92BB-4D692D76CBF2}"/>
          </ac:grpSpMkLst>
        </pc:grpChg>
        <pc:grpChg chg="add mod">
          <ac:chgData name="Kyle Tidswell-Brown" userId="3518c4a0-5c99-4880-b127-cb60ccf11a39" providerId="ADAL" clId="{67CE95BB-EA57-40C5-B5E1-6C98F199E115}" dt="2018-08-27T14:39:52.059" v="215" actId="12788"/>
          <ac:grpSpMkLst>
            <pc:docMk/>
            <pc:sldMk cId="36917022" sldId="360"/>
            <ac:grpSpMk id="14" creationId="{4F273509-2523-406E-8598-D2E97CCD7EB7}"/>
          </ac:grpSpMkLst>
        </pc:grpChg>
        <pc:grpChg chg="add mod">
          <ac:chgData name="Kyle Tidswell-Brown" userId="3518c4a0-5c99-4880-b127-cb60ccf11a39" providerId="ADAL" clId="{67CE95BB-EA57-40C5-B5E1-6C98F199E115}" dt="2018-08-27T14:39:52.059" v="215" actId="12788"/>
          <ac:grpSpMkLst>
            <pc:docMk/>
            <pc:sldMk cId="36917022" sldId="360"/>
            <ac:grpSpMk id="24" creationId="{33510030-7E72-43B3-AC40-BA7C172D4F48}"/>
          </ac:grpSpMkLst>
        </pc:grpChg>
        <pc:grpChg chg="add mod">
          <ac:chgData name="Kyle Tidswell-Brown" userId="3518c4a0-5c99-4880-b127-cb60ccf11a39" providerId="ADAL" clId="{67CE95BB-EA57-40C5-B5E1-6C98F199E115}" dt="2018-08-27T14:39:52.059" v="215" actId="12788"/>
          <ac:grpSpMkLst>
            <pc:docMk/>
            <pc:sldMk cId="36917022" sldId="360"/>
            <ac:grpSpMk id="30" creationId="{FD3F8A88-C628-4878-AF4E-2BE4E906D177}"/>
          </ac:grpSpMkLst>
        </pc:grpChg>
        <pc:grpChg chg="add mod">
          <ac:chgData name="Kyle Tidswell-Brown" userId="3518c4a0-5c99-4880-b127-cb60ccf11a39" providerId="ADAL" clId="{67CE95BB-EA57-40C5-B5E1-6C98F199E115}" dt="2018-08-27T14:39:52.059" v="215" actId="12788"/>
          <ac:grpSpMkLst>
            <pc:docMk/>
            <pc:sldMk cId="36917022" sldId="360"/>
            <ac:grpSpMk id="36" creationId="{80848E4A-70B6-4746-A103-BC3A72E46AAA}"/>
          </ac:grpSpMkLst>
        </pc:grpChg>
        <pc:grpChg chg="mod">
          <ac:chgData name="Kyle Tidswell-Brown" userId="3518c4a0-5c99-4880-b127-cb60ccf11a39" providerId="ADAL" clId="{67CE95BB-EA57-40C5-B5E1-6C98F199E115}" dt="2018-08-27T14:39:52.059" v="215" actId="12788"/>
          <ac:grpSpMkLst>
            <pc:docMk/>
            <pc:sldMk cId="36917022" sldId="360"/>
            <ac:grpSpMk id="37" creationId="{F4B8F7C7-473D-4E06-841A-586447DB5B17}"/>
          </ac:grpSpMkLst>
        </pc:grpChg>
        <pc:grpChg chg="mod">
          <ac:chgData name="Kyle Tidswell-Brown" userId="3518c4a0-5c99-4880-b127-cb60ccf11a39" providerId="ADAL" clId="{67CE95BB-EA57-40C5-B5E1-6C98F199E115}" dt="2018-08-27T14:39:52.059" v="215" actId="12788"/>
          <ac:grpSpMkLst>
            <pc:docMk/>
            <pc:sldMk cId="36917022" sldId="360"/>
            <ac:grpSpMk id="38" creationId="{FC308F64-9C3C-43C9-BB1D-3CF5458D1C0B}"/>
          </ac:grpSpMkLst>
        </pc:grpChg>
        <pc:cxnChg chg="mod">
          <ac:chgData name="Kyle Tidswell-Brown" userId="3518c4a0-5c99-4880-b127-cb60ccf11a39" providerId="ADAL" clId="{67CE95BB-EA57-40C5-B5E1-6C98F199E115}" dt="2018-08-27T14:39:08.684" v="202" actId="1582"/>
          <ac:cxnSpMkLst>
            <pc:docMk/>
            <pc:sldMk cId="36917022" sldId="360"/>
            <ac:cxnSpMk id="12" creationId="{D533BB5B-B516-4539-BF5D-09F8091DCE98}"/>
          </ac:cxnSpMkLst>
        </pc:cxnChg>
        <pc:cxnChg chg="mod">
          <ac:chgData name="Kyle Tidswell-Brown" userId="3518c4a0-5c99-4880-b127-cb60ccf11a39" providerId="ADAL" clId="{67CE95BB-EA57-40C5-B5E1-6C98F199E115}" dt="2018-08-27T14:39:08.684" v="202" actId="1582"/>
          <ac:cxnSpMkLst>
            <pc:docMk/>
            <pc:sldMk cId="36917022" sldId="360"/>
            <ac:cxnSpMk id="13" creationId="{79A11E36-B2DB-4569-9221-3E4B9E6762C5}"/>
          </ac:cxnSpMkLst>
        </pc:cxnChg>
        <pc:cxnChg chg="mod">
          <ac:chgData name="Kyle Tidswell-Brown" userId="3518c4a0-5c99-4880-b127-cb60ccf11a39" providerId="ADAL" clId="{67CE95BB-EA57-40C5-B5E1-6C98F199E115}" dt="2018-08-27T14:39:08.684" v="202" actId="1582"/>
          <ac:cxnSpMkLst>
            <pc:docMk/>
            <pc:sldMk cId="36917022" sldId="360"/>
            <ac:cxnSpMk id="22" creationId="{85F942C7-AADF-4EC9-8302-66B79D6DB8DA}"/>
          </ac:cxnSpMkLst>
        </pc:cxnChg>
        <pc:cxnChg chg="mod">
          <ac:chgData name="Kyle Tidswell-Brown" userId="3518c4a0-5c99-4880-b127-cb60ccf11a39" providerId="ADAL" clId="{67CE95BB-EA57-40C5-B5E1-6C98F199E115}" dt="2018-08-27T14:39:08.684" v="202" actId="1582"/>
          <ac:cxnSpMkLst>
            <pc:docMk/>
            <pc:sldMk cId="36917022" sldId="360"/>
            <ac:cxnSpMk id="23" creationId="{8E488E55-B350-44EC-BE4D-E86B55D15D95}"/>
          </ac:cxnSpMkLst>
        </pc:cxnChg>
        <pc:cxnChg chg="mod">
          <ac:chgData name="Kyle Tidswell-Brown" userId="3518c4a0-5c99-4880-b127-cb60ccf11a39" providerId="ADAL" clId="{67CE95BB-EA57-40C5-B5E1-6C98F199E115}" dt="2018-08-27T14:39:08.684" v="202" actId="1582"/>
          <ac:cxnSpMkLst>
            <pc:docMk/>
            <pc:sldMk cId="36917022" sldId="360"/>
            <ac:cxnSpMk id="28" creationId="{87400692-CBDB-46C3-AD4D-9DD08499B2F9}"/>
          </ac:cxnSpMkLst>
        </pc:cxnChg>
        <pc:cxnChg chg="mod">
          <ac:chgData name="Kyle Tidswell-Brown" userId="3518c4a0-5c99-4880-b127-cb60ccf11a39" providerId="ADAL" clId="{67CE95BB-EA57-40C5-B5E1-6C98F199E115}" dt="2018-08-27T14:39:08.684" v="202" actId="1582"/>
          <ac:cxnSpMkLst>
            <pc:docMk/>
            <pc:sldMk cId="36917022" sldId="360"/>
            <ac:cxnSpMk id="29" creationId="{1D467EA3-C5DA-4843-AD56-0166CFE6E1C1}"/>
          </ac:cxnSpMkLst>
        </pc:cxnChg>
        <pc:cxnChg chg="mod">
          <ac:chgData name="Kyle Tidswell-Brown" userId="3518c4a0-5c99-4880-b127-cb60ccf11a39" providerId="ADAL" clId="{67CE95BB-EA57-40C5-B5E1-6C98F199E115}" dt="2018-08-27T14:39:08.684" v="202" actId="1582"/>
          <ac:cxnSpMkLst>
            <pc:docMk/>
            <pc:sldMk cId="36917022" sldId="360"/>
            <ac:cxnSpMk id="34" creationId="{48C166AF-CB9C-4DCF-88E1-790E75CA835B}"/>
          </ac:cxnSpMkLst>
        </pc:cxnChg>
        <pc:cxnChg chg="mod">
          <ac:chgData name="Kyle Tidswell-Brown" userId="3518c4a0-5c99-4880-b127-cb60ccf11a39" providerId="ADAL" clId="{67CE95BB-EA57-40C5-B5E1-6C98F199E115}" dt="2018-08-27T14:39:08.684" v="202" actId="1582"/>
          <ac:cxnSpMkLst>
            <pc:docMk/>
            <pc:sldMk cId="36917022" sldId="360"/>
            <ac:cxnSpMk id="35" creationId="{93C04728-83FF-45FB-B0E4-A0ED3B459A86}"/>
          </ac:cxnSpMkLst>
        </pc:cxnChg>
      </pc:sldChg>
      <pc:sldChg chg="modSp">
        <pc:chgData name="Kyle Tidswell-Brown" userId="3518c4a0-5c99-4880-b127-cb60ccf11a39" providerId="ADAL" clId="{67CE95BB-EA57-40C5-B5E1-6C98F199E115}" dt="2018-08-28T07:43:07.226" v="822" actId="404"/>
        <pc:sldMkLst>
          <pc:docMk/>
          <pc:sldMk cId="2362009232" sldId="361"/>
        </pc:sldMkLst>
        <pc:spChg chg="mod">
          <ac:chgData name="Kyle Tidswell-Brown" userId="3518c4a0-5c99-4880-b127-cb60ccf11a39" providerId="ADAL" clId="{67CE95BB-EA57-40C5-B5E1-6C98F199E115}" dt="2018-08-28T07:43:07.226" v="822" actId="404"/>
          <ac:spMkLst>
            <pc:docMk/>
            <pc:sldMk cId="2362009232" sldId="361"/>
            <ac:spMk id="19" creationId="{5252A847-DE45-4FA3-A1F8-EEBEB845FF8E}"/>
          </ac:spMkLst>
        </pc:spChg>
        <pc:graphicFrameChg chg="mod">
          <ac:chgData name="Kyle Tidswell-Brown" userId="3518c4a0-5c99-4880-b127-cb60ccf11a39" providerId="ADAL" clId="{67CE95BB-EA57-40C5-B5E1-6C98F199E115}" dt="2018-08-27T14:35:51.477" v="79" actId="12788"/>
          <ac:graphicFrameMkLst>
            <pc:docMk/>
            <pc:sldMk cId="2362009232" sldId="361"/>
            <ac:graphicFrameMk id="5" creationId="{2D29A678-334D-408C-82B3-858BA21ABE42}"/>
          </ac:graphicFrameMkLst>
        </pc:graphicFrameChg>
        <pc:cxnChg chg="mod">
          <ac:chgData name="Kyle Tidswell-Brown" userId="3518c4a0-5c99-4880-b127-cb60ccf11a39" providerId="ADAL" clId="{67CE95BB-EA57-40C5-B5E1-6C98F199E115}" dt="2018-08-27T14:35:42.325" v="78" actId="1582"/>
          <ac:cxnSpMkLst>
            <pc:docMk/>
            <pc:sldMk cId="2362009232" sldId="361"/>
            <ac:cxnSpMk id="3" creationId="{D506816B-6CCB-463F-8A4B-1F8E52CC2F80}"/>
          </ac:cxnSpMkLst>
        </pc:cxnChg>
        <pc:cxnChg chg="mod">
          <ac:chgData name="Kyle Tidswell-Brown" userId="3518c4a0-5c99-4880-b127-cb60ccf11a39" providerId="ADAL" clId="{67CE95BB-EA57-40C5-B5E1-6C98F199E115}" dt="2018-08-27T14:35:42.325" v="78" actId="1582"/>
          <ac:cxnSpMkLst>
            <pc:docMk/>
            <pc:sldMk cId="2362009232" sldId="361"/>
            <ac:cxnSpMk id="13" creationId="{61B92F86-1DC0-444E-B4AA-B5E1D71C29B7}"/>
          </ac:cxnSpMkLst>
        </pc:cxnChg>
        <pc:cxnChg chg="mod">
          <ac:chgData name="Kyle Tidswell-Brown" userId="3518c4a0-5c99-4880-b127-cb60ccf11a39" providerId="ADAL" clId="{67CE95BB-EA57-40C5-B5E1-6C98F199E115}" dt="2018-08-27T14:35:42.325" v="78" actId="1582"/>
          <ac:cxnSpMkLst>
            <pc:docMk/>
            <pc:sldMk cId="2362009232" sldId="361"/>
            <ac:cxnSpMk id="20" creationId="{D575AC67-1CCC-4A89-99A4-4AC7AE4F769F}"/>
          </ac:cxnSpMkLst>
        </pc:cxnChg>
        <pc:cxnChg chg="mod">
          <ac:chgData name="Kyle Tidswell-Brown" userId="3518c4a0-5c99-4880-b127-cb60ccf11a39" providerId="ADAL" clId="{67CE95BB-EA57-40C5-B5E1-6C98F199E115}" dt="2018-08-27T14:35:42.325" v="78" actId="1582"/>
          <ac:cxnSpMkLst>
            <pc:docMk/>
            <pc:sldMk cId="2362009232" sldId="361"/>
            <ac:cxnSpMk id="21" creationId="{50EF3314-5726-4D2A-BFC9-1AC322CDB9DE}"/>
          </ac:cxnSpMkLst>
        </pc:cxnChg>
      </pc:sldChg>
      <pc:sldChg chg="addSp delSp modSp add">
        <pc:chgData name="Kyle Tidswell-Brown" userId="3518c4a0-5c99-4880-b127-cb60ccf11a39" providerId="ADAL" clId="{67CE95BB-EA57-40C5-B5E1-6C98F199E115}" dt="2018-08-28T13:48:32.385" v="1506"/>
        <pc:sldMkLst>
          <pc:docMk/>
          <pc:sldMk cId="1298854563" sldId="363"/>
        </pc:sldMkLst>
        <pc:spChg chg="del">
          <ac:chgData name="Kyle Tidswell-Brown" userId="3518c4a0-5c99-4880-b127-cb60ccf11a39" providerId="ADAL" clId="{67CE95BB-EA57-40C5-B5E1-6C98F199E115}" dt="2018-08-28T13:46:54.866" v="1496" actId="478"/>
          <ac:spMkLst>
            <pc:docMk/>
            <pc:sldMk cId="1298854563" sldId="363"/>
            <ac:spMk id="2" creationId="{A7A05BBF-4EFB-445A-8856-5CDA9DCE50F3}"/>
          </ac:spMkLst>
        </pc:spChg>
        <pc:spChg chg="add del mod">
          <ac:chgData name="Kyle Tidswell-Brown" userId="3518c4a0-5c99-4880-b127-cb60ccf11a39" providerId="ADAL" clId="{67CE95BB-EA57-40C5-B5E1-6C98F199E115}" dt="2018-08-27T14:53:23.055" v="703" actId="478"/>
          <ac:spMkLst>
            <pc:docMk/>
            <pc:sldMk cId="1298854563" sldId="363"/>
            <ac:spMk id="9" creationId="{9C069EE0-00A0-4B1E-B705-552D7DCD5E08}"/>
          </ac:spMkLst>
        </pc:spChg>
        <pc:spChg chg="add del mod">
          <ac:chgData name="Kyle Tidswell-Brown" userId="3518c4a0-5c99-4880-b127-cb60ccf11a39" providerId="ADAL" clId="{67CE95BB-EA57-40C5-B5E1-6C98F199E115}" dt="2018-08-27T14:53:23.055" v="703" actId="478"/>
          <ac:spMkLst>
            <pc:docMk/>
            <pc:sldMk cId="1298854563" sldId="363"/>
            <ac:spMk id="10" creationId="{2E601981-5DD6-4ED8-80BC-83C1676F9433}"/>
          </ac:spMkLst>
        </pc:spChg>
        <pc:spChg chg="add del mod">
          <ac:chgData name="Kyle Tidswell-Brown" userId="3518c4a0-5c99-4880-b127-cb60ccf11a39" providerId="ADAL" clId="{67CE95BB-EA57-40C5-B5E1-6C98F199E115}" dt="2018-08-27T14:53:23.055" v="703" actId="478"/>
          <ac:spMkLst>
            <pc:docMk/>
            <pc:sldMk cId="1298854563" sldId="363"/>
            <ac:spMk id="11" creationId="{8EBC20D4-B7A8-4EC9-9BCD-CD4EA89348FA}"/>
          </ac:spMkLst>
        </pc:spChg>
        <pc:spChg chg="add del mod">
          <ac:chgData name="Kyle Tidswell-Brown" userId="3518c4a0-5c99-4880-b127-cb60ccf11a39" providerId="ADAL" clId="{67CE95BB-EA57-40C5-B5E1-6C98F199E115}" dt="2018-08-27T14:53:23.055" v="703" actId="478"/>
          <ac:spMkLst>
            <pc:docMk/>
            <pc:sldMk cId="1298854563" sldId="363"/>
            <ac:spMk id="12" creationId="{F4D86965-BBA4-4E9A-B168-87CD34DA1A7B}"/>
          </ac:spMkLst>
        </pc:spChg>
        <pc:spChg chg="add del mod">
          <ac:chgData name="Kyle Tidswell-Brown" userId="3518c4a0-5c99-4880-b127-cb60ccf11a39" providerId="ADAL" clId="{67CE95BB-EA57-40C5-B5E1-6C98F199E115}" dt="2018-08-27T14:53:23.055" v="703" actId="478"/>
          <ac:spMkLst>
            <pc:docMk/>
            <pc:sldMk cId="1298854563" sldId="363"/>
            <ac:spMk id="13" creationId="{A4239164-33E5-46F9-9F9A-953EAA4546EB}"/>
          </ac:spMkLst>
        </pc:spChg>
        <pc:spChg chg="add del mod">
          <ac:chgData name="Kyle Tidswell-Brown" userId="3518c4a0-5c99-4880-b127-cb60ccf11a39" providerId="ADAL" clId="{67CE95BB-EA57-40C5-B5E1-6C98F199E115}" dt="2018-08-27T14:53:23.055" v="703" actId="478"/>
          <ac:spMkLst>
            <pc:docMk/>
            <pc:sldMk cId="1298854563" sldId="363"/>
            <ac:spMk id="14" creationId="{1DE3134E-832C-47CA-9A81-7E084136EB13}"/>
          </ac:spMkLst>
        </pc:spChg>
        <pc:spChg chg="add del mod">
          <ac:chgData name="Kyle Tidswell-Brown" userId="3518c4a0-5c99-4880-b127-cb60ccf11a39" providerId="ADAL" clId="{67CE95BB-EA57-40C5-B5E1-6C98F199E115}" dt="2018-08-27T14:53:23.055" v="703" actId="478"/>
          <ac:spMkLst>
            <pc:docMk/>
            <pc:sldMk cId="1298854563" sldId="363"/>
            <ac:spMk id="15" creationId="{A78E6D09-9AED-4503-AD07-72A4F3658F79}"/>
          </ac:spMkLst>
        </pc:spChg>
        <pc:spChg chg="mod">
          <ac:chgData name="Kyle Tidswell-Brown" userId="3518c4a0-5c99-4880-b127-cb60ccf11a39" providerId="ADAL" clId="{67CE95BB-EA57-40C5-B5E1-6C98F199E115}" dt="2018-08-28T07:42:38.733" v="816" actId="403"/>
          <ac:spMkLst>
            <pc:docMk/>
            <pc:sldMk cId="1298854563" sldId="363"/>
            <ac:spMk id="19" creationId="{5252A847-DE45-4FA3-A1F8-EEBEB845FF8E}"/>
          </ac:spMkLst>
        </pc:spChg>
        <pc:spChg chg="add del mod">
          <ac:chgData name="Kyle Tidswell-Brown" userId="3518c4a0-5c99-4880-b127-cb60ccf11a39" providerId="ADAL" clId="{67CE95BB-EA57-40C5-B5E1-6C98F199E115}" dt="2018-08-27T14:53:23.055" v="703" actId="478"/>
          <ac:spMkLst>
            <pc:docMk/>
            <pc:sldMk cId="1298854563" sldId="363"/>
            <ac:spMk id="20" creationId="{51521AD8-53CA-4BC8-83DD-D43B0C6AD913}"/>
          </ac:spMkLst>
        </pc:spChg>
        <pc:spChg chg="add del mod">
          <ac:chgData name="Kyle Tidswell-Brown" userId="3518c4a0-5c99-4880-b127-cb60ccf11a39" providerId="ADAL" clId="{67CE95BB-EA57-40C5-B5E1-6C98F199E115}" dt="2018-08-27T14:53:23.055" v="703" actId="478"/>
          <ac:spMkLst>
            <pc:docMk/>
            <pc:sldMk cId="1298854563" sldId="363"/>
            <ac:spMk id="21" creationId="{193FF3A4-B613-4378-A1BA-9A9378AC2DBB}"/>
          </ac:spMkLst>
        </pc:spChg>
        <pc:spChg chg="add del mod">
          <ac:chgData name="Kyle Tidswell-Brown" userId="3518c4a0-5c99-4880-b127-cb60ccf11a39" providerId="ADAL" clId="{67CE95BB-EA57-40C5-B5E1-6C98F199E115}" dt="2018-08-27T14:53:23.055" v="703" actId="478"/>
          <ac:spMkLst>
            <pc:docMk/>
            <pc:sldMk cId="1298854563" sldId="363"/>
            <ac:spMk id="22" creationId="{C0CB3BB0-F0A7-4E6F-A4F6-201EF4F2F32E}"/>
          </ac:spMkLst>
        </pc:spChg>
        <pc:spChg chg="add del mod">
          <ac:chgData name="Kyle Tidswell-Brown" userId="3518c4a0-5c99-4880-b127-cb60ccf11a39" providerId="ADAL" clId="{67CE95BB-EA57-40C5-B5E1-6C98F199E115}" dt="2018-08-27T14:53:23.055" v="703" actId="478"/>
          <ac:spMkLst>
            <pc:docMk/>
            <pc:sldMk cId="1298854563" sldId="363"/>
            <ac:spMk id="23" creationId="{5166BB5A-9C0A-42BC-9674-385823AF67E4}"/>
          </ac:spMkLst>
        </pc:spChg>
        <pc:spChg chg="add del mod">
          <ac:chgData name="Kyle Tidswell-Brown" userId="3518c4a0-5c99-4880-b127-cb60ccf11a39" providerId="ADAL" clId="{67CE95BB-EA57-40C5-B5E1-6C98F199E115}" dt="2018-08-27T14:53:23.055" v="703" actId="478"/>
          <ac:spMkLst>
            <pc:docMk/>
            <pc:sldMk cId="1298854563" sldId="363"/>
            <ac:spMk id="24" creationId="{074DD944-1FC8-45A4-99D6-A45CA703C644}"/>
          </ac:spMkLst>
        </pc:spChg>
        <pc:graphicFrameChg chg="add mod modGraphic">
          <ac:chgData name="Kyle Tidswell-Brown" userId="3518c4a0-5c99-4880-b127-cb60ccf11a39" providerId="ADAL" clId="{67CE95BB-EA57-40C5-B5E1-6C98F199E115}" dt="2018-08-28T13:48:32.385" v="1506"/>
          <ac:graphicFrameMkLst>
            <pc:docMk/>
            <pc:sldMk cId="1298854563" sldId="363"/>
            <ac:graphicFrameMk id="7" creationId="{129EBE3E-666F-4A78-BC38-9B94EAB36903}"/>
          </ac:graphicFrameMkLst>
        </pc:graphicFrameChg>
      </pc:sldChg>
      <pc:sldChg chg="modSp add">
        <pc:chgData name="Kyle Tidswell-Brown" userId="3518c4a0-5c99-4880-b127-cb60ccf11a39" providerId="ADAL" clId="{67CE95BB-EA57-40C5-B5E1-6C98F199E115}" dt="2018-08-28T07:42:55.725" v="819" actId="403"/>
        <pc:sldMkLst>
          <pc:docMk/>
          <pc:sldMk cId="3690756372" sldId="364"/>
        </pc:sldMkLst>
        <pc:spChg chg="mod">
          <ac:chgData name="Kyle Tidswell-Brown" userId="3518c4a0-5c99-4880-b127-cb60ccf11a39" providerId="ADAL" clId="{67CE95BB-EA57-40C5-B5E1-6C98F199E115}" dt="2018-08-27T14:40:58.506" v="270" actId="207"/>
          <ac:spMkLst>
            <pc:docMk/>
            <pc:sldMk cId="3690756372" sldId="364"/>
            <ac:spMk id="11" creationId="{C6256826-3F99-401F-BB99-63D48723BF6C}"/>
          </ac:spMkLst>
        </pc:spChg>
        <pc:spChg chg="mod">
          <ac:chgData name="Kyle Tidswell-Brown" userId="3518c4a0-5c99-4880-b127-cb60ccf11a39" providerId="ADAL" clId="{67CE95BB-EA57-40C5-B5E1-6C98F199E115}" dt="2018-08-28T07:42:55.725" v="819" actId="403"/>
          <ac:spMkLst>
            <pc:docMk/>
            <pc:sldMk cId="3690756372" sldId="364"/>
            <ac:spMk id="19" creationId="{5252A847-DE45-4FA3-A1F8-EEBEB845FF8E}"/>
          </ac:spMkLst>
        </pc:spChg>
        <pc:spChg chg="mod">
          <ac:chgData name="Kyle Tidswell-Brown" userId="3518c4a0-5c99-4880-b127-cb60ccf11a39" providerId="ADAL" clId="{67CE95BB-EA57-40C5-B5E1-6C98F199E115}" dt="2018-08-27T14:41:06.219" v="272" actId="207"/>
          <ac:spMkLst>
            <pc:docMk/>
            <pc:sldMk cId="3690756372" sldId="364"/>
            <ac:spMk id="21" creationId="{5F1F5188-C4F2-4DB8-9829-2FF4EE4D0DA7}"/>
          </ac:spMkLst>
        </pc:spChg>
        <pc:spChg chg="mod">
          <ac:chgData name="Kyle Tidswell-Brown" userId="3518c4a0-5c99-4880-b127-cb60ccf11a39" providerId="ADAL" clId="{67CE95BB-EA57-40C5-B5E1-6C98F199E115}" dt="2018-08-27T14:41:14.414" v="274" actId="207"/>
          <ac:spMkLst>
            <pc:docMk/>
            <pc:sldMk cId="3690756372" sldId="364"/>
            <ac:spMk id="27" creationId="{0036CE3B-20FC-4982-BC2D-578A76A09E6E}"/>
          </ac:spMkLst>
        </pc:spChg>
        <pc:spChg chg="mod">
          <ac:chgData name="Kyle Tidswell-Brown" userId="3518c4a0-5c99-4880-b127-cb60ccf11a39" providerId="ADAL" clId="{67CE95BB-EA57-40C5-B5E1-6C98F199E115}" dt="2018-08-27T14:41:19.317" v="276" actId="207"/>
          <ac:spMkLst>
            <pc:docMk/>
            <pc:sldMk cId="3690756372" sldId="364"/>
            <ac:spMk id="33" creationId="{5EEDB57A-4298-404C-A380-AB32D2D28123}"/>
          </ac:spMkLst>
        </pc:spChg>
      </pc:sldChg>
      <pc:sldChg chg="modSp add">
        <pc:chgData name="Kyle Tidswell-Brown" userId="3518c4a0-5c99-4880-b127-cb60ccf11a39" providerId="ADAL" clId="{67CE95BB-EA57-40C5-B5E1-6C98F199E115}" dt="2018-08-28T13:49:07.554" v="1512" actId="207"/>
        <pc:sldMkLst>
          <pc:docMk/>
          <pc:sldMk cId="2795654192" sldId="366"/>
        </pc:sldMkLst>
        <pc:spChg chg="mod">
          <ac:chgData name="Kyle Tidswell-Brown" userId="3518c4a0-5c99-4880-b127-cb60ccf11a39" providerId="ADAL" clId="{67CE95BB-EA57-40C5-B5E1-6C98F199E115}" dt="2018-08-28T07:42:33.982" v="815" actId="403"/>
          <ac:spMkLst>
            <pc:docMk/>
            <pc:sldMk cId="2795654192" sldId="366"/>
            <ac:spMk id="19" creationId="{5252A847-DE45-4FA3-A1F8-EEBEB845FF8E}"/>
          </ac:spMkLst>
        </pc:spChg>
        <pc:graphicFrameChg chg="mod modGraphic">
          <ac:chgData name="Kyle Tidswell-Brown" userId="3518c4a0-5c99-4880-b127-cb60ccf11a39" providerId="ADAL" clId="{67CE95BB-EA57-40C5-B5E1-6C98F199E115}" dt="2018-08-28T13:49:07.554" v="1512" actId="207"/>
          <ac:graphicFrameMkLst>
            <pc:docMk/>
            <pc:sldMk cId="2795654192" sldId="366"/>
            <ac:graphicFrameMk id="7" creationId="{129EBE3E-666F-4A78-BC38-9B94EAB36903}"/>
          </ac:graphicFrameMkLst>
        </pc:graphicFrameChg>
      </pc:sldChg>
      <pc:sldChg chg="addSp modSp add ord">
        <pc:chgData name="Kyle Tidswell-Brown" userId="3518c4a0-5c99-4880-b127-cb60ccf11a39" providerId="ADAL" clId="{67CE95BB-EA57-40C5-B5E1-6C98F199E115}" dt="2018-08-28T08:03:48.152" v="1465" actId="572"/>
        <pc:sldMkLst>
          <pc:docMk/>
          <pc:sldMk cId="1846198235" sldId="367"/>
        </pc:sldMkLst>
        <pc:spChg chg="mod">
          <ac:chgData name="Kyle Tidswell-Brown" userId="3518c4a0-5c99-4880-b127-cb60ccf11a39" providerId="ADAL" clId="{67CE95BB-EA57-40C5-B5E1-6C98F199E115}" dt="2018-08-28T08:03:30.717" v="1462" actId="20577"/>
          <ac:spMkLst>
            <pc:docMk/>
            <pc:sldMk cId="1846198235" sldId="367"/>
            <ac:spMk id="19" creationId="{5252A847-DE45-4FA3-A1F8-EEBEB845FF8E}"/>
          </ac:spMkLst>
        </pc:spChg>
        <pc:graphicFrameChg chg="add mod modGraphic">
          <ac:chgData name="Kyle Tidswell-Brown" userId="3518c4a0-5c99-4880-b127-cb60ccf11a39" providerId="ADAL" clId="{67CE95BB-EA57-40C5-B5E1-6C98F199E115}" dt="2018-08-28T08:03:48.152" v="1465" actId="572"/>
          <ac:graphicFrameMkLst>
            <pc:docMk/>
            <pc:sldMk cId="1846198235" sldId="367"/>
            <ac:graphicFrameMk id="7" creationId="{2A104D6D-8C30-4948-8A9C-E7FE764659BF}"/>
          </ac:graphicFrameMkLst>
        </pc:graphicFrameChg>
      </pc:sldChg>
      <pc:sldChg chg="modSp add">
        <pc:chgData name="Kyle Tidswell-Brown" userId="3518c4a0-5c99-4880-b127-cb60ccf11a39" providerId="ADAL" clId="{67CE95BB-EA57-40C5-B5E1-6C98F199E115}" dt="2018-08-28T07:48:53.622" v="1064" actId="1038"/>
        <pc:sldMkLst>
          <pc:docMk/>
          <pc:sldMk cId="1830050321" sldId="368"/>
        </pc:sldMkLst>
        <pc:spChg chg="mod">
          <ac:chgData name="Kyle Tidswell-Brown" userId="3518c4a0-5c99-4880-b127-cb60ccf11a39" providerId="ADAL" clId="{67CE95BB-EA57-40C5-B5E1-6C98F199E115}" dt="2018-08-28T07:48:53.622" v="1064" actId="1038"/>
          <ac:spMkLst>
            <pc:docMk/>
            <pc:sldMk cId="1830050321" sldId="368"/>
            <ac:spMk id="2" creationId="{96FB8313-2C81-4FB2-9359-267918019C2A}"/>
          </ac:spMkLst>
        </pc:spChg>
        <pc:spChg chg="mod">
          <ac:chgData name="Kyle Tidswell-Brown" userId="3518c4a0-5c99-4880-b127-cb60ccf11a39" providerId="ADAL" clId="{67CE95BB-EA57-40C5-B5E1-6C98F199E115}" dt="2018-08-28T07:48:53.622" v="1064" actId="1038"/>
          <ac:spMkLst>
            <pc:docMk/>
            <pc:sldMk cId="1830050321" sldId="368"/>
            <ac:spMk id="9" creationId="{E1A6DF23-C8F4-49D6-A396-F852D687AAC4}"/>
          </ac:spMkLst>
        </pc:spChg>
      </pc:sldChg>
      <pc:sldChg chg="add">
        <pc:chgData name="Kyle Tidswell-Brown" userId="3518c4a0-5c99-4880-b127-cb60ccf11a39" providerId="ADAL" clId="{67CE95BB-EA57-40C5-B5E1-6C98F199E115}" dt="2018-08-28T08:03:17.912" v="1452"/>
        <pc:sldMkLst>
          <pc:docMk/>
          <pc:sldMk cId="3233011662" sldId="371"/>
        </pc:sldMkLst>
      </pc:sldChg>
      <pc:sldChg chg="delSp">
        <pc:chgData name="Kyle Tidswell-Brown" userId="3518c4a0-5c99-4880-b127-cb60ccf11a39" providerId="ADAL" clId="{67CE95BB-EA57-40C5-B5E1-6C98F199E115}" dt="2018-08-28T13:41:07.285" v="1466" actId="478"/>
        <pc:sldMkLst>
          <pc:docMk/>
          <pc:sldMk cId="3885389" sldId="372"/>
        </pc:sldMkLst>
        <pc:spChg chg="del">
          <ac:chgData name="Kyle Tidswell-Brown" userId="3518c4a0-5c99-4880-b127-cb60ccf11a39" providerId="ADAL" clId="{67CE95BB-EA57-40C5-B5E1-6C98F199E115}" dt="2018-08-28T13:41:07.285" v="1466" actId="478"/>
          <ac:spMkLst>
            <pc:docMk/>
            <pc:sldMk cId="3885389" sldId="372"/>
            <ac:spMk id="2" creationId="{6C6B7256-F264-4645-BB0B-FE7236E993FB}"/>
          </ac:spMkLst>
        </pc:spChg>
      </pc:sldChg>
      <pc:sldChg chg="addSp delSp modSp add">
        <pc:chgData name="Kyle Tidswell-Brown" userId="3518c4a0-5c99-4880-b127-cb60ccf11a39" providerId="ADAL" clId="{67CE95BB-EA57-40C5-B5E1-6C98F199E115}" dt="2018-08-28T13:45:21.844" v="1494"/>
        <pc:sldMkLst>
          <pc:docMk/>
          <pc:sldMk cId="2906455240" sldId="373"/>
        </pc:sldMkLst>
        <pc:grpChg chg="del mod">
          <ac:chgData name="Kyle Tidswell-Brown" userId="3518c4a0-5c99-4880-b127-cb60ccf11a39" providerId="ADAL" clId="{67CE95BB-EA57-40C5-B5E1-6C98F199E115}" dt="2018-08-28T13:42:07.215" v="1477" actId="478"/>
          <ac:grpSpMkLst>
            <pc:docMk/>
            <pc:sldMk cId="2906455240" sldId="373"/>
            <ac:grpSpMk id="5" creationId="{E6332602-F77B-4446-A47B-C5BEC58DD456}"/>
          </ac:grpSpMkLst>
        </pc:grpChg>
        <pc:grpChg chg="add del mod">
          <ac:chgData name="Kyle Tidswell-Brown" userId="3518c4a0-5c99-4880-b127-cb60ccf11a39" providerId="ADAL" clId="{67CE95BB-EA57-40C5-B5E1-6C98F199E115}" dt="2018-08-28T13:41:50.069" v="1471" actId="165"/>
          <ac:grpSpMkLst>
            <pc:docMk/>
            <pc:sldMk cId="2906455240" sldId="373"/>
            <ac:grpSpMk id="33" creationId="{3F407E51-32B9-4428-A002-BCA9245990A3}"/>
          </ac:grpSpMkLst>
        </pc:grpChg>
        <pc:grpChg chg="del mod topLvl">
          <ac:chgData name="Kyle Tidswell-Brown" userId="3518c4a0-5c99-4880-b127-cb60ccf11a39" providerId="ADAL" clId="{67CE95BB-EA57-40C5-B5E1-6C98F199E115}" dt="2018-08-28T13:42:05.340" v="1476"/>
          <ac:grpSpMkLst>
            <pc:docMk/>
            <pc:sldMk cId="2906455240" sldId="373"/>
            <ac:grpSpMk id="34" creationId="{DE7578C8-4B79-4097-B9EB-7959F6A9BF63}"/>
          </ac:grpSpMkLst>
        </pc:grpChg>
        <pc:grpChg chg="del mod topLvl">
          <ac:chgData name="Kyle Tidswell-Brown" userId="3518c4a0-5c99-4880-b127-cb60ccf11a39" providerId="ADAL" clId="{67CE95BB-EA57-40C5-B5E1-6C98F199E115}" dt="2018-08-28T13:42:19.607" v="1482"/>
          <ac:grpSpMkLst>
            <pc:docMk/>
            <pc:sldMk cId="2906455240" sldId="373"/>
            <ac:grpSpMk id="35" creationId="{C4BFA360-CBE1-4458-8FA1-9895E82F4606}"/>
          </ac:grpSpMkLst>
        </pc:grpChg>
        <pc:grpChg chg="del mod topLvl">
          <ac:chgData name="Kyle Tidswell-Brown" userId="3518c4a0-5c99-4880-b127-cb60ccf11a39" providerId="ADAL" clId="{67CE95BB-EA57-40C5-B5E1-6C98F199E115}" dt="2018-08-28T13:44:55.252" v="1487"/>
          <ac:grpSpMkLst>
            <pc:docMk/>
            <pc:sldMk cId="2906455240" sldId="373"/>
            <ac:grpSpMk id="36" creationId="{C659EAB9-65BD-452A-9298-6EEAD366582D}"/>
          </ac:grpSpMkLst>
        </pc:grpChg>
        <pc:grpChg chg="del mod topLvl">
          <ac:chgData name="Kyle Tidswell-Brown" userId="3518c4a0-5c99-4880-b127-cb60ccf11a39" providerId="ADAL" clId="{67CE95BB-EA57-40C5-B5E1-6C98F199E115}" dt="2018-08-28T13:45:20.125" v="1492"/>
          <ac:grpSpMkLst>
            <pc:docMk/>
            <pc:sldMk cId="2906455240" sldId="373"/>
            <ac:grpSpMk id="37" creationId="{F26C601A-AB1E-4527-A0D1-B8E771A1C106}"/>
          </ac:grpSpMkLst>
        </pc:grpChg>
        <pc:grpChg chg="add">
          <ac:chgData name="Kyle Tidswell-Brown" userId="3518c4a0-5c99-4880-b127-cb60ccf11a39" providerId="ADAL" clId="{67CE95BB-EA57-40C5-B5E1-6C98F199E115}" dt="2018-08-28T13:42:07.939" v="1478"/>
          <ac:grpSpMkLst>
            <pc:docMk/>
            <pc:sldMk cId="2906455240" sldId="373"/>
            <ac:grpSpMk id="65" creationId="{AC9ED94A-BB86-44F9-82EA-054A228BD6EE}"/>
          </ac:grpSpMkLst>
        </pc:grpChg>
        <pc:grpChg chg="del mod">
          <ac:chgData name="Kyle Tidswell-Brown" userId="3518c4a0-5c99-4880-b127-cb60ccf11a39" providerId="ADAL" clId="{67CE95BB-EA57-40C5-B5E1-6C98F199E115}" dt="2018-08-28T13:42:21.201" v="1483" actId="478"/>
          <ac:grpSpMkLst>
            <pc:docMk/>
            <pc:sldMk cId="2906455240" sldId="373"/>
            <ac:grpSpMk id="67" creationId="{1483F035-8FAB-4D26-B70A-A0179966C339}"/>
          </ac:grpSpMkLst>
        </pc:grpChg>
        <pc:grpChg chg="del mod">
          <ac:chgData name="Kyle Tidswell-Brown" userId="3518c4a0-5c99-4880-b127-cb60ccf11a39" providerId="ADAL" clId="{67CE95BB-EA57-40C5-B5E1-6C98F199E115}" dt="2018-08-28T13:44:56.659" v="1488" actId="478"/>
          <ac:grpSpMkLst>
            <pc:docMk/>
            <pc:sldMk cId="2906455240" sldId="373"/>
            <ac:grpSpMk id="73" creationId="{8F211DA2-9F0F-4D0F-BC85-4930C3A62131}"/>
          </ac:grpSpMkLst>
        </pc:grpChg>
        <pc:grpChg chg="del mod">
          <ac:chgData name="Kyle Tidswell-Brown" userId="3518c4a0-5c99-4880-b127-cb60ccf11a39" providerId="ADAL" clId="{67CE95BB-EA57-40C5-B5E1-6C98F199E115}" dt="2018-08-28T13:45:21.297" v="1493" actId="478"/>
          <ac:grpSpMkLst>
            <pc:docMk/>
            <pc:sldMk cId="2906455240" sldId="373"/>
            <ac:grpSpMk id="79" creationId="{F0DDD423-7795-4DD2-AE8D-5EEB895FECDF}"/>
          </ac:grpSpMkLst>
        </pc:grpChg>
        <pc:grpChg chg="add">
          <ac:chgData name="Kyle Tidswell-Brown" userId="3518c4a0-5c99-4880-b127-cb60ccf11a39" providerId="ADAL" clId="{67CE95BB-EA57-40C5-B5E1-6C98F199E115}" dt="2018-08-28T13:42:21.685" v="1484"/>
          <ac:grpSpMkLst>
            <pc:docMk/>
            <pc:sldMk cId="2906455240" sldId="373"/>
            <ac:grpSpMk id="89" creationId="{B73522AC-8D41-434F-8E8D-FE728D8586F9}"/>
          </ac:grpSpMkLst>
        </pc:grpChg>
        <pc:grpChg chg="add">
          <ac:chgData name="Kyle Tidswell-Brown" userId="3518c4a0-5c99-4880-b127-cb60ccf11a39" providerId="ADAL" clId="{67CE95BB-EA57-40C5-B5E1-6C98F199E115}" dt="2018-08-28T13:44:57.175" v="1489"/>
          <ac:grpSpMkLst>
            <pc:docMk/>
            <pc:sldMk cId="2906455240" sldId="373"/>
            <ac:grpSpMk id="95" creationId="{DD10D3DF-50F4-4486-BC95-4348443BD34F}"/>
          </ac:grpSpMkLst>
        </pc:grpChg>
        <pc:grpChg chg="add">
          <ac:chgData name="Kyle Tidswell-Brown" userId="3518c4a0-5c99-4880-b127-cb60ccf11a39" providerId="ADAL" clId="{67CE95BB-EA57-40C5-B5E1-6C98F199E115}" dt="2018-08-28T13:45:21.844" v="1494"/>
          <ac:grpSpMkLst>
            <pc:docMk/>
            <pc:sldMk cId="2906455240" sldId="373"/>
            <ac:grpSpMk id="101" creationId="{7BE544F1-56E2-4138-89D5-D96F49181E63}"/>
          </ac:grpSpMkLst>
        </pc:grpChg>
      </pc:sldChg>
    </pc:docChg>
  </pc:docChgLst>
  <pc:docChgLst>
    <pc:chgData name="Ashleigh Sobol" userId="8430f2a2-602f-4dde-a79b-412efd9dd8bf" providerId="ADAL" clId="{5C7D35B6-524E-44F9-A05C-6FFD665EEE39}"/>
    <pc:docChg chg="custSel addSld delSld modSld">
      <pc:chgData name="Ashleigh Sobol" userId="8430f2a2-602f-4dde-a79b-412efd9dd8bf" providerId="ADAL" clId="{5C7D35B6-524E-44F9-A05C-6FFD665EEE39}" dt="2018-07-27T14:23:53.924" v="190" actId="14100"/>
      <pc:docMkLst>
        <pc:docMk/>
      </pc:docMkLst>
      <pc:sldChg chg="modSp">
        <pc:chgData name="Ashleigh Sobol" userId="8430f2a2-602f-4dde-a79b-412efd9dd8bf" providerId="ADAL" clId="{5C7D35B6-524E-44F9-A05C-6FFD665EEE39}" dt="2018-07-27T14:01:38.382" v="23" actId="20577"/>
        <pc:sldMkLst>
          <pc:docMk/>
          <pc:sldMk cId="2637481266" sldId="256"/>
        </pc:sldMkLst>
        <pc:spChg chg="mod">
          <ac:chgData name="Ashleigh Sobol" userId="8430f2a2-602f-4dde-a79b-412efd9dd8bf" providerId="ADAL" clId="{5C7D35B6-524E-44F9-A05C-6FFD665EEE39}" dt="2018-07-27T14:01:38.382" v="23" actId="20577"/>
          <ac:spMkLst>
            <pc:docMk/>
            <pc:sldMk cId="2637481266" sldId="256"/>
            <ac:spMk id="19" creationId="{5252A847-DE45-4FA3-A1F8-EEBEB845FF8E}"/>
          </ac:spMkLst>
        </pc:spChg>
      </pc:sldChg>
      <pc:sldChg chg="modSp">
        <pc:chgData name="Ashleigh Sobol" userId="8430f2a2-602f-4dde-a79b-412efd9dd8bf" providerId="ADAL" clId="{5C7D35B6-524E-44F9-A05C-6FFD665EEE39}" dt="2018-07-27T14:01:46.052" v="48" actId="20577"/>
        <pc:sldMkLst>
          <pc:docMk/>
          <pc:sldMk cId="3855900595" sldId="301"/>
        </pc:sldMkLst>
        <pc:spChg chg="mod">
          <ac:chgData name="Ashleigh Sobol" userId="8430f2a2-602f-4dde-a79b-412efd9dd8bf" providerId="ADAL" clId="{5C7D35B6-524E-44F9-A05C-6FFD665EEE39}" dt="2018-07-27T14:01:46.052" v="48" actId="20577"/>
          <ac:spMkLst>
            <pc:docMk/>
            <pc:sldMk cId="3855900595" sldId="301"/>
            <ac:spMk id="19" creationId="{5252A847-DE45-4FA3-A1F8-EEBEB845FF8E}"/>
          </ac:spMkLst>
        </pc:spChg>
      </pc:sldChg>
      <pc:sldChg chg="addSp delSp modSp">
        <pc:chgData name="Ashleigh Sobol" userId="8430f2a2-602f-4dde-a79b-412efd9dd8bf" providerId="ADAL" clId="{5C7D35B6-524E-44F9-A05C-6FFD665EEE39}" dt="2018-07-27T14:22:42.838" v="160" actId="20577"/>
        <pc:sldMkLst>
          <pc:docMk/>
          <pc:sldMk cId="273723392" sldId="308"/>
        </pc:sldMkLst>
        <pc:spChg chg="mod">
          <ac:chgData name="Ashleigh Sobol" userId="8430f2a2-602f-4dde-a79b-412efd9dd8bf" providerId="ADAL" clId="{5C7D35B6-524E-44F9-A05C-6FFD665EEE39}" dt="2018-07-27T14:21:12.034" v="102" actId="20577"/>
          <ac:spMkLst>
            <pc:docMk/>
            <pc:sldMk cId="273723392" sldId="308"/>
            <ac:spMk id="19" creationId="{5252A847-DE45-4FA3-A1F8-EEBEB845FF8E}"/>
          </ac:spMkLst>
        </pc:spChg>
        <pc:graphicFrameChg chg="del">
          <ac:chgData name="Ashleigh Sobol" userId="8430f2a2-602f-4dde-a79b-412efd9dd8bf" providerId="ADAL" clId="{5C7D35B6-524E-44F9-A05C-6FFD665EEE39}" dt="2018-07-27T14:20:52.143" v="50" actId="478"/>
          <ac:graphicFrameMkLst>
            <pc:docMk/>
            <pc:sldMk cId="273723392" sldId="308"/>
            <ac:graphicFrameMk id="3" creationId="{BFCAED3D-5B13-44E8-B772-1DA344D7FC5F}"/>
          </ac:graphicFrameMkLst>
        </pc:graphicFrameChg>
        <pc:graphicFrameChg chg="add mod modGraphic">
          <ac:chgData name="Ashleigh Sobol" userId="8430f2a2-602f-4dde-a79b-412efd9dd8bf" providerId="ADAL" clId="{5C7D35B6-524E-44F9-A05C-6FFD665EEE39}" dt="2018-07-27T14:22:42.838" v="160" actId="20577"/>
          <ac:graphicFrameMkLst>
            <pc:docMk/>
            <pc:sldMk cId="273723392" sldId="308"/>
            <ac:graphicFrameMk id="5" creationId="{2D29A678-334D-408C-82B3-858BA21ABE42}"/>
          </ac:graphicFrameMkLst>
        </pc:graphicFrameChg>
        <pc:graphicFrameChg chg="del">
          <ac:chgData name="Ashleigh Sobol" userId="8430f2a2-602f-4dde-a79b-412efd9dd8bf" providerId="ADAL" clId="{5C7D35B6-524E-44F9-A05C-6FFD665EEE39}" dt="2018-07-27T14:20:52.143" v="50" actId="478"/>
          <ac:graphicFrameMkLst>
            <pc:docMk/>
            <pc:sldMk cId="273723392" sldId="308"/>
            <ac:graphicFrameMk id="20" creationId="{3A826675-7DEF-4048-B0AD-43843F856222}"/>
          </ac:graphicFrameMkLst>
        </pc:graphicFrameChg>
      </pc:sldChg>
      <pc:sldChg chg="addSp delSp modSp add">
        <pc:chgData name="Ashleigh Sobol" userId="8430f2a2-602f-4dde-a79b-412efd9dd8bf" providerId="ADAL" clId="{5C7D35B6-524E-44F9-A05C-6FFD665EEE39}" dt="2018-07-27T14:23:53.924" v="190" actId="14100"/>
        <pc:sldMkLst>
          <pc:docMk/>
          <pc:sldMk cId="2362009232" sldId="361"/>
        </pc:sldMkLst>
        <pc:spChg chg="add del">
          <ac:chgData name="Ashleigh Sobol" userId="8430f2a2-602f-4dde-a79b-412efd9dd8bf" providerId="ADAL" clId="{5C7D35B6-524E-44F9-A05C-6FFD665EEE39}" dt="2018-07-27T14:23:06.418" v="165" actId="478"/>
          <ac:spMkLst>
            <pc:docMk/>
            <pc:sldMk cId="2362009232" sldId="361"/>
            <ac:spMk id="10" creationId="{94FF5F2F-CAE0-4F47-8BFD-9787D848FEAC}"/>
          </ac:spMkLst>
        </pc:spChg>
        <pc:cxnChg chg="add mod">
          <ac:chgData name="Ashleigh Sobol" userId="8430f2a2-602f-4dde-a79b-412efd9dd8bf" providerId="ADAL" clId="{5C7D35B6-524E-44F9-A05C-6FFD665EEE39}" dt="2018-07-27T14:23:22.379" v="180" actId="14100"/>
          <ac:cxnSpMkLst>
            <pc:docMk/>
            <pc:sldMk cId="2362009232" sldId="361"/>
            <ac:cxnSpMk id="3" creationId="{D506816B-6CCB-463F-8A4B-1F8E52CC2F80}"/>
          </ac:cxnSpMkLst>
        </pc:cxnChg>
        <pc:cxnChg chg="add mod">
          <ac:chgData name="Ashleigh Sobol" userId="8430f2a2-602f-4dde-a79b-412efd9dd8bf" providerId="ADAL" clId="{5C7D35B6-524E-44F9-A05C-6FFD665EEE39}" dt="2018-07-27T14:23:31.814" v="183" actId="14100"/>
          <ac:cxnSpMkLst>
            <pc:docMk/>
            <pc:sldMk cId="2362009232" sldId="361"/>
            <ac:cxnSpMk id="13" creationId="{61B92F86-1DC0-444E-B4AA-B5E1D71C29B7}"/>
          </ac:cxnSpMkLst>
        </pc:cxnChg>
        <pc:cxnChg chg="add mod">
          <ac:chgData name="Ashleigh Sobol" userId="8430f2a2-602f-4dde-a79b-412efd9dd8bf" providerId="ADAL" clId="{5C7D35B6-524E-44F9-A05C-6FFD665EEE39}" dt="2018-07-27T14:23:53.924" v="190" actId="14100"/>
          <ac:cxnSpMkLst>
            <pc:docMk/>
            <pc:sldMk cId="2362009232" sldId="361"/>
            <ac:cxnSpMk id="20" creationId="{D575AC67-1CCC-4A89-99A4-4AC7AE4F769F}"/>
          </ac:cxnSpMkLst>
        </pc:cxnChg>
        <pc:cxnChg chg="add mod">
          <ac:chgData name="Ashleigh Sobol" userId="8430f2a2-602f-4dde-a79b-412efd9dd8bf" providerId="ADAL" clId="{5C7D35B6-524E-44F9-A05C-6FFD665EEE39}" dt="2018-07-27T14:23:49.203" v="189" actId="14100"/>
          <ac:cxnSpMkLst>
            <pc:docMk/>
            <pc:sldMk cId="2362009232" sldId="361"/>
            <ac:cxnSpMk id="21" creationId="{50EF3314-5726-4D2A-BFC9-1AC322CDB9DE}"/>
          </ac:cxnSpMkLst>
        </pc:cxnChg>
      </pc:sldChg>
    </pc:docChg>
  </pc:docChgLst>
  <pc:docChgLst>
    <pc:chgData name="Siàn Stebbings" userId="e14ea2a2-07d0-4302-97b9-16dc822a37cc" providerId="ADAL" clId="{5C771D9E-6F48-42E9-A70F-34C04458F1CE}"/>
    <pc:docChg chg="modSld">
      <pc:chgData name="Siàn Stebbings" userId="e14ea2a2-07d0-4302-97b9-16dc822a37cc" providerId="ADAL" clId="{5C771D9E-6F48-42E9-A70F-34C04458F1CE}" dt="2018-09-25T10:55:32.386" v="34" actId="115"/>
      <pc:docMkLst>
        <pc:docMk/>
      </pc:docMkLst>
      <pc:sldChg chg="modSp">
        <pc:chgData name="Siàn Stebbings" userId="e14ea2a2-07d0-4302-97b9-16dc822a37cc" providerId="ADAL" clId="{5C771D9E-6F48-42E9-A70F-34C04458F1CE}" dt="2018-09-25T10:55:32.386" v="34" actId="115"/>
        <pc:sldMkLst>
          <pc:docMk/>
          <pc:sldMk cId="3233011662" sldId="371"/>
        </pc:sldMkLst>
        <pc:spChg chg="mod">
          <ac:chgData name="Siàn Stebbings" userId="e14ea2a2-07d0-4302-97b9-16dc822a37cc" providerId="ADAL" clId="{5C771D9E-6F48-42E9-A70F-34C04458F1CE}" dt="2018-09-25T10:55:32.386" v="34" actId="115"/>
          <ac:spMkLst>
            <pc:docMk/>
            <pc:sldMk cId="3233011662" sldId="371"/>
            <ac:spMk id="19" creationId="{5252A847-DE45-4FA3-A1F8-EEBEB845FF8E}"/>
          </ac:spMkLst>
        </pc:spChg>
      </pc:sldChg>
    </pc:docChg>
  </pc:docChgLst>
  <pc:docChgLst>
    <pc:chgData name="Siàn Stebbings" userId="e14ea2a2-07d0-4302-97b9-16dc822a37cc" providerId="ADAL" clId="{1A1C7A4C-7DF0-46CD-8ED2-3252DCA01CD2}"/>
    <pc:docChg chg="custSel addSld modSld">
      <pc:chgData name="Siàn Stebbings" userId="e14ea2a2-07d0-4302-97b9-16dc822a37cc" providerId="ADAL" clId="{1A1C7A4C-7DF0-46CD-8ED2-3252DCA01CD2}" dt="2018-08-28T10:33:49.533" v="163" actId="1076"/>
      <pc:docMkLst>
        <pc:docMk/>
      </pc:docMkLst>
      <pc:sldChg chg="addSp modSp">
        <pc:chgData name="Siàn Stebbings" userId="e14ea2a2-07d0-4302-97b9-16dc822a37cc" providerId="ADAL" clId="{1A1C7A4C-7DF0-46CD-8ED2-3252DCA01CD2}" dt="2018-08-28T10:31:44.330" v="20" actId="20577"/>
        <pc:sldMkLst>
          <pc:docMk/>
          <pc:sldMk cId="2637481266" sldId="256"/>
        </pc:sldMkLst>
        <pc:spChg chg="add mod">
          <ac:chgData name="Siàn Stebbings" userId="e14ea2a2-07d0-4302-97b9-16dc822a37cc" providerId="ADAL" clId="{1A1C7A4C-7DF0-46CD-8ED2-3252DCA01CD2}" dt="2018-08-28T10:31:44.330" v="20" actId="20577"/>
          <ac:spMkLst>
            <pc:docMk/>
            <pc:sldMk cId="2637481266" sldId="256"/>
            <ac:spMk id="2" creationId="{070022F6-7C6A-46E5-A964-D2CEF3E54AD0}"/>
          </ac:spMkLst>
        </pc:spChg>
      </pc:sldChg>
      <pc:sldChg chg="addSp modSp">
        <pc:chgData name="Siàn Stebbings" userId="e14ea2a2-07d0-4302-97b9-16dc822a37cc" providerId="ADAL" clId="{1A1C7A4C-7DF0-46CD-8ED2-3252DCA01CD2}" dt="2018-08-28T10:33:49.533" v="163" actId="1076"/>
        <pc:sldMkLst>
          <pc:docMk/>
          <pc:sldMk cId="1298854563" sldId="363"/>
        </pc:sldMkLst>
        <pc:spChg chg="add mod">
          <ac:chgData name="Siàn Stebbings" userId="e14ea2a2-07d0-4302-97b9-16dc822a37cc" providerId="ADAL" clId="{1A1C7A4C-7DF0-46CD-8ED2-3252DCA01CD2}" dt="2018-08-28T10:33:49.533" v="163" actId="1076"/>
          <ac:spMkLst>
            <pc:docMk/>
            <pc:sldMk cId="1298854563" sldId="363"/>
            <ac:spMk id="2" creationId="{A7A05BBF-4EFB-445A-8856-5CDA9DCE50F3}"/>
          </ac:spMkLst>
        </pc:spChg>
      </pc:sldChg>
      <pc:sldChg chg="addSp delSp modSp add">
        <pc:chgData name="Siàn Stebbings" userId="e14ea2a2-07d0-4302-97b9-16dc822a37cc" providerId="ADAL" clId="{1A1C7A4C-7DF0-46CD-8ED2-3252DCA01CD2}" dt="2018-08-28T10:33:11.055" v="147" actId="1076"/>
        <pc:sldMkLst>
          <pc:docMk/>
          <pc:sldMk cId="3885389" sldId="372"/>
        </pc:sldMkLst>
        <pc:spChg chg="add mod">
          <ac:chgData name="Siàn Stebbings" userId="e14ea2a2-07d0-4302-97b9-16dc822a37cc" providerId="ADAL" clId="{1A1C7A4C-7DF0-46CD-8ED2-3252DCA01CD2}" dt="2018-08-28T10:33:11.055" v="147" actId="1076"/>
          <ac:spMkLst>
            <pc:docMk/>
            <pc:sldMk cId="3885389" sldId="372"/>
            <ac:spMk id="2" creationId="{6C6B7256-F264-4645-BB0B-FE7236E993FB}"/>
          </ac:spMkLst>
        </pc:spChg>
        <pc:grpChg chg="mod topLvl">
          <ac:chgData name="Siàn Stebbings" userId="e14ea2a2-07d0-4302-97b9-16dc822a37cc" providerId="ADAL" clId="{1A1C7A4C-7DF0-46CD-8ED2-3252DCA01CD2}" dt="2018-08-28T10:32:58.428" v="112" actId="1035"/>
          <ac:grpSpMkLst>
            <pc:docMk/>
            <pc:sldMk cId="3885389" sldId="372"/>
            <ac:grpSpMk id="5" creationId="{E6332602-F77B-4446-A47B-C5BEC58DD456}"/>
          </ac:grpSpMkLst>
        </pc:grpChg>
        <pc:grpChg chg="del">
          <ac:chgData name="Siàn Stebbings" userId="e14ea2a2-07d0-4302-97b9-16dc822a37cc" providerId="ADAL" clId="{1A1C7A4C-7DF0-46CD-8ED2-3252DCA01CD2}" dt="2018-08-28T10:32:48.537" v="53" actId="165"/>
          <ac:grpSpMkLst>
            <pc:docMk/>
            <pc:sldMk cId="3885389" sldId="372"/>
            <ac:grpSpMk id="6" creationId="{CCEDA785-2E63-4104-ABFF-352D66EC6041}"/>
          </ac:grpSpMkLst>
        </pc:grpChg>
        <pc:grpChg chg="mod topLvl">
          <ac:chgData name="Siàn Stebbings" userId="e14ea2a2-07d0-4302-97b9-16dc822a37cc" providerId="ADAL" clId="{1A1C7A4C-7DF0-46CD-8ED2-3252DCA01CD2}" dt="2018-08-28T10:32:58.428" v="112" actId="1035"/>
          <ac:grpSpMkLst>
            <pc:docMk/>
            <pc:sldMk cId="3885389" sldId="372"/>
            <ac:grpSpMk id="67" creationId="{1483F035-8FAB-4D26-B70A-A0179966C339}"/>
          </ac:grpSpMkLst>
        </pc:grpChg>
        <pc:grpChg chg="mod topLvl">
          <ac:chgData name="Siàn Stebbings" userId="e14ea2a2-07d0-4302-97b9-16dc822a37cc" providerId="ADAL" clId="{1A1C7A4C-7DF0-46CD-8ED2-3252DCA01CD2}" dt="2018-08-28T10:32:48.537" v="53" actId="165"/>
          <ac:grpSpMkLst>
            <pc:docMk/>
            <pc:sldMk cId="3885389" sldId="372"/>
            <ac:grpSpMk id="73" creationId="{8F211DA2-9F0F-4D0F-BC85-4930C3A62131}"/>
          </ac:grpSpMkLst>
        </pc:grpChg>
        <pc:grpChg chg="mod topLvl">
          <ac:chgData name="Siàn Stebbings" userId="e14ea2a2-07d0-4302-97b9-16dc822a37cc" providerId="ADAL" clId="{1A1C7A4C-7DF0-46CD-8ED2-3252DCA01CD2}" dt="2018-08-28T10:32:48.537" v="53" actId="165"/>
          <ac:grpSpMkLst>
            <pc:docMk/>
            <pc:sldMk cId="3885389" sldId="372"/>
            <ac:grpSpMk id="79" creationId="{F0DDD423-7795-4DD2-AE8D-5EEB895FECDF}"/>
          </ac:grpSpMkLst>
        </pc:grpChg>
        <pc:graphicFrameChg chg="mod">
          <ac:chgData name="Siàn Stebbings" userId="e14ea2a2-07d0-4302-97b9-16dc822a37cc" providerId="ADAL" clId="{1A1C7A4C-7DF0-46CD-8ED2-3252DCA01CD2}" dt="2018-08-28T10:33:05.653" v="146" actId="1035"/>
          <ac:graphicFrameMkLst>
            <pc:docMk/>
            <pc:sldMk cId="3885389" sldId="372"/>
            <ac:graphicFrameMk id="44" creationId="{4D66E303-79C5-4709-9300-6D2388AFE61D}"/>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04/01/2019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04/01/2019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04/01/2019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04/01/2019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classroomsecrets.co.uk/compare-number-sentences-year-2-addition-and-subtraction-resource-pack"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category/maths/year-2/autumn-block-2-addition-and-subtraction-year-2/" TargetMode="External"/><Relationship Id="rId5" Type="http://schemas.openxmlformats.org/officeDocument/2006/relationships/hyperlink" Target="https://classroomsecrets.co.uk/content-domain-filter/?fwp_contentdomain=2c4" TargetMode="External"/><Relationship Id="rId4" Type="http://schemas.openxmlformats.org/officeDocument/2006/relationships/hyperlink" Target="https://classroomsecrets.co.uk/content-domain-filter/?fwp_contentdomain=2c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u="sng" dirty="0">
                <a:solidFill>
                  <a:srgbClr val="E7E6E6">
                    <a:lumMod val="50000"/>
                  </a:srgbClr>
                </a:solidFill>
                <a:latin typeface="SassoonCRInfantMedium" panose="02000603020000020003" pitchFamily="2" charset="0"/>
              </a:rPr>
              <a:t>Year 2 – Autumn Block 2 – Addition and Subtraction – Compare Number Sentences</a:t>
            </a:r>
          </a:p>
          <a:p>
            <a:pPr lvl="0" algn="ctr"/>
            <a:endParaRPr lang="en-GB" dirty="0">
              <a:solidFill>
                <a:srgbClr val="E7E6E6">
                  <a:lumMod val="25000"/>
                </a:srgbClr>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About This Resource:</a:t>
            </a: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sz="1400" dirty="0">
                <a:solidFill>
                  <a:prstClr val="black"/>
                </a:solidFill>
                <a:latin typeface="SassoonCRInfantMedium" panose="02000603020000020003" pitchFamily="2"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400" dirty="0">
              <a:solidFill>
                <a:prstClr val="black"/>
              </a:solidFill>
              <a:latin typeface="SassoonCRInfantMedium" panose="02000603020000020003" pitchFamily="2" charset="0"/>
            </a:endParaRP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National Curriculum Objectives:</a:t>
            </a:r>
            <a:endParaRPr lang="en-GB" dirty="0">
              <a:solidFill>
                <a:srgbClr val="FF0000"/>
              </a:solidFill>
              <a:latin typeface="SassoonCRInfantMedium" panose="02000603020000020003" pitchFamily="2" charset="0"/>
            </a:endParaRPr>
          </a:p>
          <a:p>
            <a:pPr lvl="0" fontAlgn="base">
              <a:defRPr/>
            </a:pPr>
            <a:endParaRPr lang="en-GB" sz="1400" dirty="0">
              <a:solidFill>
                <a:prstClr val="black"/>
              </a:solidFill>
              <a:latin typeface="SassoonCRInfantMedium" panose="02000603020000020003" pitchFamily="2" charset="0"/>
            </a:endParaRPr>
          </a:p>
          <a:p>
            <a:pPr fontAlgn="base">
              <a:lnSpc>
                <a:spcPct val="100000"/>
              </a:lnSpc>
              <a:spcAft>
                <a:spcPts val="0"/>
              </a:spcAft>
            </a:pPr>
            <a:r>
              <a:rPr lang="en-GB" sz="1400" dirty="0">
                <a:solidFill>
                  <a:prstClr val="black"/>
                </a:solidFill>
                <a:latin typeface="SassoonCRInfantMedium" panose="02000603020000020003" pitchFamily="2" charset="0"/>
              </a:rPr>
              <a:t>Mathematics Year 2: </a:t>
            </a:r>
            <a:r>
              <a:rPr lang="en-GB" sz="1400" dirty="0">
                <a:solidFill>
                  <a:schemeClr val="tx1"/>
                </a:solidFill>
                <a:latin typeface="SassoonCRInfantMedium" panose="02000603020000020003" pitchFamily="2" charset="0"/>
              </a:rPr>
              <a:t>(2C1)</a:t>
            </a:r>
            <a:r>
              <a:rPr lang="en-GB" sz="1400" dirty="0">
                <a:solidFill>
                  <a:srgbClr val="6B6B6B"/>
                </a:solidFill>
                <a:latin typeface="SassoonCRInfantMedium" panose="02000603020000020003" pitchFamily="2" charset="0"/>
              </a:rPr>
              <a:t> </a:t>
            </a:r>
            <a:r>
              <a:rPr lang="en-GB" sz="1400" u="sng" dirty="0">
                <a:solidFill>
                  <a:srgbClr val="4BB6F5"/>
                </a:solidFill>
                <a:latin typeface="SassoonCRInfantMedium" panose="02000603020000020003" pitchFamily="2" charset="0"/>
                <a:hlinkClick r:id="rId4"/>
              </a:rPr>
              <a:t>Recall and use addition and subtraction facts to 20 fluently, and derive and use related facts up to 100</a:t>
            </a:r>
            <a:endParaRPr lang="en-GB" sz="1400" dirty="0">
              <a:latin typeface="SassoonCRInfantMedium" panose="02000603020000020003" pitchFamily="2" charset="0"/>
            </a:endParaRPr>
          </a:p>
          <a:p>
            <a:pPr fontAlgn="base">
              <a:lnSpc>
                <a:spcPct val="100000"/>
              </a:lnSpc>
              <a:spcAft>
                <a:spcPts val="0"/>
              </a:spcAft>
            </a:pPr>
            <a:r>
              <a:rPr lang="en-GB" sz="1400" dirty="0">
                <a:solidFill>
                  <a:schemeClr val="tx1"/>
                </a:solidFill>
                <a:latin typeface="SassoonCRInfantMedium" panose="02000603020000020003" pitchFamily="2" charset="0"/>
              </a:rPr>
              <a:t>Mathematics Year 2: (2C4)</a:t>
            </a:r>
            <a:r>
              <a:rPr lang="en-GB" sz="1400" dirty="0">
                <a:solidFill>
                  <a:srgbClr val="6B6B6B"/>
                </a:solidFill>
                <a:latin typeface="SassoonCRInfantMedium" panose="02000603020000020003" pitchFamily="2" charset="0"/>
              </a:rPr>
              <a:t> </a:t>
            </a:r>
            <a:r>
              <a:rPr lang="en-GB" sz="1400" dirty="0">
                <a:solidFill>
                  <a:srgbClr val="4BB6F5"/>
                </a:solidFill>
                <a:latin typeface="SassoonCRInfantMedium" panose="02000603020000020003" pitchFamily="2" charset="0"/>
                <a:hlinkClick r:id="rId5"/>
              </a:rPr>
              <a:t>Solve problems with addition and subtraction using concrete objects and pictorial representations, including those involving numbers, quantities and measures</a:t>
            </a:r>
            <a:r>
              <a:rPr lang="en-GB" sz="1400" dirty="0">
                <a:solidFill>
                  <a:srgbClr val="6B6B6B"/>
                </a:solidFill>
                <a:latin typeface="SassoonCRInfantMedium" panose="02000603020000020003" pitchFamily="2" charset="0"/>
                <a:hlinkClick r:id="rId5"/>
              </a:rPr>
              <a:t>; </a:t>
            </a:r>
            <a:r>
              <a:rPr lang="en-GB" sz="1400" u="sng" dirty="0">
                <a:solidFill>
                  <a:srgbClr val="4BB6F5"/>
                </a:solidFill>
                <a:latin typeface="SassoonCRInfantMedium" panose="02000603020000020003" pitchFamily="2" charset="0"/>
                <a:hlinkClick r:id="rId5"/>
              </a:rPr>
              <a:t>applying their increasing knowledge of mental and written methods</a:t>
            </a:r>
            <a:br>
              <a:rPr lang="en-GB" sz="1400" u="sng" dirty="0">
                <a:solidFill>
                  <a:prstClr val="black"/>
                </a:solidFill>
                <a:latin typeface="SassoonCRInfantMedium" panose="02000603020000020003" pitchFamily="2" charset="0"/>
              </a:rPr>
            </a:br>
            <a:endParaRPr lang="en-GB" sz="1400" u="sng"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u="sng" dirty="0">
              <a:solidFill>
                <a:prstClr val="black"/>
              </a:solidFill>
              <a:latin typeface="SassoonCRInfantMedium" panose="02000603020000020003" pitchFamily="2" charset="0"/>
            </a:endParaRPr>
          </a:p>
          <a:p>
            <a:pPr>
              <a:defRPr/>
            </a:pPr>
            <a:r>
              <a:rPr lang="en-US" sz="1600" dirty="0">
                <a:solidFill>
                  <a:prstClr val="black"/>
                </a:solidFill>
                <a:latin typeface="SassoonCRInfantMedium" panose="02000603020000020003" pitchFamily="2" charset="0"/>
              </a:rPr>
              <a:t>More </a:t>
            </a:r>
            <a:r>
              <a:rPr lang="en-US" sz="1600" dirty="0">
                <a:solidFill>
                  <a:prstClr val="black"/>
                </a:solidFill>
                <a:latin typeface="SassoonCRInfantMedium" panose="02000603020000020003" pitchFamily="2" charset="0"/>
                <a:hlinkClick r:id="rId6"/>
              </a:rPr>
              <a:t>Year 2 Addition and Subtraction</a:t>
            </a:r>
            <a:r>
              <a:rPr lang="en-US" sz="1600" dirty="0">
                <a:solidFill>
                  <a:prstClr val="black"/>
                </a:solidFill>
                <a:latin typeface="SassoonCRInfantMedium" panose="02000603020000020003" pitchFamily="2" charset="0"/>
              </a:rPr>
              <a:t> resources.</a:t>
            </a:r>
            <a:endParaRPr lang="en-GB" sz="1600"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dirty="0">
              <a:solidFill>
                <a:prstClr val="black"/>
              </a:solidFill>
              <a:latin typeface="SassoonCRInfantMedium" panose="02000603020000020003" pitchFamily="2" charset="0"/>
            </a:endParaRPr>
          </a:p>
          <a:p>
            <a:pPr lvl="0">
              <a:defRPr/>
            </a:pPr>
            <a:r>
              <a:rPr lang="en-GB" dirty="0">
                <a:solidFill>
                  <a:prstClr val="black"/>
                </a:solidFill>
                <a:latin typeface="SassoonCRInfantMedium" panose="02000603020000020003" pitchFamily="2" charset="0"/>
              </a:rPr>
              <a:t>Did you like this resource? Don’t forget to </a:t>
            </a:r>
            <a:r>
              <a:rPr lang="en-GB" dirty="0">
                <a:solidFill>
                  <a:prstClr val="black"/>
                </a:solidFill>
                <a:latin typeface="SassoonCRInfantMedium" panose="02000603020000020003" pitchFamily="2" charset="0"/>
                <a:hlinkClick r:id="rId7"/>
              </a:rPr>
              <a:t>review</a:t>
            </a:r>
            <a:r>
              <a:rPr lang="en-GB" dirty="0">
                <a:solidFill>
                  <a:prstClr val="black"/>
                </a:solidFill>
                <a:latin typeface="SassoonCRInfantMedium" panose="02000603020000020003" pitchFamily="2" charset="0"/>
              </a:rPr>
              <a:t> it on our website.</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Which statements are incorrect?</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129EBE3E-666F-4A78-BC38-9B94EAB36903}"/>
              </a:ext>
            </a:extLst>
          </p:cNvPr>
          <p:cNvGraphicFramePr>
            <a:graphicFrameLocks noGrp="1"/>
          </p:cNvGraphicFramePr>
          <p:nvPr>
            <p:extLst>
              <p:ext uri="{D42A27DB-BD31-4B8C-83A1-F6EECF244321}">
                <p14:modId xmlns:p14="http://schemas.microsoft.com/office/powerpoint/2010/main" val="1609983506"/>
              </p:ext>
            </p:extLst>
          </p:nvPr>
        </p:nvGraphicFramePr>
        <p:xfrm>
          <a:off x="1754706" y="1704533"/>
          <a:ext cx="5634589" cy="3870960"/>
        </p:xfrm>
        <a:graphic>
          <a:graphicData uri="http://schemas.openxmlformats.org/drawingml/2006/table">
            <a:tbl>
              <a:tblPr firstRow="1" bandRow="1">
                <a:tableStyleId>{5940675A-B579-460E-94D1-54222C63F5DA}</a:tableStyleId>
              </a:tblPr>
              <a:tblGrid>
                <a:gridCol w="2204839">
                  <a:extLst>
                    <a:ext uri="{9D8B030D-6E8A-4147-A177-3AD203B41FA5}">
                      <a16:colId xmlns:a16="http://schemas.microsoft.com/office/drawing/2014/main" val="3258854286"/>
                    </a:ext>
                  </a:extLst>
                </a:gridCol>
                <a:gridCol w="1224911">
                  <a:extLst>
                    <a:ext uri="{9D8B030D-6E8A-4147-A177-3AD203B41FA5}">
                      <a16:colId xmlns:a16="http://schemas.microsoft.com/office/drawing/2014/main" val="3030986349"/>
                    </a:ext>
                  </a:extLst>
                </a:gridCol>
                <a:gridCol w="2204839">
                  <a:extLst>
                    <a:ext uri="{9D8B030D-6E8A-4147-A177-3AD203B41FA5}">
                      <a16:colId xmlns:a16="http://schemas.microsoft.com/office/drawing/2014/main" val="3530628557"/>
                    </a:ext>
                  </a:extLst>
                </a:gridCol>
              </a:tblGrid>
              <a:tr h="52589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dirty="0">
                          <a:solidFill>
                            <a:srgbClr val="FF0000"/>
                          </a:solidFill>
                          <a:latin typeface="SassoonCRInfantMedium" panose="02000603020000020003" pitchFamily="2" charset="0"/>
                        </a:rPr>
                        <a:t>8 + 5</a:t>
                      </a:r>
                    </a:p>
                  </a:txBody>
                  <a:tcPr marL="45720" marR="4572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dirty="0">
                          <a:solidFill>
                            <a:srgbClr val="FF0000"/>
                          </a:solidFill>
                          <a:latin typeface="SassoonCRInfantMedium" panose="02000603020000020003" pitchFamily="2" charset="0"/>
                        </a:rPr>
                        <a:t>=</a:t>
                      </a:r>
                    </a:p>
                  </a:txBody>
                  <a:tcPr marL="45720" marR="4572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dirty="0">
                          <a:solidFill>
                            <a:srgbClr val="FF0000"/>
                          </a:solidFill>
                          <a:latin typeface="SassoonCRInfantMedium" panose="02000603020000020003" pitchFamily="2" charset="0"/>
                        </a:rPr>
                        <a:t>9 + 6</a:t>
                      </a:r>
                    </a:p>
                  </a:txBody>
                  <a:tcPr marL="45720" marR="4572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89209463"/>
                  </a:ext>
                </a:extLst>
              </a:tr>
              <a:tr h="400734">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3517780"/>
                  </a:ext>
                </a:extLst>
              </a:tr>
              <a:tr h="525898">
                <a:tc>
                  <a:txBody>
                    <a:bodyPr/>
                    <a:lstStyle/>
                    <a:p>
                      <a:pPr algn="ctr"/>
                      <a:r>
                        <a:rPr lang="en-GB" sz="3200" dirty="0">
                          <a:latin typeface="SassoonCRInfantMedium" panose="02000603020000020003" pitchFamily="2" charset="0"/>
                        </a:rPr>
                        <a:t>8 + 5</a:t>
                      </a:r>
                    </a:p>
                  </a:txBody>
                  <a:tcPr marL="45720" marR="45720" anchor="ctr">
                    <a:lnL w="12700" cmpd="sng">
                      <a:noFill/>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dirty="0">
                          <a:latin typeface="SassoonCRInfantMedium" panose="02000603020000020003" pitchFamily="2" charset="0"/>
                        </a:rPr>
                        <a:t>=</a:t>
                      </a:r>
                    </a:p>
                  </a:txBody>
                  <a:tcPr marL="45720" marR="4572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dirty="0">
                          <a:latin typeface="SassoonCRInfantMedium" panose="02000603020000020003" pitchFamily="2" charset="0"/>
                        </a:rPr>
                        <a:t>9 + 4</a:t>
                      </a:r>
                    </a:p>
                  </a:txBody>
                  <a:tcPr marL="45720" marR="45720" anchor="ctr">
                    <a:lnL w="28575"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11427274"/>
                  </a:ext>
                </a:extLst>
              </a:tr>
              <a:tr h="400734">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58473683"/>
                  </a:ext>
                </a:extLst>
              </a:tr>
              <a:tr h="525898">
                <a:tc>
                  <a:txBody>
                    <a:bodyPr/>
                    <a:lstStyle/>
                    <a:p>
                      <a:pPr algn="ctr"/>
                      <a:r>
                        <a:rPr lang="en-GB" sz="3200" dirty="0">
                          <a:solidFill>
                            <a:srgbClr val="FF0000"/>
                          </a:solidFill>
                          <a:latin typeface="SassoonCRInfantMedium" panose="02000603020000020003" pitchFamily="2" charset="0"/>
                        </a:rPr>
                        <a:t>15 – 9</a:t>
                      </a:r>
                    </a:p>
                  </a:txBody>
                  <a:tcPr marL="45720" marR="4572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dirty="0">
                          <a:solidFill>
                            <a:srgbClr val="FF0000"/>
                          </a:solidFill>
                          <a:latin typeface="SassoonCRInfantMedium" panose="02000603020000020003" pitchFamily="2" charset="0"/>
                        </a:rPr>
                        <a:t>&gt;</a:t>
                      </a:r>
                    </a:p>
                  </a:txBody>
                  <a:tcPr marL="45720" marR="4572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dirty="0">
                          <a:solidFill>
                            <a:srgbClr val="FF0000"/>
                          </a:solidFill>
                          <a:latin typeface="SassoonCRInfantMedium" panose="02000603020000020003" pitchFamily="2" charset="0"/>
                        </a:rPr>
                        <a:t>14 – 8</a:t>
                      </a:r>
                    </a:p>
                  </a:txBody>
                  <a:tcPr marL="45720" marR="4572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89414059"/>
                  </a:ext>
                </a:extLst>
              </a:tr>
              <a:tr h="400734">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10064313"/>
                  </a:ext>
                </a:extLst>
              </a:tr>
              <a:tr h="525898">
                <a:tc>
                  <a:txBody>
                    <a:bodyPr/>
                    <a:lstStyle/>
                    <a:p>
                      <a:pPr algn="ctr"/>
                      <a:r>
                        <a:rPr lang="en-GB" sz="3200" dirty="0">
                          <a:latin typeface="SassoonCRInfantMedium" panose="02000603020000020003" pitchFamily="2" charset="0"/>
                        </a:rPr>
                        <a:t>15 – 9</a:t>
                      </a:r>
                    </a:p>
                  </a:txBody>
                  <a:tcPr marL="45720" marR="4572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dirty="0">
                          <a:latin typeface="SassoonCRInfantMedium" panose="02000603020000020003" pitchFamily="2" charset="0"/>
                        </a:rPr>
                        <a:t>&gt;</a:t>
                      </a:r>
                    </a:p>
                  </a:txBody>
                  <a:tcPr marL="45720" marR="4572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dirty="0">
                          <a:latin typeface="SassoonCRInfantMedium" panose="02000603020000020003" pitchFamily="2" charset="0"/>
                        </a:rPr>
                        <a:t>14 – 10</a:t>
                      </a:r>
                    </a:p>
                  </a:txBody>
                  <a:tcPr marL="45720" marR="4572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94345952"/>
                  </a:ext>
                </a:extLst>
              </a:tr>
            </a:tbl>
          </a:graphicData>
        </a:graphic>
      </p:graphicFrame>
    </p:spTree>
    <p:extLst>
      <p:ext uri="{BB962C8B-B14F-4D97-AF65-F5344CB8AC3E}">
        <p14:creationId xmlns:p14="http://schemas.microsoft.com/office/powerpoint/2010/main" val="2795654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Find four different combinations of numbers that will make this calculation correct.</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r>
              <a:rPr lang="en-GB" sz="6600" dirty="0">
                <a:solidFill>
                  <a:schemeClr val="tx1"/>
                </a:solidFill>
                <a:latin typeface="SassoonCRInfantMedium" panose="02000603020000020003" pitchFamily="2" charset="0"/>
              </a:rPr>
              <a:t>		 3 + 8 =				+</a:t>
            </a: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p:txBody>
      </p:sp>
      <p:sp>
        <p:nvSpPr>
          <p:cNvPr id="2" name="Rectangle: Rounded Corners 1">
            <a:extLst>
              <a:ext uri="{FF2B5EF4-FFF2-40B4-BE49-F238E27FC236}">
                <a16:creationId xmlns:a16="http://schemas.microsoft.com/office/drawing/2014/main" id="{96FB8313-2C81-4FB2-9359-267918019C2A}"/>
              </a:ext>
            </a:extLst>
          </p:cNvPr>
          <p:cNvSpPr/>
          <p:nvPr/>
        </p:nvSpPr>
        <p:spPr>
          <a:xfrm>
            <a:off x="4515571" y="2980593"/>
            <a:ext cx="1080000" cy="1080000"/>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8">
            <a:extLst>
              <a:ext uri="{FF2B5EF4-FFF2-40B4-BE49-F238E27FC236}">
                <a16:creationId xmlns:a16="http://schemas.microsoft.com/office/drawing/2014/main" id="{E1A6DF23-C8F4-49D6-A396-F852D687AAC4}"/>
              </a:ext>
            </a:extLst>
          </p:cNvPr>
          <p:cNvSpPr/>
          <p:nvPr/>
        </p:nvSpPr>
        <p:spPr>
          <a:xfrm>
            <a:off x="6496771" y="2980593"/>
            <a:ext cx="1080000" cy="1080000"/>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719001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Find four different combinations of numbers that will make this calculation correct.</a:t>
            </a: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pPr algn="ctr"/>
            <a:endParaRPr lang="en-GB" sz="2800" dirty="0">
              <a:solidFill>
                <a:schemeClr val="tx1"/>
              </a:solidFill>
              <a:latin typeface="SassoonCRInfantMedium" panose="02000603020000020003" pitchFamily="2" charset="0"/>
            </a:endParaRPr>
          </a:p>
          <a:p>
            <a:r>
              <a:rPr lang="en-GB" sz="6600" dirty="0">
                <a:solidFill>
                  <a:schemeClr val="tx1"/>
                </a:solidFill>
                <a:latin typeface="SassoonCRInfantMedium" panose="02000603020000020003" pitchFamily="2" charset="0"/>
              </a:rPr>
              <a:t>		 3 + 8 =				+</a:t>
            </a:r>
          </a:p>
          <a:p>
            <a:endParaRPr lang="en-GB" sz="2400" dirty="0">
              <a:solidFill>
                <a:schemeClr val="tx1"/>
              </a:solidFill>
              <a:latin typeface="SassoonCRInfantMedium" panose="02000603020000020003" pitchFamily="2" charset="0"/>
            </a:endParaRPr>
          </a:p>
          <a:p>
            <a:endParaRPr lang="en-GB" sz="2400" dirty="0">
              <a:solidFill>
                <a:schemeClr val="tx1"/>
              </a:solidFill>
              <a:latin typeface="SassoonCRInfantMedium" panose="02000603020000020003" pitchFamily="2" charset="0"/>
            </a:endParaRPr>
          </a:p>
          <a:p>
            <a:r>
              <a:rPr lang="en-GB" sz="2800" dirty="0">
                <a:solidFill>
                  <a:srgbClr val="FF0000"/>
                </a:solidFill>
                <a:latin typeface="SassoonCRInfantMedium" panose="02000603020000020003" pitchFamily="2" charset="0"/>
              </a:rPr>
              <a:t>Various answers, for example: </a:t>
            </a:r>
          </a:p>
          <a:p>
            <a:r>
              <a:rPr lang="en-GB" sz="2800" dirty="0">
                <a:solidFill>
                  <a:srgbClr val="FF0000"/>
                </a:solidFill>
                <a:latin typeface="SassoonCRInfantMedium" panose="02000603020000020003" pitchFamily="2" charset="0"/>
              </a:rPr>
              <a:t>0 + 11,  1 + 10,  2 + 9,  3 + 8,  4 + 7,  5 + 6 </a:t>
            </a:r>
          </a:p>
        </p:txBody>
      </p:sp>
      <p:sp>
        <p:nvSpPr>
          <p:cNvPr id="2" name="Rectangle: Rounded Corners 1">
            <a:extLst>
              <a:ext uri="{FF2B5EF4-FFF2-40B4-BE49-F238E27FC236}">
                <a16:creationId xmlns:a16="http://schemas.microsoft.com/office/drawing/2014/main" id="{96FB8313-2C81-4FB2-9359-267918019C2A}"/>
              </a:ext>
            </a:extLst>
          </p:cNvPr>
          <p:cNvSpPr/>
          <p:nvPr/>
        </p:nvSpPr>
        <p:spPr>
          <a:xfrm>
            <a:off x="4515571" y="2980593"/>
            <a:ext cx="1080000" cy="1080000"/>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8">
            <a:extLst>
              <a:ext uri="{FF2B5EF4-FFF2-40B4-BE49-F238E27FC236}">
                <a16:creationId xmlns:a16="http://schemas.microsoft.com/office/drawing/2014/main" id="{E1A6DF23-C8F4-49D6-A396-F852D687AAC4}"/>
              </a:ext>
            </a:extLst>
          </p:cNvPr>
          <p:cNvSpPr/>
          <p:nvPr/>
        </p:nvSpPr>
        <p:spPr>
          <a:xfrm>
            <a:off x="6496771" y="2980593"/>
            <a:ext cx="1080000" cy="1080000"/>
          </a:xfrm>
          <a:prstGeom prst="roundRect">
            <a:avLst/>
          </a:prstGeom>
          <a:solidFill>
            <a:schemeClr val="bg1"/>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0050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91AD5A9A-69FA-4B29-96B1-9B25114DC3B1}"/>
              </a:ext>
            </a:extLst>
          </p:cNvPr>
          <p:cNvPicPr>
            <a:picLocks noChangeAspect="1"/>
          </p:cNvPicPr>
          <p:nvPr/>
        </p:nvPicPr>
        <p:blipFill>
          <a:blip r:embed="rId4"/>
          <a:stretch>
            <a:fillRect/>
          </a:stretch>
        </p:blipFill>
        <p:spPr>
          <a:xfrm>
            <a:off x="115438" y="136070"/>
            <a:ext cx="8913124" cy="6322100"/>
          </a:xfrm>
          <a:prstGeom prst="rect">
            <a:avLst/>
          </a:prstGeom>
        </p:spPr>
      </p:pic>
      <p:sp>
        <p:nvSpPr>
          <p:cNvPr id="12" name="Rectangle 11">
            <a:extLst>
              <a:ext uri="{FF2B5EF4-FFF2-40B4-BE49-F238E27FC236}">
                <a16:creationId xmlns:a16="http://schemas.microsoft.com/office/drawing/2014/main" id="{FE231F88-5561-4D39-ACD0-BD30D736BE11}"/>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Zara says,</a:t>
            </a: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Do you agree with Zara? Convince me.</a:t>
            </a:r>
          </a:p>
          <a:p>
            <a:pPr lvl="0"/>
            <a:endParaRPr lang="en-GB" sz="2800" dirty="0">
              <a:solidFill>
                <a:srgbClr val="E7E6E6">
                  <a:lumMod val="25000"/>
                </a:srgbClr>
              </a:solidFill>
              <a:latin typeface="SassoonCRInfantMedium" panose="02000603020000020003" pitchFamily="2" charset="0"/>
            </a:endParaRPr>
          </a:p>
        </p:txBody>
      </p:sp>
      <p:sp>
        <p:nvSpPr>
          <p:cNvPr id="13" name="Speech Bubble: Rectangle with Corners Rounded 12">
            <a:extLst>
              <a:ext uri="{FF2B5EF4-FFF2-40B4-BE49-F238E27FC236}">
                <a16:creationId xmlns:a16="http://schemas.microsoft.com/office/drawing/2014/main" id="{60A13B7A-1FD3-44E1-991D-82360F190951}"/>
              </a:ext>
            </a:extLst>
          </p:cNvPr>
          <p:cNvSpPr/>
          <p:nvPr/>
        </p:nvSpPr>
        <p:spPr>
          <a:xfrm>
            <a:off x="3735040" y="2112372"/>
            <a:ext cx="3352439" cy="1870546"/>
          </a:xfrm>
          <a:prstGeom prst="wedgeRoundRectCallout">
            <a:avLst>
              <a:gd name="adj1" fmla="val -61046"/>
              <a:gd name="adj2" fmla="val 28369"/>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12 + 6 is more than thirteen add seven</a:t>
            </a:r>
          </a:p>
        </p:txBody>
      </p:sp>
    </p:spTree>
    <p:extLst>
      <p:ext uri="{BB962C8B-B14F-4D97-AF65-F5344CB8AC3E}">
        <p14:creationId xmlns:p14="http://schemas.microsoft.com/office/powerpoint/2010/main" val="636014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91AD5A9A-69FA-4B29-96B1-9B25114DC3B1}"/>
              </a:ext>
            </a:extLst>
          </p:cNvPr>
          <p:cNvPicPr>
            <a:picLocks noChangeAspect="1"/>
          </p:cNvPicPr>
          <p:nvPr/>
        </p:nvPicPr>
        <p:blipFill>
          <a:blip r:embed="rId4"/>
          <a:stretch>
            <a:fillRect/>
          </a:stretch>
        </p:blipFill>
        <p:spPr>
          <a:xfrm>
            <a:off x="115438" y="136070"/>
            <a:ext cx="8913124" cy="6322100"/>
          </a:xfrm>
          <a:prstGeom prst="rect">
            <a:avLst/>
          </a:prstGeom>
        </p:spPr>
      </p:pic>
      <p:sp>
        <p:nvSpPr>
          <p:cNvPr id="12" name="Rectangle 11">
            <a:extLst>
              <a:ext uri="{FF2B5EF4-FFF2-40B4-BE49-F238E27FC236}">
                <a16:creationId xmlns:a16="http://schemas.microsoft.com/office/drawing/2014/main" id="{FE231F88-5561-4D39-ACD0-BD30D736BE11}"/>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Zara says,</a:t>
            </a: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Do you agree with Zara? Convince me.</a:t>
            </a:r>
          </a:p>
          <a:p>
            <a:r>
              <a:rPr lang="en-GB" sz="2800" dirty="0">
                <a:solidFill>
                  <a:schemeClr val="tx1"/>
                </a:solidFill>
                <a:latin typeface="SassoonCRInfantMedium" panose="02000603020000020003" pitchFamily="2" charset="0"/>
              </a:rPr>
              <a:t>No, because…</a:t>
            </a:r>
          </a:p>
          <a:p>
            <a:pPr lvl="0"/>
            <a:endParaRPr lang="en-GB" sz="2800" dirty="0">
              <a:solidFill>
                <a:srgbClr val="E7E6E6">
                  <a:lumMod val="25000"/>
                </a:srgbClr>
              </a:solidFill>
              <a:latin typeface="SassoonCRInfantMedium" panose="02000603020000020003" pitchFamily="2" charset="0"/>
            </a:endParaRPr>
          </a:p>
        </p:txBody>
      </p:sp>
      <p:sp>
        <p:nvSpPr>
          <p:cNvPr id="13" name="Speech Bubble: Rectangle with Corners Rounded 12">
            <a:extLst>
              <a:ext uri="{FF2B5EF4-FFF2-40B4-BE49-F238E27FC236}">
                <a16:creationId xmlns:a16="http://schemas.microsoft.com/office/drawing/2014/main" id="{60A13B7A-1FD3-44E1-991D-82360F190951}"/>
              </a:ext>
            </a:extLst>
          </p:cNvPr>
          <p:cNvSpPr/>
          <p:nvPr/>
        </p:nvSpPr>
        <p:spPr>
          <a:xfrm>
            <a:off x="3735040" y="2112372"/>
            <a:ext cx="3352439" cy="1870546"/>
          </a:xfrm>
          <a:prstGeom prst="wedgeRoundRectCallout">
            <a:avLst>
              <a:gd name="adj1" fmla="val -61046"/>
              <a:gd name="adj2" fmla="val 28369"/>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12 + 6 is more than thirteen add seven</a:t>
            </a:r>
          </a:p>
        </p:txBody>
      </p:sp>
    </p:spTree>
    <p:extLst>
      <p:ext uri="{BB962C8B-B14F-4D97-AF65-F5344CB8AC3E}">
        <p14:creationId xmlns:p14="http://schemas.microsoft.com/office/powerpoint/2010/main" val="24541175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91AD5A9A-69FA-4B29-96B1-9B25114DC3B1}"/>
              </a:ext>
            </a:extLst>
          </p:cNvPr>
          <p:cNvPicPr>
            <a:picLocks noChangeAspect="1"/>
          </p:cNvPicPr>
          <p:nvPr/>
        </p:nvPicPr>
        <p:blipFill>
          <a:blip r:embed="rId4"/>
          <a:stretch>
            <a:fillRect/>
          </a:stretch>
        </p:blipFill>
        <p:spPr>
          <a:xfrm>
            <a:off x="115438" y="136070"/>
            <a:ext cx="8913124" cy="6322100"/>
          </a:xfrm>
          <a:prstGeom prst="rect">
            <a:avLst/>
          </a:prstGeom>
        </p:spPr>
      </p:pic>
      <p:sp>
        <p:nvSpPr>
          <p:cNvPr id="12" name="Rectangle 11">
            <a:extLst>
              <a:ext uri="{FF2B5EF4-FFF2-40B4-BE49-F238E27FC236}">
                <a16:creationId xmlns:a16="http://schemas.microsoft.com/office/drawing/2014/main" id="{FE231F88-5561-4D39-ACD0-BD30D736BE11}"/>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Zara says,</a:t>
            </a: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endParaRPr lang="en-GB" sz="2800" dirty="0">
              <a:solidFill>
                <a:schemeClr val="tx1"/>
              </a:solidFill>
              <a:latin typeface="SassoonCRInfantMedium" panose="02000603020000020003" pitchFamily="2" charset="0"/>
            </a:endParaRPr>
          </a:p>
          <a:p>
            <a:r>
              <a:rPr lang="en-GB" sz="2800" dirty="0">
                <a:solidFill>
                  <a:schemeClr val="tx1"/>
                </a:solidFill>
                <a:latin typeface="SassoonCRInfantMedium" panose="02000603020000020003" pitchFamily="2" charset="0"/>
              </a:rPr>
              <a:t>Do you agree with Zara? Convince me.</a:t>
            </a:r>
          </a:p>
          <a:p>
            <a:r>
              <a:rPr lang="en-GB" sz="2800" dirty="0">
                <a:solidFill>
                  <a:srgbClr val="FF0000"/>
                </a:solidFill>
                <a:latin typeface="SassoonCRInfantMedium" panose="02000603020000020003" pitchFamily="2" charset="0"/>
              </a:rPr>
              <a:t>No, because 18 &lt; 20 (12 + 6 = 18 and 13 + 7 = 20).</a:t>
            </a:r>
          </a:p>
          <a:p>
            <a:pPr lvl="0"/>
            <a:endParaRPr lang="en-GB" sz="2800" dirty="0">
              <a:solidFill>
                <a:srgbClr val="E7E6E6">
                  <a:lumMod val="25000"/>
                </a:srgbClr>
              </a:solidFill>
              <a:latin typeface="SassoonCRInfantMedium" panose="02000603020000020003" pitchFamily="2" charset="0"/>
            </a:endParaRPr>
          </a:p>
        </p:txBody>
      </p:sp>
      <p:sp>
        <p:nvSpPr>
          <p:cNvPr id="13" name="Speech Bubble: Rectangle with Corners Rounded 12">
            <a:extLst>
              <a:ext uri="{FF2B5EF4-FFF2-40B4-BE49-F238E27FC236}">
                <a16:creationId xmlns:a16="http://schemas.microsoft.com/office/drawing/2014/main" id="{60A13B7A-1FD3-44E1-991D-82360F190951}"/>
              </a:ext>
            </a:extLst>
          </p:cNvPr>
          <p:cNvSpPr/>
          <p:nvPr/>
        </p:nvSpPr>
        <p:spPr>
          <a:xfrm>
            <a:off x="3735040" y="2112372"/>
            <a:ext cx="3352439" cy="1870546"/>
          </a:xfrm>
          <a:prstGeom prst="wedgeRoundRectCallout">
            <a:avLst>
              <a:gd name="adj1" fmla="val -61046"/>
              <a:gd name="adj2" fmla="val 28369"/>
              <a:gd name="adj3" fmla="val 16667"/>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12 + 6 is more than thirteen add seven</a:t>
            </a:r>
          </a:p>
        </p:txBody>
      </p:sp>
    </p:spTree>
    <p:extLst>
      <p:ext uri="{BB962C8B-B14F-4D97-AF65-F5344CB8AC3E}">
        <p14:creationId xmlns:p14="http://schemas.microsoft.com/office/powerpoint/2010/main" val="1786844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These digit cards have been placed incorrectly. Rearrange the digit cards so the statement makes sense.</a:t>
            </a:r>
            <a:endParaRPr lang="en-GB" sz="2000" u="sng" dirty="0">
              <a:solidFill>
                <a:schemeClr val="bg2">
                  <a:lumMod val="50000"/>
                </a:schemeClr>
              </a:solidFill>
              <a:latin typeface="SassoonCRInfantMedium" panose="02000603020000020003" pitchFamily="2" charset="0"/>
            </a:endParaRPr>
          </a:p>
          <a:p>
            <a:pPr algn="ctr"/>
            <a:endParaRPr lang="en-GB" sz="2800" dirty="0">
              <a:solidFill>
                <a:srgbClr val="FF0000"/>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2A104D6D-8C30-4948-8A9C-E7FE764659BF}"/>
              </a:ext>
            </a:extLst>
          </p:cNvPr>
          <p:cNvGraphicFramePr>
            <a:graphicFrameLocks noGrp="1"/>
          </p:cNvGraphicFramePr>
          <p:nvPr>
            <p:extLst>
              <p:ext uri="{D42A27DB-BD31-4B8C-83A1-F6EECF244321}">
                <p14:modId xmlns:p14="http://schemas.microsoft.com/office/powerpoint/2010/main" val="2159931705"/>
              </p:ext>
            </p:extLst>
          </p:nvPr>
        </p:nvGraphicFramePr>
        <p:xfrm>
          <a:off x="1403006" y="2759729"/>
          <a:ext cx="6337989" cy="1275940"/>
        </p:xfrm>
        <a:graphic>
          <a:graphicData uri="http://schemas.openxmlformats.org/drawingml/2006/table">
            <a:tbl>
              <a:tblPr firstRow="1" bandRow="1">
                <a:tableStyleId>{5C22544A-7EE6-4342-B048-85BDC9FD1C3A}</a:tableStyleId>
              </a:tblPr>
              <a:tblGrid>
                <a:gridCol w="905427">
                  <a:extLst>
                    <a:ext uri="{9D8B030D-6E8A-4147-A177-3AD203B41FA5}">
                      <a16:colId xmlns:a16="http://schemas.microsoft.com/office/drawing/2014/main" val="4107226573"/>
                    </a:ext>
                  </a:extLst>
                </a:gridCol>
                <a:gridCol w="905427">
                  <a:extLst>
                    <a:ext uri="{9D8B030D-6E8A-4147-A177-3AD203B41FA5}">
                      <a16:colId xmlns:a16="http://schemas.microsoft.com/office/drawing/2014/main" val="2132373995"/>
                    </a:ext>
                  </a:extLst>
                </a:gridCol>
                <a:gridCol w="905427">
                  <a:extLst>
                    <a:ext uri="{9D8B030D-6E8A-4147-A177-3AD203B41FA5}">
                      <a16:colId xmlns:a16="http://schemas.microsoft.com/office/drawing/2014/main" val="2472487943"/>
                    </a:ext>
                  </a:extLst>
                </a:gridCol>
                <a:gridCol w="905427">
                  <a:extLst>
                    <a:ext uri="{9D8B030D-6E8A-4147-A177-3AD203B41FA5}">
                      <a16:colId xmlns:a16="http://schemas.microsoft.com/office/drawing/2014/main" val="226112931"/>
                    </a:ext>
                  </a:extLst>
                </a:gridCol>
                <a:gridCol w="905427">
                  <a:extLst>
                    <a:ext uri="{9D8B030D-6E8A-4147-A177-3AD203B41FA5}">
                      <a16:colId xmlns:a16="http://schemas.microsoft.com/office/drawing/2014/main" val="1769025991"/>
                    </a:ext>
                  </a:extLst>
                </a:gridCol>
                <a:gridCol w="905427">
                  <a:extLst>
                    <a:ext uri="{9D8B030D-6E8A-4147-A177-3AD203B41FA5}">
                      <a16:colId xmlns:a16="http://schemas.microsoft.com/office/drawing/2014/main" val="1782801985"/>
                    </a:ext>
                  </a:extLst>
                </a:gridCol>
                <a:gridCol w="905427">
                  <a:extLst>
                    <a:ext uri="{9D8B030D-6E8A-4147-A177-3AD203B41FA5}">
                      <a16:colId xmlns:a16="http://schemas.microsoft.com/office/drawing/2014/main" val="920010152"/>
                    </a:ext>
                  </a:extLst>
                </a:gridCol>
              </a:tblGrid>
              <a:tr h="1275940">
                <a:tc>
                  <a:txBody>
                    <a:bodyPr/>
                    <a:lstStyle/>
                    <a:p>
                      <a:pPr algn="ctr"/>
                      <a:r>
                        <a:rPr lang="en-GB" sz="4000" dirty="0">
                          <a:solidFill>
                            <a:schemeClr val="tx1"/>
                          </a:solidFill>
                          <a:latin typeface="SassoonCRInfantMedium" panose="02000603020000020003" pitchFamily="2" charset="0"/>
                        </a:rPr>
                        <a:t>5</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4000" dirty="0">
                          <a:solidFill>
                            <a:schemeClr val="tx1"/>
                          </a:solidFill>
                          <a:latin typeface="SassoonCRInfantMedium" panose="02000603020000020003" pitchFamily="2" charset="0"/>
                        </a:rPr>
                        <a:t>+</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4000" dirty="0">
                          <a:solidFill>
                            <a:schemeClr val="tx1"/>
                          </a:solidFill>
                          <a:latin typeface="SassoonCRInfantMedium" panose="02000603020000020003" pitchFamily="2" charset="0"/>
                        </a:rPr>
                        <a:t>9</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4000" dirty="0">
                          <a:solidFill>
                            <a:schemeClr val="tx1"/>
                          </a:solidFill>
                          <a:latin typeface="SassoonCRInfantMedium" panose="02000603020000020003" pitchFamily="2" charset="0"/>
                        </a:rPr>
                        <a:t>&gt;</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4000" dirty="0">
                          <a:solidFill>
                            <a:schemeClr val="tx1"/>
                          </a:solidFill>
                          <a:latin typeface="SassoonCRInfantMedium" panose="02000603020000020003" pitchFamily="2" charset="0"/>
                        </a:rPr>
                        <a:t>4</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4000" dirty="0">
                          <a:solidFill>
                            <a:schemeClr val="tx1"/>
                          </a:solidFill>
                          <a:latin typeface="SassoonCRInfantMedium" panose="02000603020000020003" pitchFamily="2" charset="0"/>
                        </a:rPr>
                        <a:t>+</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4000" dirty="0">
                          <a:solidFill>
                            <a:schemeClr val="tx1"/>
                          </a:solidFill>
                          <a:latin typeface="SassoonCRInfantMedium" panose="02000603020000020003" pitchFamily="2" charset="0"/>
                        </a:rPr>
                        <a:t>10</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92787510"/>
                  </a:ext>
                </a:extLst>
              </a:tr>
            </a:tbl>
          </a:graphicData>
        </a:graphic>
      </p:graphicFrame>
    </p:spTree>
    <p:extLst>
      <p:ext uri="{BB962C8B-B14F-4D97-AF65-F5344CB8AC3E}">
        <p14:creationId xmlns:p14="http://schemas.microsoft.com/office/powerpoint/2010/main" val="1846198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These digit cards have been placed incorrectly. Rearrange the digit cards so the statement makes sense. </a:t>
            </a:r>
          </a:p>
          <a:p>
            <a:pPr algn="ctr"/>
            <a:endParaRPr lang="en-GB" sz="2800" u="sng" dirty="0">
              <a:solidFill>
                <a:schemeClr val="tx1"/>
              </a:solidFill>
              <a:latin typeface="SassoonCRInfantMedium" panose="02000603020000020003" pitchFamily="2" charset="0"/>
            </a:endParaRPr>
          </a:p>
          <a:p>
            <a:pPr algn="ctr"/>
            <a:endParaRPr lang="en-GB" sz="2800" u="sng" dirty="0">
              <a:solidFill>
                <a:schemeClr val="tx1"/>
              </a:solidFill>
              <a:latin typeface="SassoonCRInfantMedium" panose="02000603020000020003" pitchFamily="2" charset="0"/>
            </a:endParaRPr>
          </a:p>
          <a:p>
            <a:pPr algn="ctr"/>
            <a:endParaRPr lang="en-GB" sz="2800" u="sng" dirty="0">
              <a:solidFill>
                <a:schemeClr val="tx1"/>
              </a:solidFill>
              <a:latin typeface="SassoonCRInfantMedium" panose="02000603020000020003" pitchFamily="2" charset="0"/>
            </a:endParaRPr>
          </a:p>
          <a:p>
            <a:pPr algn="ctr"/>
            <a:endParaRPr lang="en-GB" sz="2800" u="sng" dirty="0">
              <a:solidFill>
                <a:schemeClr val="tx1"/>
              </a:solidFill>
              <a:latin typeface="SassoonCRInfantMedium" panose="02000603020000020003" pitchFamily="2" charset="0"/>
            </a:endParaRPr>
          </a:p>
          <a:p>
            <a:pPr algn="ctr"/>
            <a:endParaRPr lang="en-GB" sz="2800" u="sng" dirty="0">
              <a:solidFill>
                <a:schemeClr val="tx1"/>
              </a:solidFill>
              <a:latin typeface="SassoonCRInfantMedium" panose="02000603020000020003" pitchFamily="2" charset="0"/>
            </a:endParaRPr>
          </a:p>
          <a:p>
            <a:pPr algn="ctr"/>
            <a:endParaRPr lang="en-GB" sz="2800" u="sng" dirty="0">
              <a:solidFill>
                <a:schemeClr val="tx1"/>
              </a:solidFill>
              <a:latin typeface="SassoonCRInfantMedium" panose="02000603020000020003" pitchFamily="2" charset="0"/>
            </a:endParaRPr>
          </a:p>
          <a:p>
            <a:pPr algn="ctr"/>
            <a:r>
              <a:rPr lang="en-GB" sz="2800" dirty="0">
                <a:solidFill>
                  <a:srgbClr val="FF0000"/>
                </a:solidFill>
                <a:latin typeface="SassoonCRInfantMedium" panose="02000603020000020003" pitchFamily="2" charset="0"/>
              </a:rPr>
              <a:t>Various answers, for example:</a:t>
            </a:r>
          </a:p>
          <a:p>
            <a:pPr algn="ctr"/>
            <a:r>
              <a:rPr lang="en-GB" sz="3200" dirty="0">
                <a:solidFill>
                  <a:srgbClr val="FF0000"/>
                </a:solidFill>
                <a:latin typeface="SassoonCRInfantMedium" panose="02000603020000020003" pitchFamily="2" charset="0"/>
              </a:rPr>
              <a:t>5 + 10 &gt; 4 + 9;  10 + 9 &gt; 5 + 4</a:t>
            </a:r>
          </a:p>
          <a:p>
            <a:pPr algn="ctr"/>
            <a:endParaRPr lang="en-GB" sz="2000" u="sng" dirty="0">
              <a:solidFill>
                <a:schemeClr val="bg2">
                  <a:lumMod val="50000"/>
                </a:schemeClr>
              </a:solidFill>
              <a:latin typeface="SassoonCRInfantMedium" panose="02000603020000020003" pitchFamily="2" charset="0"/>
            </a:endParaRPr>
          </a:p>
          <a:p>
            <a:pPr algn="ctr"/>
            <a:endParaRPr lang="en-GB" sz="2800" dirty="0">
              <a:solidFill>
                <a:srgbClr val="FF0000"/>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2A104D6D-8C30-4948-8A9C-E7FE764659BF}"/>
              </a:ext>
            </a:extLst>
          </p:cNvPr>
          <p:cNvGraphicFramePr>
            <a:graphicFrameLocks noGrp="1"/>
          </p:cNvGraphicFramePr>
          <p:nvPr>
            <p:extLst/>
          </p:nvPr>
        </p:nvGraphicFramePr>
        <p:xfrm>
          <a:off x="1403006" y="2759729"/>
          <a:ext cx="6337989" cy="1275940"/>
        </p:xfrm>
        <a:graphic>
          <a:graphicData uri="http://schemas.openxmlformats.org/drawingml/2006/table">
            <a:tbl>
              <a:tblPr firstRow="1" bandRow="1">
                <a:tableStyleId>{5C22544A-7EE6-4342-B048-85BDC9FD1C3A}</a:tableStyleId>
              </a:tblPr>
              <a:tblGrid>
                <a:gridCol w="905427">
                  <a:extLst>
                    <a:ext uri="{9D8B030D-6E8A-4147-A177-3AD203B41FA5}">
                      <a16:colId xmlns:a16="http://schemas.microsoft.com/office/drawing/2014/main" val="4107226573"/>
                    </a:ext>
                  </a:extLst>
                </a:gridCol>
                <a:gridCol w="905427">
                  <a:extLst>
                    <a:ext uri="{9D8B030D-6E8A-4147-A177-3AD203B41FA5}">
                      <a16:colId xmlns:a16="http://schemas.microsoft.com/office/drawing/2014/main" val="2132373995"/>
                    </a:ext>
                  </a:extLst>
                </a:gridCol>
                <a:gridCol w="905427">
                  <a:extLst>
                    <a:ext uri="{9D8B030D-6E8A-4147-A177-3AD203B41FA5}">
                      <a16:colId xmlns:a16="http://schemas.microsoft.com/office/drawing/2014/main" val="2472487943"/>
                    </a:ext>
                  </a:extLst>
                </a:gridCol>
                <a:gridCol w="905427">
                  <a:extLst>
                    <a:ext uri="{9D8B030D-6E8A-4147-A177-3AD203B41FA5}">
                      <a16:colId xmlns:a16="http://schemas.microsoft.com/office/drawing/2014/main" val="226112931"/>
                    </a:ext>
                  </a:extLst>
                </a:gridCol>
                <a:gridCol w="905427">
                  <a:extLst>
                    <a:ext uri="{9D8B030D-6E8A-4147-A177-3AD203B41FA5}">
                      <a16:colId xmlns:a16="http://schemas.microsoft.com/office/drawing/2014/main" val="1769025991"/>
                    </a:ext>
                  </a:extLst>
                </a:gridCol>
                <a:gridCol w="905427">
                  <a:extLst>
                    <a:ext uri="{9D8B030D-6E8A-4147-A177-3AD203B41FA5}">
                      <a16:colId xmlns:a16="http://schemas.microsoft.com/office/drawing/2014/main" val="1782801985"/>
                    </a:ext>
                  </a:extLst>
                </a:gridCol>
                <a:gridCol w="905427">
                  <a:extLst>
                    <a:ext uri="{9D8B030D-6E8A-4147-A177-3AD203B41FA5}">
                      <a16:colId xmlns:a16="http://schemas.microsoft.com/office/drawing/2014/main" val="920010152"/>
                    </a:ext>
                  </a:extLst>
                </a:gridCol>
              </a:tblGrid>
              <a:tr h="1275940">
                <a:tc>
                  <a:txBody>
                    <a:bodyPr/>
                    <a:lstStyle/>
                    <a:p>
                      <a:pPr algn="ctr"/>
                      <a:r>
                        <a:rPr lang="en-GB" sz="4000" dirty="0">
                          <a:solidFill>
                            <a:schemeClr val="tx1"/>
                          </a:solidFill>
                          <a:latin typeface="SassoonCRInfantMedium" panose="02000603020000020003" pitchFamily="2" charset="0"/>
                        </a:rPr>
                        <a:t>5</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4000" dirty="0">
                          <a:solidFill>
                            <a:schemeClr val="tx1"/>
                          </a:solidFill>
                          <a:latin typeface="SassoonCRInfantMedium" panose="02000603020000020003" pitchFamily="2" charset="0"/>
                        </a:rPr>
                        <a:t>+</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4000" dirty="0">
                          <a:solidFill>
                            <a:schemeClr val="tx1"/>
                          </a:solidFill>
                          <a:latin typeface="SassoonCRInfantMedium" panose="02000603020000020003" pitchFamily="2" charset="0"/>
                        </a:rPr>
                        <a:t>9</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4000" dirty="0">
                          <a:solidFill>
                            <a:schemeClr val="tx1"/>
                          </a:solidFill>
                          <a:latin typeface="SassoonCRInfantMedium" panose="02000603020000020003" pitchFamily="2" charset="0"/>
                        </a:rPr>
                        <a:t>&gt;</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4000" dirty="0">
                          <a:solidFill>
                            <a:schemeClr val="tx1"/>
                          </a:solidFill>
                          <a:latin typeface="SassoonCRInfantMedium" panose="02000603020000020003" pitchFamily="2" charset="0"/>
                        </a:rPr>
                        <a:t>4</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4000" dirty="0">
                          <a:solidFill>
                            <a:schemeClr val="tx1"/>
                          </a:solidFill>
                          <a:latin typeface="SassoonCRInfantMedium" panose="02000603020000020003" pitchFamily="2" charset="0"/>
                        </a:rPr>
                        <a:t>+</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4000" dirty="0">
                          <a:solidFill>
                            <a:schemeClr val="tx1"/>
                          </a:solidFill>
                          <a:latin typeface="SassoonCRInfantMedium" panose="02000603020000020003" pitchFamily="2" charset="0"/>
                        </a:rPr>
                        <a:t>10</a:t>
                      </a:r>
                    </a:p>
                  </a:txBody>
                  <a:tcPr marL="0" marR="0" marT="0" marB="0" anchor="ctr">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92787510"/>
                  </a:ext>
                </a:extLst>
              </a:tr>
            </a:tbl>
          </a:graphicData>
        </a:graphic>
      </p:graphicFrame>
    </p:spTree>
    <p:extLst>
      <p:ext uri="{BB962C8B-B14F-4D97-AF65-F5344CB8AC3E}">
        <p14:creationId xmlns:p14="http://schemas.microsoft.com/office/powerpoint/2010/main" val="3233011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2000" u="sng" dirty="0">
                <a:solidFill>
                  <a:srgbClr val="E7E6E6">
                    <a:lumMod val="50000"/>
                  </a:srgbClr>
                </a:solidFill>
                <a:latin typeface="SassoonCRInfantMedium" panose="02000603020000020003" pitchFamily="2" charset="0"/>
              </a:rPr>
              <a:t>Year 2 – Autumn Block 2 – Addition and Subtraction</a:t>
            </a:r>
            <a:br>
              <a:rPr lang="en-GB" sz="2000" dirty="0">
                <a:solidFill>
                  <a:schemeClr val="bg2">
                    <a:lumMod val="50000"/>
                  </a:schemeClr>
                </a:solidFill>
                <a:latin typeface="SassoonCRInfantMedium" panose="02000603020000020003" pitchFamily="2" charset="0"/>
              </a:rPr>
            </a:br>
            <a:endParaRPr lang="en-GB" sz="20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r>
              <a:rPr lang="en-GB" sz="5400" dirty="0">
                <a:solidFill>
                  <a:schemeClr val="bg2">
                    <a:lumMod val="25000"/>
                  </a:schemeClr>
                </a:solidFill>
                <a:latin typeface="SassoonCRInfantMedium" panose="02000603020000020003" pitchFamily="2" charset="0"/>
              </a:rPr>
              <a:t>Step 3: Compare Number Sentences</a:t>
            </a:r>
            <a:endParaRPr lang="en-GB" sz="1400" dirty="0">
              <a:solidFill>
                <a:prstClr val="black"/>
              </a:solidFill>
              <a:latin typeface="SassoonCRInfantMedium" panose="02000603020000020003" pitchFamily="2" charset="0"/>
            </a:endParaRPr>
          </a:p>
        </p:txBody>
      </p:sp>
    </p:spTree>
    <p:extLst>
      <p:ext uri="{BB962C8B-B14F-4D97-AF65-F5344CB8AC3E}">
        <p14:creationId xmlns:p14="http://schemas.microsoft.com/office/powerpoint/2010/main" val="3855900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Match the sums that make the same totals.</a:t>
            </a:r>
          </a:p>
        </p:txBody>
      </p:sp>
      <p:graphicFrame>
        <p:nvGraphicFramePr>
          <p:cNvPr id="5" name="Table 4">
            <a:extLst>
              <a:ext uri="{FF2B5EF4-FFF2-40B4-BE49-F238E27FC236}">
                <a16:creationId xmlns:a16="http://schemas.microsoft.com/office/drawing/2014/main" id="{2D29A678-334D-408C-82B3-858BA21ABE42}"/>
              </a:ext>
            </a:extLst>
          </p:cNvPr>
          <p:cNvGraphicFramePr>
            <a:graphicFrameLocks noGrp="1"/>
          </p:cNvGraphicFramePr>
          <p:nvPr>
            <p:extLst>
              <p:ext uri="{D42A27DB-BD31-4B8C-83A1-F6EECF244321}">
                <p14:modId xmlns:p14="http://schemas.microsoft.com/office/powerpoint/2010/main" val="72333917"/>
              </p:ext>
            </p:extLst>
          </p:nvPr>
        </p:nvGraphicFramePr>
        <p:xfrm>
          <a:off x="1524000" y="1559838"/>
          <a:ext cx="6096000" cy="40017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784612423"/>
                    </a:ext>
                  </a:extLst>
                </a:gridCol>
                <a:gridCol w="2032000">
                  <a:extLst>
                    <a:ext uri="{9D8B030D-6E8A-4147-A177-3AD203B41FA5}">
                      <a16:colId xmlns:a16="http://schemas.microsoft.com/office/drawing/2014/main" val="504128528"/>
                    </a:ext>
                  </a:extLst>
                </a:gridCol>
                <a:gridCol w="2032000">
                  <a:extLst>
                    <a:ext uri="{9D8B030D-6E8A-4147-A177-3AD203B41FA5}">
                      <a16:colId xmlns:a16="http://schemas.microsoft.com/office/drawing/2014/main" val="3805467360"/>
                    </a:ext>
                  </a:extLst>
                </a:gridCol>
              </a:tblGrid>
              <a:tr h="1000430">
                <a:tc>
                  <a:txBody>
                    <a:bodyPr/>
                    <a:lstStyle/>
                    <a:p>
                      <a:pPr algn="ctr"/>
                      <a:r>
                        <a:rPr lang="en-GB" sz="3200" dirty="0">
                          <a:solidFill>
                            <a:schemeClr val="tx1"/>
                          </a:solidFill>
                          <a:latin typeface="SassoonCRInfantMedium" panose="02000603020000020003" pitchFamily="2" charset="0"/>
                        </a:rPr>
                        <a:t>5 + 3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3200">
                        <a:solidFill>
                          <a:schemeClr val="tx1"/>
                        </a:solidFill>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3200" dirty="0">
                          <a:solidFill>
                            <a:schemeClr val="tx1"/>
                          </a:solidFill>
                          <a:latin typeface="SassoonCRInfantMedium" panose="02000603020000020003" pitchFamily="2" charset="0"/>
                        </a:rPr>
                        <a:t>8 + 6</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4178885209"/>
                  </a:ext>
                </a:extLst>
              </a:tr>
              <a:tr h="1000430">
                <a:tc>
                  <a:txBody>
                    <a:bodyPr/>
                    <a:lstStyle/>
                    <a:p>
                      <a:pPr algn="ctr"/>
                      <a:r>
                        <a:rPr lang="en-GB" sz="3200" dirty="0">
                          <a:solidFill>
                            <a:schemeClr val="tx1"/>
                          </a:solidFill>
                          <a:latin typeface="SassoonCRInfantMedium" panose="02000603020000020003" pitchFamily="2" charset="0"/>
                        </a:rPr>
                        <a:t>9 + 5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3200" dirty="0">
                        <a:solidFill>
                          <a:schemeClr val="tx1"/>
                        </a:solidFill>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3200" dirty="0">
                          <a:solidFill>
                            <a:schemeClr val="tx1"/>
                          </a:solidFill>
                          <a:latin typeface="SassoonCRInfantMedium" panose="02000603020000020003" pitchFamily="2" charset="0"/>
                        </a:rPr>
                        <a:t>5 + 4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009686443"/>
                  </a:ext>
                </a:extLst>
              </a:tr>
              <a:tr h="1000430">
                <a:tc>
                  <a:txBody>
                    <a:bodyPr/>
                    <a:lstStyle/>
                    <a:p>
                      <a:pPr algn="ctr"/>
                      <a:r>
                        <a:rPr lang="en-GB" sz="3200" dirty="0">
                          <a:solidFill>
                            <a:schemeClr val="tx1"/>
                          </a:solidFill>
                          <a:latin typeface="SassoonCRInfantMedium" panose="02000603020000020003" pitchFamily="2" charset="0"/>
                        </a:rPr>
                        <a:t>7 + 5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3200" dirty="0">
                        <a:solidFill>
                          <a:schemeClr val="tx1"/>
                        </a:solidFill>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3200" dirty="0">
                          <a:solidFill>
                            <a:schemeClr val="tx1"/>
                          </a:solidFill>
                          <a:latin typeface="SassoonCRInfantMedium" panose="02000603020000020003" pitchFamily="2" charset="0"/>
                        </a:rPr>
                        <a:t>4 + 4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93187172"/>
                  </a:ext>
                </a:extLst>
              </a:tr>
              <a:tr h="1000430">
                <a:tc>
                  <a:txBody>
                    <a:bodyPr/>
                    <a:lstStyle/>
                    <a:p>
                      <a:pPr algn="ctr"/>
                      <a:r>
                        <a:rPr lang="en-GB" sz="3200" dirty="0">
                          <a:solidFill>
                            <a:schemeClr val="tx1"/>
                          </a:solidFill>
                          <a:latin typeface="SassoonCRInfantMedium" panose="02000603020000020003" pitchFamily="2" charset="0"/>
                        </a:rPr>
                        <a:t>2 + 7</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3200" dirty="0">
                        <a:solidFill>
                          <a:schemeClr val="tx1"/>
                        </a:solidFill>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3200" dirty="0">
                          <a:solidFill>
                            <a:schemeClr val="tx1"/>
                          </a:solidFill>
                          <a:latin typeface="SassoonCRInfantMedium" panose="02000603020000020003" pitchFamily="2" charset="0"/>
                        </a:rPr>
                        <a:t>6 + 6</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831078604"/>
                  </a:ext>
                </a:extLst>
              </a:tr>
            </a:tbl>
          </a:graphicData>
        </a:graphic>
      </p:graphicFrame>
    </p:spTree>
    <p:extLst>
      <p:ext uri="{BB962C8B-B14F-4D97-AF65-F5344CB8AC3E}">
        <p14:creationId xmlns:p14="http://schemas.microsoft.com/office/powerpoint/2010/main" val="273723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Match the sums that make the same totals.</a:t>
            </a:r>
          </a:p>
        </p:txBody>
      </p:sp>
      <p:graphicFrame>
        <p:nvGraphicFramePr>
          <p:cNvPr id="5" name="Table 4">
            <a:extLst>
              <a:ext uri="{FF2B5EF4-FFF2-40B4-BE49-F238E27FC236}">
                <a16:creationId xmlns:a16="http://schemas.microsoft.com/office/drawing/2014/main" id="{2D29A678-334D-408C-82B3-858BA21ABE42}"/>
              </a:ext>
            </a:extLst>
          </p:cNvPr>
          <p:cNvGraphicFramePr>
            <a:graphicFrameLocks noGrp="1"/>
          </p:cNvGraphicFramePr>
          <p:nvPr>
            <p:extLst>
              <p:ext uri="{D42A27DB-BD31-4B8C-83A1-F6EECF244321}">
                <p14:modId xmlns:p14="http://schemas.microsoft.com/office/powerpoint/2010/main" val="58170293"/>
              </p:ext>
            </p:extLst>
          </p:nvPr>
        </p:nvGraphicFramePr>
        <p:xfrm>
          <a:off x="1524000" y="1559838"/>
          <a:ext cx="6096000" cy="40017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784612423"/>
                    </a:ext>
                  </a:extLst>
                </a:gridCol>
                <a:gridCol w="2032000">
                  <a:extLst>
                    <a:ext uri="{9D8B030D-6E8A-4147-A177-3AD203B41FA5}">
                      <a16:colId xmlns:a16="http://schemas.microsoft.com/office/drawing/2014/main" val="504128528"/>
                    </a:ext>
                  </a:extLst>
                </a:gridCol>
                <a:gridCol w="2032000">
                  <a:extLst>
                    <a:ext uri="{9D8B030D-6E8A-4147-A177-3AD203B41FA5}">
                      <a16:colId xmlns:a16="http://schemas.microsoft.com/office/drawing/2014/main" val="3805467360"/>
                    </a:ext>
                  </a:extLst>
                </a:gridCol>
              </a:tblGrid>
              <a:tr h="1000430">
                <a:tc>
                  <a:txBody>
                    <a:bodyPr/>
                    <a:lstStyle/>
                    <a:p>
                      <a:pPr algn="ctr"/>
                      <a:r>
                        <a:rPr lang="en-GB" sz="3200" dirty="0">
                          <a:solidFill>
                            <a:schemeClr val="tx1"/>
                          </a:solidFill>
                          <a:latin typeface="SassoonCRInfantMedium" panose="02000603020000020003" pitchFamily="2" charset="0"/>
                        </a:rPr>
                        <a:t>5 + 3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3200">
                        <a:solidFill>
                          <a:schemeClr val="tx1"/>
                        </a:solidFill>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3200" dirty="0">
                          <a:solidFill>
                            <a:schemeClr val="tx1"/>
                          </a:solidFill>
                          <a:latin typeface="SassoonCRInfantMedium" panose="02000603020000020003" pitchFamily="2" charset="0"/>
                        </a:rPr>
                        <a:t>8 + 6</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4178885209"/>
                  </a:ext>
                </a:extLst>
              </a:tr>
              <a:tr h="1000430">
                <a:tc>
                  <a:txBody>
                    <a:bodyPr/>
                    <a:lstStyle/>
                    <a:p>
                      <a:pPr algn="ctr"/>
                      <a:r>
                        <a:rPr lang="en-GB" sz="3200" dirty="0">
                          <a:solidFill>
                            <a:schemeClr val="tx1"/>
                          </a:solidFill>
                          <a:latin typeface="SassoonCRInfantMedium" panose="02000603020000020003" pitchFamily="2" charset="0"/>
                        </a:rPr>
                        <a:t>9 + 5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3200" dirty="0">
                        <a:solidFill>
                          <a:schemeClr val="tx1"/>
                        </a:solidFill>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3200" dirty="0">
                          <a:solidFill>
                            <a:schemeClr val="tx1"/>
                          </a:solidFill>
                          <a:latin typeface="SassoonCRInfantMedium" panose="02000603020000020003" pitchFamily="2" charset="0"/>
                        </a:rPr>
                        <a:t>5 + 4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009686443"/>
                  </a:ext>
                </a:extLst>
              </a:tr>
              <a:tr h="1000430">
                <a:tc>
                  <a:txBody>
                    <a:bodyPr/>
                    <a:lstStyle/>
                    <a:p>
                      <a:pPr algn="ctr"/>
                      <a:r>
                        <a:rPr lang="en-GB" sz="3200" dirty="0">
                          <a:solidFill>
                            <a:schemeClr val="tx1"/>
                          </a:solidFill>
                          <a:latin typeface="SassoonCRInfantMedium" panose="02000603020000020003" pitchFamily="2" charset="0"/>
                        </a:rPr>
                        <a:t>7 + 5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3200" dirty="0">
                        <a:solidFill>
                          <a:schemeClr val="tx1"/>
                        </a:solidFill>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3200" dirty="0">
                          <a:solidFill>
                            <a:schemeClr val="tx1"/>
                          </a:solidFill>
                          <a:latin typeface="SassoonCRInfantMedium" panose="02000603020000020003" pitchFamily="2" charset="0"/>
                        </a:rPr>
                        <a:t>4 + 4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93187172"/>
                  </a:ext>
                </a:extLst>
              </a:tr>
              <a:tr h="1000430">
                <a:tc>
                  <a:txBody>
                    <a:bodyPr/>
                    <a:lstStyle/>
                    <a:p>
                      <a:pPr algn="ctr"/>
                      <a:r>
                        <a:rPr lang="en-GB" sz="3200" dirty="0">
                          <a:solidFill>
                            <a:schemeClr val="tx1"/>
                          </a:solidFill>
                          <a:latin typeface="SassoonCRInfantMedium" panose="02000603020000020003" pitchFamily="2" charset="0"/>
                        </a:rPr>
                        <a:t>2 + 7</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GB" sz="3200" dirty="0">
                        <a:solidFill>
                          <a:schemeClr val="tx1"/>
                        </a:solidFill>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3200" dirty="0">
                          <a:solidFill>
                            <a:schemeClr val="tx1"/>
                          </a:solidFill>
                          <a:latin typeface="SassoonCRInfantMedium" panose="02000603020000020003" pitchFamily="2" charset="0"/>
                        </a:rPr>
                        <a:t>6 + 6</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831078604"/>
                  </a:ext>
                </a:extLst>
              </a:tr>
            </a:tbl>
          </a:graphicData>
        </a:graphic>
      </p:graphicFrame>
      <p:cxnSp>
        <p:nvCxnSpPr>
          <p:cNvPr id="3" name="Straight Connector 2">
            <a:extLst>
              <a:ext uri="{FF2B5EF4-FFF2-40B4-BE49-F238E27FC236}">
                <a16:creationId xmlns:a16="http://schemas.microsoft.com/office/drawing/2014/main" id="{D506816B-6CCB-463F-8A4B-1F8E52CC2F80}"/>
              </a:ext>
            </a:extLst>
          </p:cNvPr>
          <p:cNvCxnSpPr>
            <a:cxnSpLocks/>
          </p:cNvCxnSpPr>
          <p:nvPr/>
        </p:nvCxnSpPr>
        <p:spPr>
          <a:xfrm>
            <a:off x="3156559" y="2079321"/>
            <a:ext cx="2805830" cy="192900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1B92F86-1DC0-444E-B4AA-B5E1D71C29B7}"/>
              </a:ext>
            </a:extLst>
          </p:cNvPr>
          <p:cNvCxnSpPr>
            <a:cxnSpLocks/>
          </p:cNvCxnSpPr>
          <p:nvPr/>
        </p:nvCxnSpPr>
        <p:spPr>
          <a:xfrm flipV="1">
            <a:off x="3156559" y="2079321"/>
            <a:ext cx="2805830" cy="100208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575AC67-1CCC-4A89-99A4-4AC7AE4F769F}"/>
              </a:ext>
            </a:extLst>
          </p:cNvPr>
          <p:cNvCxnSpPr>
            <a:cxnSpLocks/>
          </p:cNvCxnSpPr>
          <p:nvPr/>
        </p:nvCxnSpPr>
        <p:spPr>
          <a:xfrm>
            <a:off x="3156559" y="4108537"/>
            <a:ext cx="2805830" cy="93945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0EF3314-5726-4D2A-BFC9-1AC322CDB9DE}"/>
              </a:ext>
            </a:extLst>
          </p:cNvPr>
          <p:cNvCxnSpPr>
            <a:cxnSpLocks/>
          </p:cNvCxnSpPr>
          <p:nvPr/>
        </p:nvCxnSpPr>
        <p:spPr>
          <a:xfrm flipV="1">
            <a:off x="3156559" y="3081403"/>
            <a:ext cx="2893512" cy="196658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2009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Complete the part-whole models.</a:t>
            </a:r>
          </a:p>
          <a:p>
            <a:pPr algn="ctr"/>
            <a:endParaRPr lang="en-GB" sz="2000" u="sng" dirty="0">
              <a:solidFill>
                <a:schemeClr val="bg2">
                  <a:lumMod val="50000"/>
                </a:schemeClr>
              </a:solidFill>
              <a:latin typeface="SassoonCRInfantMedium" panose="02000603020000020003" pitchFamily="2" charset="0"/>
            </a:endParaRPr>
          </a:p>
        </p:txBody>
      </p:sp>
      <p:grpSp>
        <p:nvGrpSpPr>
          <p:cNvPr id="2" name="Group 1">
            <a:extLst>
              <a:ext uri="{FF2B5EF4-FFF2-40B4-BE49-F238E27FC236}">
                <a16:creationId xmlns:a16="http://schemas.microsoft.com/office/drawing/2014/main" id="{D51C748E-1060-4EF5-9826-37BC90B80B8B}"/>
              </a:ext>
            </a:extLst>
          </p:cNvPr>
          <p:cNvGrpSpPr/>
          <p:nvPr/>
        </p:nvGrpSpPr>
        <p:grpSpPr>
          <a:xfrm>
            <a:off x="1343249" y="1474773"/>
            <a:ext cx="6457503" cy="4604360"/>
            <a:chOff x="910175" y="1298927"/>
            <a:chExt cx="6457503" cy="4604360"/>
          </a:xfrm>
        </p:grpSpPr>
        <p:grpSp>
          <p:nvGrpSpPr>
            <p:cNvPr id="7" name="Group 6">
              <a:extLst>
                <a:ext uri="{FF2B5EF4-FFF2-40B4-BE49-F238E27FC236}">
                  <a16:creationId xmlns:a16="http://schemas.microsoft.com/office/drawing/2014/main" id="{1E8499D0-0DE3-4CF8-92BB-4D692D76CBF2}"/>
                </a:ext>
              </a:extLst>
            </p:cNvPr>
            <p:cNvGrpSpPr/>
            <p:nvPr/>
          </p:nvGrpSpPr>
          <p:grpSpPr>
            <a:xfrm>
              <a:off x="1148706" y="1298927"/>
              <a:ext cx="2105534" cy="2126394"/>
              <a:chOff x="558316" y="725566"/>
              <a:chExt cx="892952" cy="901798"/>
            </a:xfrm>
          </p:grpSpPr>
          <p:sp>
            <p:nvSpPr>
              <p:cNvPr id="9" name="Oval 8">
                <a:extLst>
                  <a:ext uri="{FF2B5EF4-FFF2-40B4-BE49-F238E27FC236}">
                    <a16:creationId xmlns:a16="http://schemas.microsoft.com/office/drawing/2014/main" id="{30BBF5E7-F08B-450F-AE2B-C416B9C76326}"/>
                  </a:ext>
                </a:extLst>
              </p:cNvPr>
              <p:cNvSpPr/>
              <p:nvPr/>
            </p:nvSpPr>
            <p:spPr>
              <a:xfrm>
                <a:off x="824792" y="725566"/>
                <a:ext cx="360000" cy="360000"/>
              </a:xfrm>
              <a:prstGeom prst="ellipse">
                <a:avLst/>
              </a:prstGeom>
              <a:solidFill>
                <a:schemeClr val="accent5">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11</a:t>
                </a:r>
              </a:p>
            </p:txBody>
          </p:sp>
          <p:sp>
            <p:nvSpPr>
              <p:cNvPr id="10" name="Oval 9">
                <a:extLst>
                  <a:ext uri="{FF2B5EF4-FFF2-40B4-BE49-F238E27FC236}">
                    <a16:creationId xmlns:a16="http://schemas.microsoft.com/office/drawing/2014/main" id="{7C316717-9178-47CC-92C5-CFA369EED921}"/>
                  </a:ext>
                </a:extLst>
              </p:cNvPr>
              <p:cNvSpPr/>
              <p:nvPr/>
            </p:nvSpPr>
            <p:spPr>
              <a:xfrm>
                <a:off x="558316" y="1267364"/>
                <a:ext cx="360000" cy="360000"/>
              </a:xfrm>
              <a:prstGeom prst="ellipse">
                <a:avLst/>
              </a:prstGeom>
              <a:solidFill>
                <a:schemeClr val="accent5">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3</a:t>
                </a:r>
              </a:p>
            </p:txBody>
          </p:sp>
          <p:sp>
            <p:nvSpPr>
              <p:cNvPr id="11" name="Oval 10">
                <a:extLst>
                  <a:ext uri="{FF2B5EF4-FFF2-40B4-BE49-F238E27FC236}">
                    <a16:creationId xmlns:a16="http://schemas.microsoft.com/office/drawing/2014/main" id="{C6256826-3F99-401F-BB99-63D48723BF6C}"/>
                  </a:ext>
                </a:extLst>
              </p:cNvPr>
              <p:cNvSpPr/>
              <p:nvPr/>
            </p:nvSpPr>
            <p:spPr>
              <a:xfrm>
                <a:off x="1091268" y="1267364"/>
                <a:ext cx="360000" cy="360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2800" dirty="0">
                  <a:solidFill>
                    <a:schemeClr val="tx1"/>
                  </a:solidFill>
                  <a:latin typeface="SassoonCRInfantMedium" panose="02000603020000020003" pitchFamily="2" charset="0"/>
                </a:endParaRPr>
              </a:p>
            </p:txBody>
          </p:sp>
          <p:cxnSp>
            <p:nvCxnSpPr>
              <p:cNvPr id="12" name="Straight Connector 11">
                <a:extLst>
                  <a:ext uri="{FF2B5EF4-FFF2-40B4-BE49-F238E27FC236}">
                    <a16:creationId xmlns:a16="http://schemas.microsoft.com/office/drawing/2014/main" id="{D533BB5B-B516-4539-BF5D-09F8091DCE98}"/>
                  </a:ext>
                </a:extLst>
              </p:cNvPr>
              <p:cNvCxnSpPr>
                <a:cxnSpLocks/>
              </p:cNvCxnSpPr>
              <p:nvPr/>
            </p:nvCxnSpPr>
            <p:spPr>
              <a:xfrm flipH="1">
                <a:off x="813380" y="1065684"/>
                <a:ext cx="114417" cy="216272"/>
              </a:xfrm>
              <a:prstGeom prst="line">
                <a:avLst/>
              </a:prstGeom>
              <a:ln w="28575"/>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79A11E36-B2DB-4569-9221-3E4B9E6762C5}"/>
                  </a:ext>
                </a:extLst>
              </p:cNvPr>
              <p:cNvCxnSpPr>
                <a:cxnSpLocks/>
              </p:cNvCxnSpPr>
              <p:nvPr/>
            </p:nvCxnSpPr>
            <p:spPr>
              <a:xfrm>
                <a:off x="1090745" y="1070753"/>
                <a:ext cx="116661" cy="215996"/>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14" name="Group 13">
              <a:extLst>
                <a:ext uri="{FF2B5EF4-FFF2-40B4-BE49-F238E27FC236}">
                  <a16:creationId xmlns:a16="http://schemas.microsoft.com/office/drawing/2014/main" id="{4F273509-2523-406E-8598-D2E97CCD7EB7}"/>
                </a:ext>
              </a:extLst>
            </p:cNvPr>
            <p:cNvGrpSpPr/>
            <p:nvPr/>
          </p:nvGrpSpPr>
          <p:grpSpPr>
            <a:xfrm>
              <a:off x="5262144" y="1298927"/>
              <a:ext cx="2105534" cy="2126394"/>
              <a:chOff x="2081288" y="705684"/>
              <a:chExt cx="892952" cy="901798"/>
            </a:xfrm>
          </p:grpSpPr>
          <p:sp>
            <p:nvSpPr>
              <p:cNvPr id="15" name="Oval 14">
                <a:extLst>
                  <a:ext uri="{FF2B5EF4-FFF2-40B4-BE49-F238E27FC236}">
                    <a16:creationId xmlns:a16="http://schemas.microsoft.com/office/drawing/2014/main" id="{8257B0E9-761A-4C73-BFC7-DF092320694A}"/>
                  </a:ext>
                </a:extLst>
              </p:cNvPr>
              <p:cNvSpPr/>
              <p:nvPr/>
            </p:nvSpPr>
            <p:spPr>
              <a:xfrm>
                <a:off x="2353365" y="705684"/>
                <a:ext cx="360000" cy="360000"/>
              </a:xfrm>
              <a:prstGeom prst="ellipse">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11</a:t>
                </a:r>
              </a:p>
            </p:txBody>
          </p:sp>
          <p:sp>
            <p:nvSpPr>
              <p:cNvPr id="20" name="Oval 19">
                <a:extLst>
                  <a:ext uri="{FF2B5EF4-FFF2-40B4-BE49-F238E27FC236}">
                    <a16:creationId xmlns:a16="http://schemas.microsoft.com/office/drawing/2014/main" id="{D8249BBE-50BA-4D0A-89E5-834A9C7CA2AE}"/>
                  </a:ext>
                </a:extLst>
              </p:cNvPr>
              <p:cNvSpPr/>
              <p:nvPr/>
            </p:nvSpPr>
            <p:spPr>
              <a:xfrm>
                <a:off x="2081288" y="1247482"/>
                <a:ext cx="360000" cy="360000"/>
              </a:xfrm>
              <a:prstGeom prst="ellipse">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4</a:t>
                </a:r>
              </a:p>
            </p:txBody>
          </p:sp>
          <p:sp>
            <p:nvSpPr>
              <p:cNvPr id="21" name="Oval 20">
                <a:extLst>
                  <a:ext uri="{FF2B5EF4-FFF2-40B4-BE49-F238E27FC236}">
                    <a16:creationId xmlns:a16="http://schemas.microsoft.com/office/drawing/2014/main" id="{5F1F5188-C4F2-4DB8-9829-2FF4EE4D0DA7}"/>
                  </a:ext>
                </a:extLst>
              </p:cNvPr>
              <p:cNvSpPr/>
              <p:nvPr/>
            </p:nvSpPr>
            <p:spPr>
              <a:xfrm>
                <a:off x="2614240" y="1247482"/>
                <a:ext cx="360000" cy="360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2800" dirty="0">
                  <a:solidFill>
                    <a:schemeClr val="tx1"/>
                  </a:solidFill>
                  <a:latin typeface="SassoonCRInfantMedium" panose="02000603020000020003" pitchFamily="2" charset="0"/>
                </a:endParaRPr>
              </a:p>
            </p:txBody>
          </p:sp>
          <p:cxnSp>
            <p:nvCxnSpPr>
              <p:cNvPr id="22" name="Straight Connector 21">
                <a:extLst>
                  <a:ext uri="{FF2B5EF4-FFF2-40B4-BE49-F238E27FC236}">
                    <a16:creationId xmlns:a16="http://schemas.microsoft.com/office/drawing/2014/main" id="{85F942C7-AADF-4EC9-8302-66B79D6DB8DA}"/>
                  </a:ext>
                </a:extLst>
              </p:cNvPr>
              <p:cNvCxnSpPr>
                <a:cxnSpLocks/>
              </p:cNvCxnSpPr>
              <p:nvPr/>
            </p:nvCxnSpPr>
            <p:spPr>
              <a:xfrm flipH="1">
                <a:off x="2336352" y="1045802"/>
                <a:ext cx="114417" cy="216272"/>
              </a:xfrm>
              <a:prstGeom prst="line">
                <a:avLst/>
              </a:prstGeom>
              <a:ln w="28575"/>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8E488E55-B350-44EC-BE4D-E86B55D15D95}"/>
                  </a:ext>
                </a:extLst>
              </p:cNvPr>
              <p:cNvCxnSpPr>
                <a:cxnSpLocks/>
              </p:cNvCxnSpPr>
              <p:nvPr/>
            </p:nvCxnSpPr>
            <p:spPr>
              <a:xfrm>
                <a:off x="2613717" y="1050871"/>
                <a:ext cx="116661" cy="215996"/>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24" name="Group 23">
              <a:extLst>
                <a:ext uri="{FF2B5EF4-FFF2-40B4-BE49-F238E27FC236}">
                  <a16:creationId xmlns:a16="http://schemas.microsoft.com/office/drawing/2014/main" id="{33510030-7E72-43B3-AC40-BA7C172D4F48}"/>
                </a:ext>
              </a:extLst>
            </p:cNvPr>
            <p:cNvGrpSpPr/>
            <p:nvPr/>
          </p:nvGrpSpPr>
          <p:grpSpPr>
            <a:xfrm>
              <a:off x="1148706" y="3776893"/>
              <a:ext cx="2105534" cy="2126394"/>
              <a:chOff x="730745" y="1830629"/>
              <a:chExt cx="892952" cy="901798"/>
            </a:xfrm>
          </p:grpSpPr>
          <p:sp>
            <p:nvSpPr>
              <p:cNvPr id="25" name="Oval 24">
                <a:extLst>
                  <a:ext uri="{FF2B5EF4-FFF2-40B4-BE49-F238E27FC236}">
                    <a16:creationId xmlns:a16="http://schemas.microsoft.com/office/drawing/2014/main" id="{7CD0526C-908F-49E8-9028-E8971213515E}"/>
                  </a:ext>
                </a:extLst>
              </p:cNvPr>
              <p:cNvSpPr/>
              <p:nvPr/>
            </p:nvSpPr>
            <p:spPr>
              <a:xfrm>
                <a:off x="1002822" y="1830629"/>
                <a:ext cx="360000" cy="360000"/>
              </a:xfrm>
              <a:prstGeom prst="ellipse">
                <a:avLst/>
              </a:prstGeom>
              <a:solidFill>
                <a:schemeClr val="accent2">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11</a:t>
                </a:r>
              </a:p>
            </p:txBody>
          </p:sp>
          <p:sp>
            <p:nvSpPr>
              <p:cNvPr id="26" name="Oval 25">
                <a:extLst>
                  <a:ext uri="{FF2B5EF4-FFF2-40B4-BE49-F238E27FC236}">
                    <a16:creationId xmlns:a16="http://schemas.microsoft.com/office/drawing/2014/main" id="{5BD1368A-AF3B-463B-A703-36D1DF8A585B}"/>
                  </a:ext>
                </a:extLst>
              </p:cNvPr>
              <p:cNvSpPr/>
              <p:nvPr/>
            </p:nvSpPr>
            <p:spPr>
              <a:xfrm>
                <a:off x="730745" y="2372427"/>
                <a:ext cx="360000" cy="360000"/>
              </a:xfrm>
              <a:prstGeom prst="ellipse">
                <a:avLst/>
              </a:prstGeom>
              <a:solidFill>
                <a:schemeClr val="accent2">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5</a:t>
                </a:r>
              </a:p>
            </p:txBody>
          </p:sp>
          <p:sp>
            <p:nvSpPr>
              <p:cNvPr id="27" name="Oval 26">
                <a:extLst>
                  <a:ext uri="{FF2B5EF4-FFF2-40B4-BE49-F238E27FC236}">
                    <a16:creationId xmlns:a16="http://schemas.microsoft.com/office/drawing/2014/main" id="{0036CE3B-20FC-4982-BC2D-578A76A09E6E}"/>
                  </a:ext>
                </a:extLst>
              </p:cNvPr>
              <p:cNvSpPr/>
              <p:nvPr/>
            </p:nvSpPr>
            <p:spPr>
              <a:xfrm>
                <a:off x="1263697" y="2372427"/>
                <a:ext cx="360000" cy="360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2800" dirty="0">
                  <a:solidFill>
                    <a:schemeClr val="tx1"/>
                  </a:solidFill>
                  <a:latin typeface="SassoonCRInfantMedium" panose="02000603020000020003" pitchFamily="2" charset="0"/>
                </a:endParaRPr>
              </a:p>
            </p:txBody>
          </p:sp>
          <p:cxnSp>
            <p:nvCxnSpPr>
              <p:cNvPr id="28" name="Straight Connector 27">
                <a:extLst>
                  <a:ext uri="{FF2B5EF4-FFF2-40B4-BE49-F238E27FC236}">
                    <a16:creationId xmlns:a16="http://schemas.microsoft.com/office/drawing/2014/main" id="{87400692-CBDB-46C3-AD4D-9DD08499B2F9}"/>
                  </a:ext>
                </a:extLst>
              </p:cNvPr>
              <p:cNvCxnSpPr>
                <a:cxnSpLocks/>
              </p:cNvCxnSpPr>
              <p:nvPr/>
            </p:nvCxnSpPr>
            <p:spPr>
              <a:xfrm flipH="1">
                <a:off x="985809" y="2170747"/>
                <a:ext cx="114417" cy="216272"/>
              </a:xfrm>
              <a:prstGeom prst="line">
                <a:avLst/>
              </a:prstGeom>
              <a:ln w="28575"/>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1D467EA3-C5DA-4843-AD56-0166CFE6E1C1}"/>
                  </a:ext>
                </a:extLst>
              </p:cNvPr>
              <p:cNvCxnSpPr>
                <a:cxnSpLocks/>
              </p:cNvCxnSpPr>
              <p:nvPr/>
            </p:nvCxnSpPr>
            <p:spPr>
              <a:xfrm>
                <a:off x="1263174" y="2175816"/>
                <a:ext cx="116661" cy="215996"/>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30" name="Group 29">
              <a:extLst>
                <a:ext uri="{FF2B5EF4-FFF2-40B4-BE49-F238E27FC236}">
                  <a16:creationId xmlns:a16="http://schemas.microsoft.com/office/drawing/2014/main" id="{FD3F8A88-C628-4878-AF4E-2BE4E906D177}"/>
                </a:ext>
              </a:extLst>
            </p:cNvPr>
            <p:cNvGrpSpPr/>
            <p:nvPr/>
          </p:nvGrpSpPr>
          <p:grpSpPr>
            <a:xfrm>
              <a:off x="5262144" y="3764640"/>
              <a:ext cx="2105534" cy="2126394"/>
              <a:chOff x="1935939" y="1818376"/>
              <a:chExt cx="892952" cy="901798"/>
            </a:xfrm>
          </p:grpSpPr>
          <p:sp>
            <p:nvSpPr>
              <p:cNvPr id="31" name="Oval 30">
                <a:extLst>
                  <a:ext uri="{FF2B5EF4-FFF2-40B4-BE49-F238E27FC236}">
                    <a16:creationId xmlns:a16="http://schemas.microsoft.com/office/drawing/2014/main" id="{84E5CD57-FB23-4984-9259-9058C6042309}"/>
                  </a:ext>
                </a:extLst>
              </p:cNvPr>
              <p:cNvSpPr/>
              <p:nvPr/>
            </p:nvSpPr>
            <p:spPr>
              <a:xfrm>
                <a:off x="2208016" y="1818376"/>
                <a:ext cx="360000" cy="360000"/>
              </a:xfrm>
              <a:prstGeom prst="ellipse">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11</a:t>
                </a:r>
              </a:p>
            </p:txBody>
          </p:sp>
          <p:sp>
            <p:nvSpPr>
              <p:cNvPr id="32" name="Oval 31">
                <a:extLst>
                  <a:ext uri="{FF2B5EF4-FFF2-40B4-BE49-F238E27FC236}">
                    <a16:creationId xmlns:a16="http://schemas.microsoft.com/office/drawing/2014/main" id="{A3BE436C-0999-4BD3-8FD4-E3305CCC6902}"/>
                  </a:ext>
                </a:extLst>
              </p:cNvPr>
              <p:cNvSpPr/>
              <p:nvPr/>
            </p:nvSpPr>
            <p:spPr>
              <a:xfrm>
                <a:off x="1935939" y="2360174"/>
                <a:ext cx="360000" cy="360000"/>
              </a:xfrm>
              <a:prstGeom prst="ellipse">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6</a:t>
                </a:r>
              </a:p>
            </p:txBody>
          </p:sp>
          <p:sp>
            <p:nvSpPr>
              <p:cNvPr id="33" name="Oval 32">
                <a:extLst>
                  <a:ext uri="{FF2B5EF4-FFF2-40B4-BE49-F238E27FC236}">
                    <a16:creationId xmlns:a16="http://schemas.microsoft.com/office/drawing/2014/main" id="{5EEDB57A-4298-404C-A380-AB32D2D28123}"/>
                  </a:ext>
                </a:extLst>
              </p:cNvPr>
              <p:cNvSpPr/>
              <p:nvPr/>
            </p:nvSpPr>
            <p:spPr>
              <a:xfrm>
                <a:off x="2468891" y="2360174"/>
                <a:ext cx="360000" cy="360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GB" sz="2800" dirty="0">
                  <a:solidFill>
                    <a:schemeClr val="tx1"/>
                  </a:solidFill>
                  <a:latin typeface="SassoonCRInfantMedium" panose="02000603020000020003" pitchFamily="2" charset="0"/>
                </a:endParaRPr>
              </a:p>
            </p:txBody>
          </p:sp>
          <p:cxnSp>
            <p:nvCxnSpPr>
              <p:cNvPr id="34" name="Straight Connector 33">
                <a:extLst>
                  <a:ext uri="{FF2B5EF4-FFF2-40B4-BE49-F238E27FC236}">
                    <a16:creationId xmlns:a16="http://schemas.microsoft.com/office/drawing/2014/main" id="{48C166AF-CB9C-4DCF-88E1-790E75CA835B}"/>
                  </a:ext>
                </a:extLst>
              </p:cNvPr>
              <p:cNvCxnSpPr>
                <a:cxnSpLocks/>
              </p:cNvCxnSpPr>
              <p:nvPr/>
            </p:nvCxnSpPr>
            <p:spPr>
              <a:xfrm flipH="1">
                <a:off x="2191003" y="2158494"/>
                <a:ext cx="114417" cy="216272"/>
              </a:xfrm>
              <a:prstGeom prst="line">
                <a:avLst/>
              </a:prstGeom>
              <a:ln w="28575"/>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93C04728-83FF-45FB-B0E4-A0ED3B459A86}"/>
                  </a:ext>
                </a:extLst>
              </p:cNvPr>
              <p:cNvCxnSpPr>
                <a:cxnSpLocks/>
              </p:cNvCxnSpPr>
              <p:nvPr/>
            </p:nvCxnSpPr>
            <p:spPr>
              <a:xfrm>
                <a:off x="2468368" y="2163563"/>
                <a:ext cx="116661" cy="215996"/>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36" name="Group 35">
              <a:extLst>
                <a:ext uri="{FF2B5EF4-FFF2-40B4-BE49-F238E27FC236}">
                  <a16:creationId xmlns:a16="http://schemas.microsoft.com/office/drawing/2014/main" id="{80848E4A-70B6-4746-A103-BC3A72E46AAA}"/>
                </a:ext>
              </a:extLst>
            </p:cNvPr>
            <p:cNvGrpSpPr/>
            <p:nvPr/>
          </p:nvGrpSpPr>
          <p:grpSpPr>
            <a:xfrm>
              <a:off x="910175" y="1555114"/>
              <a:ext cx="4678093" cy="2784654"/>
              <a:chOff x="508107" y="970902"/>
              <a:chExt cx="1612282" cy="1180967"/>
            </a:xfrm>
          </p:grpSpPr>
          <p:grpSp>
            <p:nvGrpSpPr>
              <p:cNvPr id="37" name="Group 36">
                <a:extLst>
                  <a:ext uri="{FF2B5EF4-FFF2-40B4-BE49-F238E27FC236}">
                    <a16:creationId xmlns:a16="http://schemas.microsoft.com/office/drawing/2014/main" id="{F4B8F7C7-473D-4E06-841A-586447DB5B17}"/>
                  </a:ext>
                </a:extLst>
              </p:cNvPr>
              <p:cNvGrpSpPr/>
              <p:nvPr/>
            </p:nvGrpSpPr>
            <p:grpSpPr>
              <a:xfrm>
                <a:off x="508107" y="970902"/>
                <a:ext cx="1612282" cy="169685"/>
                <a:chOff x="504988" y="970902"/>
                <a:chExt cx="1612282" cy="169685"/>
              </a:xfrm>
            </p:grpSpPr>
            <p:sp>
              <p:nvSpPr>
                <p:cNvPr id="41" name="TextBox 40">
                  <a:extLst>
                    <a:ext uri="{FF2B5EF4-FFF2-40B4-BE49-F238E27FC236}">
                      <a16:creationId xmlns:a16="http://schemas.microsoft.com/office/drawing/2014/main" id="{1F50D1CD-9B01-4752-A49A-C73AB4742870}"/>
                    </a:ext>
                  </a:extLst>
                </p:cNvPr>
                <p:cNvSpPr txBox="1"/>
                <p:nvPr/>
              </p:nvSpPr>
              <p:spPr>
                <a:xfrm>
                  <a:off x="504988" y="970902"/>
                  <a:ext cx="187569" cy="169685"/>
                </a:xfrm>
                <a:prstGeom prst="rect">
                  <a:avLst/>
                </a:prstGeom>
                <a:noFill/>
              </p:spPr>
              <p:txBody>
                <a:bodyPr wrap="square" rtlCol="0" anchor="ctr">
                  <a:spAutoFit/>
                </a:bodyPr>
                <a:lstStyle/>
                <a:p>
                  <a:pPr algn="ctr"/>
                  <a:r>
                    <a:rPr lang="en-GB" sz="2000" dirty="0">
                      <a:latin typeface="SassoonCRInfantMedium" panose="02000603020000020003" pitchFamily="2" charset="0"/>
                    </a:rPr>
                    <a:t>A</a:t>
                  </a:r>
                </a:p>
              </p:txBody>
            </p:sp>
            <p:sp>
              <p:nvSpPr>
                <p:cNvPr id="42" name="TextBox 41">
                  <a:extLst>
                    <a:ext uri="{FF2B5EF4-FFF2-40B4-BE49-F238E27FC236}">
                      <a16:creationId xmlns:a16="http://schemas.microsoft.com/office/drawing/2014/main" id="{585C5074-8E73-4C6B-8B5C-C136F3AC8516}"/>
                    </a:ext>
                  </a:extLst>
                </p:cNvPr>
                <p:cNvSpPr txBox="1"/>
                <p:nvPr/>
              </p:nvSpPr>
              <p:spPr>
                <a:xfrm>
                  <a:off x="1929701" y="970902"/>
                  <a:ext cx="187569" cy="169685"/>
                </a:xfrm>
                <a:prstGeom prst="rect">
                  <a:avLst/>
                </a:prstGeom>
                <a:noFill/>
              </p:spPr>
              <p:txBody>
                <a:bodyPr wrap="square" rtlCol="0" anchor="ctr">
                  <a:spAutoFit/>
                </a:bodyPr>
                <a:lstStyle/>
                <a:p>
                  <a:pPr algn="ctr"/>
                  <a:r>
                    <a:rPr lang="en-GB" sz="2000" dirty="0">
                      <a:latin typeface="SassoonCRInfantMedium" panose="02000603020000020003" pitchFamily="2" charset="0"/>
                    </a:rPr>
                    <a:t>B</a:t>
                  </a:r>
                </a:p>
              </p:txBody>
            </p:sp>
          </p:grpSp>
          <p:grpSp>
            <p:nvGrpSpPr>
              <p:cNvPr id="38" name="Group 37">
                <a:extLst>
                  <a:ext uri="{FF2B5EF4-FFF2-40B4-BE49-F238E27FC236}">
                    <a16:creationId xmlns:a16="http://schemas.microsoft.com/office/drawing/2014/main" id="{FC308F64-9C3C-43C9-BB1D-3CF5458D1C0B}"/>
                  </a:ext>
                </a:extLst>
              </p:cNvPr>
              <p:cNvGrpSpPr/>
              <p:nvPr/>
            </p:nvGrpSpPr>
            <p:grpSpPr>
              <a:xfrm>
                <a:off x="508107" y="1982184"/>
                <a:ext cx="1612282" cy="169685"/>
                <a:chOff x="511226" y="1982184"/>
                <a:chExt cx="1612282" cy="169685"/>
              </a:xfrm>
            </p:grpSpPr>
            <p:sp>
              <p:nvSpPr>
                <p:cNvPr id="39" name="TextBox 38">
                  <a:extLst>
                    <a:ext uri="{FF2B5EF4-FFF2-40B4-BE49-F238E27FC236}">
                      <a16:creationId xmlns:a16="http://schemas.microsoft.com/office/drawing/2014/main" id="{BFDBA829-7761-43A4-BC20-4A8F86A1123A}"/>
                    </a:ext>
                  </a:extLst>
                </p:cNvPr>
                <p:cNvSpPr txBox="1"/>
                <p:nvPr/>
              </p:nvSpPr>
              <p:spPr>
                <a:xfrm>
                  <a:off x="511226" y="1982184"/>
                  <a:ext cx="187569" cy="169685"/>
                </a:xfrm>
                <a:prstGeom prst="rect">
                  <a:avLst/>
                </a:prstGeom>
                <a:noFill/>
              </p:spPr>
              <p:txBody>
                <a:bodyPr wrap="square" rtlCol="0" anchor="ctr">
                  <a:spAutoFit/>
                </a:bodyPr>
                <a:lstStyle/>
                <a:p>
                  <a:pPr algn="ctr"/>
                  <a:r>
                    <a:rPr lang="en-GB" sz="2000" dirty="0">
                      <a:latin typeface="SassoonCRInfantMedium" panose="02000603020000020003" pitchFamily="2" charset="0"/>
                    </a:rPr>
                    <a:t>C</a:t>
                  </a:r>
                </a:p>
              </p:txBody>
            </p:sp>
            <p:sp>
              <p:nvSpPr>
                <p:cNvPr id="40" name="TextBox 39">
                  <a:extLst>
                    <a:ext uri="{FF2B5EF4-FFF2-40B4-BE49-F238E27FC236}">
                      <a16:creationId xmlns:a16="http://schemas.microsoft.com/office/drawing/2014/main" id="{22BF7D6C-26CE-4842-9D74-7C4C702FEF5D}"/>
                    </a:ext>
                  </a:extLst>
                </p:cNvPr>
                <p:cNvSpPr txBox="1"/>
                <p:nvPr/>
              </p:nvSpPr>
              <p:spPr>
                <a:xfrm>
                  <a:off x="1935939" y="1982184"/>
                  <a:ext cx="187569" cy="169685"/>
                </a:xfrm>
                <a:prstGeom prst="rect">
                  <a:avLst/>
                </a:prstGeom>
                <a:noFill/>
              </p:spPr>
              <p:txBody>
                <a:bodyPr wrap="square" rtlCol="0" anchor="ctr">
                  <a:spAutoFit/>
                </a:bodyPr>
                <a:lstStyle/>
                <a:p>
                  <a:pPr algn="ctr"/>
                  <a:r>
                    <a:rPr lang="en-GB" sz="2000" dirty="0">
                      <a:latin typeface="SassoonCRInfantMedium" panose="02000603020000020003" pitchFamily="2" charset="0"/>
                    </a:rPr>
                    <a:t>D</a:t>
                  </a:r>
                </a:p>
              </p:txBody>
            </p:sp>
          </p:grpSp>
        </p:grpSp>
      </p:grpSp>
    </p:spTree>
    <p:extLst>
      <p:ext uri="{BB962C8B-B14F-4D97-AF65-F5344CB8AC3E}">
        <p14:creationId xmlns:p14="http://schemas.microsoft.com/office/powerpoint/2010/main" val="36917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Complete the part-whole models.</a:t>
            </a:r>
          </a:p>
          <a:p>
            <a:pPr algn="ctr"/>
            <a:endParaRPr lang="en-GB" sz="2000" u="sng" dirty="0">
              <a:solidFill>
                <a:schemeClr val="bg2">
                  <a:lumMod val="50000"/>
                </a:schemeClr>
              </a:solidFill>
              <a:latin typeface="SassoonCRInfantMedium" panose="02000603020000020003" pitchFamily="2" charset="0"/>
            </a:endParaRPr>
          </a:p>
        </p:txBody>
      </p:sp>
      <p:grpSp>
        <p:nvGrpSpPr>
          <p:cNvPr id="2" name="Group 1">
            <a:extLst>
              <a:ext uri="{FF2B5EF4-FFF2-40B4-BE49-F238E27FC236}">
                <a16:creationId xmlns:a16="http://schemas.microsoft.com/office/drawing/2014/main" id="{D51C748E-1060-4EF5-9826-37BC90B80B8B}"/>
              </a:ext>
            </a:extLst>
          </p:cNvPr>
          <p:cNvGrpSpPr/>
          <p:nvPr/>
        </p:nvGrpSpPr>
        <p:grpSpPr>
          <a:xfrm>
            <a:off x="1343249" y="1474773"/>
            <a:ext cx="6457503" cy="4604360"/>
            <a:chOff x="910175" y="1298927"/>
            <a:chExt cx="6457503" cy="4604360"/>
          </a:xfrm>
        </p:grpSpPr>
        <p:grpSp>
          <p:nvGrpSpPr>
            <p:cNvPr id="7" name="Group 6">
              <a:extLst>
                <a:ext uri="{FF2B5EF4-FFF2-40B4-BE49-F238E27FC236}">
                  <a16:creationId xmlns:a16="http://schemas.microsoft.com/office/drawing/2014/main" id="{1E8499D0-0DE3-4CF8-92BB-4D692D76CBF2}"/>
                </a:ext>
              </a:extLst>
            </p:cNvPr>
            <p:cNvGrpSpPr/>
            <p:nvPr/>
          </p:nvGrpSpPr>
          <p:grpSpPr>
            <a:xfrm>
              <a:off x="1148706" y="1298927"/>
              <a:ext cx="2105534" cy="2126394"/>
              <a:chOff x="558316" y="725566"/>
              <a:chExt cx="892952" cy="901798"/>
            </a:xfrm>
          </p:grpSpPr>
          <p:sp>
            <p:nvSpPr>
              <p:cNvPr id="9" name="Oval 8">
                <a:extLst>
                  <a:ext uri="{FF2B5EF4-FFF2-40B4-BE49-F238E27FC236}">
                    <a16:creationId xmlns:a16="http://schemas.microsoft.com/office/drawing/2014/main" id="{30BBF5E7-F08B-450F-AE2B-C416B9C76326}"/>
                  </a:ext>
                </a:extLst>
              </p:cNvPr>
              <p:cNvSpPr/>
              <p:nvPr/>
            </p:nvSpPr>
            <p:spPr>
              <a:xfrm>
                <a:off x="824792" y="725566"/>
                <a:ext cx="360000" cy="360000"/>
              </a:xfrm>
              <a:prstGeom prst="ellipse">
                <a:avLst/>
              </a:prstGeom>
              <a:solidFill>
                <a:schemeClr val="accent5">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11</a:t>
                </a:r>
              </a:p>
            </p:txBody>
          </p:sp>
          <p:sp>
            <p:nvSpPr>
              <p:cNvPr id="10" name="Oval 9">
                <a:extLst>
                  <a:ext uri="{FF2B5EF4-FFF2-40B4-BE49-F238E27FC236}">
                    <a16:creationId xmlns:a16="http://schemas.microsoft.com/office/drawing/2014/main" id="{7C316717-9178-47CC-92C5-CFA369EED921}"/>
                  </a:ext>
                </a:extLst>
              </p:cNvPr>
              <p:cNvSpPr/>
              <p:nvPr/>
            </p:nvSpPr>
            <p:spPr>
              <a:xfrm>
                <a:off x="558316" y="1267364"/>
                <a:ext cx="360000" cy="360000"/>
              </a:xfrm>
              <a:prstGeom prst="ellipse">
                <a:avLst/>
              </a:prstGeom>
              <a:solidFill>
                <a:schemeClr val="accent5">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3</a:t>
                </a:r>
              </a:p>
            </p:txBody>
          </p:sp>
          <p:sp>
            <p:nvSpPr>
              <p:cNvPr id="11" name="Oval 10">
                <a:extLst>
                  <a:ext uri="{FF2B5EF4-FFF2-40B4-BE49-F238E27FC236}">
                    <a16:creationId xmlns:a16="http://schemas.microsoft.com/office/drawing/2014/main" id="{C6256826-3F99-401F-BB99-63D48723BF6C}"/>
                  </a:ext>
                </a:extLst>
              </p:cNvPr>
              <p:cNvSpPr/>
              <p:nvPr/>
            </p:nvSpPr>
            <p:spPr>
              <a:xfrm>
                <a:off x="1091268" y="1267364"/>
                <a:ext cx="360000" cy="360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rgbClr val="FF0000"/>
                    </a:solidFill>
                    <a:latin typeface="SassoonCRInfantMedium" panose="02000603020000020003" pitchFamily="2" charset="0"/>
                  </a:rPr>
                  <a:t>8</a:t>
                </a:r>
              </a:p>
            </p:txBody>
          </p:sp>
          <p:cxnSp>
            <p:nvCxnSpPr>
              <p:cNvPr id="12" name="Straight Connector 11">
                <a:extLst>
                  <a:ext uri="{FF2B5EF4-FFF2-40B4-BE49-F238E27FC236}">
                    <a16:creationId xmlns:a16="http://schemas.microsoft.com/office/drawing/2014/main" id="{D533BB5B-B516-4539-BF5D-09F8091DCE98}"/>
                  </a:ext>
                </a:extLst>
              </p:cNvPr>
              <p:cNvCxnSpPr>
                <a:cxnSpLocks/>
              </p:cNvCxnSpPr>
              <p:nvPr/>
            </p:nvCxnSpPr>
            <p:spPr>
              <a:xfrm flipH="1">
                <a:off x="813380" y="1065684"/>
                <a:ext cx="114417" cy="216272"/>
              </a:xfrm>
              <a:prstGeom prst="line">
                <a:avLst/>
              </a:prstGeom>
              <a:ln w="28575"/>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79A11E36-B2DB-4569-9221-3E4B9E6762C5}"/>
                  </a:ext>
                </a:extLst>
              </p:cNvPr>
              <p:cNvCxnSpPr>
                <a:cxnSpLocks/>
              </p:cNvCxnSpPr>
              <p:nvPr/>
            </p:nvCxnSpPr>
            <p:spPr>
              <a:xfrm>
                <a:off x="1090745" y="1070753"/>
                <a:ext cx="116661" cy="215996"/>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14" name="Group 13">
              <a:extLst>
                <a:ext uri="{FF2B5EF4-FFF2-40B4-BE49-F238E27FC236}">
                  <a16:creationId xmlns:a16="http://schemas.microsoft.com/office/drawing/2014/main" id="{4F273509-2523-406E-8598-D2E97CCD7EB7}"/>
                </a:ext>
              </a:extLst>
            </p:cNvPr>
            <p:cNvGrpSpPr/>
            <p:nvPr/>
          </p:nvGrpSpPr>
          <p:grpSpPr>
            <a:xfrm>
              <a:off x="5262144" y="1298927"/>
              <a:ext cx="2105534" cy="2126394"/>
              <a:chOff x="2081288" y="705684"/>
              <a:chExt cx="892952" cy="901798"/>
            </a:xfrm>
          </p:grpSpPr>
          <p:sp>
            <p:nvSpPr>
              <p:cNvPr id="15" name="Oval 14">
                <a:extLst>
                  <a:ext uri="{FF2B5EF4-FFF2-40B4-BE49-F238E27FC236}">
                    <a16:creationId xmlns:a16="http://schemas.microsoft.com/office/drawing/2014/main" id="{8257B0E9-761A-4C73-BFC7-DF092320694A}"/>
                  </a:ext>
                </a:extLst>
              </p:cNvPr>
              <p:cNvSpPr/>
              <p:nvPr/>
            </p:nvSpPr>
            <p:spPr>
              <a:xfrm>
                <a:off x="2353365" y="705684"/>
                <a:ext cx="360000" cy="360000"/>
              </a:xfrm>
              <a:prstGeom prst="ellipse">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11</a:t>
                </a:r>
              </a:p>
            </p:txBody>
          </p:sp>
          <p:sp>
            <p:nvSpPr>
              <p:cNvPr id="20" name="Oval 19">
                <a:extLst>
                  <a:ext uri="{FF2B5EF4-FFF2-40B4-BE49-F238E27FC236}">
                    <a16:creationId xmlns:a16="http://schemas.microsoft.com/office/drawing/2014/main" id="{D8249BBE-50BA-4D0A-89E5-834A9C7CA2AE}"/>
                  </a:ext>
                </a:extLst>
              </p:cNvPr>
              <p:cNvSpPr/>
              <p:nvPr/>
            </p:nvSpPr>
            <p:spPr>
              <a:xfrm>
                <a:off x="2081288" y="1247482"/>
                <a:ext cx="360000" cy="360000"/>
              </a:xfrm>
              <a:prstGeom prst="ellipse">
                <a:avLst/>
              </a:prstGeom>
              <a:solidFill>
                <a:schemeClr val="accent4">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4</a:t>
                </a:r>
              </a:p>
            </p:txBody>
          </p:sp>
          <p:sp>
            <p:nvSpPr>
              <p:cNvPr id="21" name="Oval 20">
                <a:extLst>
                  <a:ext uri="{FF2B5EF4-FFF2-40B4-BE49-F238E27FC236}">
                    <a16:creationId xmlns:a16="http://schemas.microsoft.com/office/drawing/2014/main" id="{5F1F5188-C4F2-4DB8-9829-2FF4EE4D0DA7}"/>
                  </a:ext>
                </a:extLst>
              </p:cNvPr>
              <p:cNvSpPr/>
              <p:nvPr/>
            </p:nvSpPr>
            <p:spPr>
              <a:xfrm>
                <a:off x="2614240" y="1247482"/>
                <a:ext cx="360000" cy="360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rgbClr val="FF0000"/>
                    </a:solidFill>
                    <a:latin typeface="SassoonCRInfantMedium" panose="02000603020000020003" pitchFamily="2" charset="0"/>
                  </a:rPr>
                  <a:t>7</a:t>
                </a:r>
              </a:p>
            </p:txBody>
          </p:sp>
          <p:cxnSp>
            <p:nvCxnSpPr>
              <p:cNvPr id="22" name="Straight Connector 21">
                <a:extLst>
                  <a:ext uri="{FF2B5EF4-FFF2-40B4-BE49-F238E27FC236}">
                    <a16:creationId xmlns:a16="http://schemas.microsoft.com/office/drawing/2014/main" id="{85F942C7-AADF-4EC9-8302-66B79D6DB8DA}"/>
                  </a:ext>
                </a:extLst>
              </p:cNvPr>
              <p:cNvCxnSpPr>
                <a:cxnSpLocks/>
              </p:cNvCxnSpPr>
              <p:nvPr/>
            </p:nvCxnSpPr>
            <p:spPr>
              <a:xfrm flipH="1">
                <a:off x="2336352" y="1045802"/>
                <a:ext cx="114417" cy="216272"/>
              </a:xfrm>
              <a:prstGeom prst="line">
                <a:avLst/>
              </a:prstGeom>
              <a:ln w="28575"/>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8E488E55-B350-44EC-BE4D-E86B55D15D95}"/>
                  </a:ext>
                </a:extLst>
              </p:cNvPr>
              <p:cNvCxnSpPr>
                <a:cxnSpLocks/>
              </p:cNvCxnSpPr>
              <p:nvPr/>
            </p:nvCxnSpPr>
            <p:spPr>
              <a:xfrm>
                <a:off x="2613717" y="1050871"/>
                <a:ext cx="116661" cy="215996"/>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24" name="Group 23">
              <a:extLst>
                <a:ext uri="{FF2B5EF4-FFF2-40B4-BE49-F238E27FC236}">
                  <a16:creationId xmlns:a16="http://schemas.microsoft.com/office/drawing/2014/main" id="{33510030-7E72-43B3-AC40-BA7C172D4F48}"/>
                </a:ext>
              </a:extLst>
            </p:cNvPr>
            <p:cNvGrpSpPr/>
            <p:nvPr/>
          </p:nvGrpSpPr>
          <p:grpSpPr>
            <a:xfrm>
              <a:off x="1148706" y="3776893"/>
              <a:ext cx="2105534" cy="2126394"/>
              <a:chOff x="730745" y="1830629"/>
              <a:chExt cx="892952" cy="901798"/>
            </a:xfrm>
          </p:grpSpPr>
          <p:sp>
            <p:nvSpPr>
              <p:cNvPr id="25" name="Oval 24">
                <a:extLst>
                  <a:ext uri="{FF2B5EF4-FFF2-40B4-BE49-F238E27FC236}">
                    <a16:creationId xmlns:a16="http://schemas.microsoft.com/office/drawing/2014/main" id="{7CD0526C-908F-49E8-9028-E8971213515E}"/>
                  </a:ext>
                </a:extLst>
              </p:cNvPr>
              <p:cNvSpPr/>
              <p:nvPr/>
            </p:nvSpPr>
            <p:spPr>
              <a:xfrm>
                <a:off x="1002822" y="1830629"/>
                <a:ext cx="360000" cy="360000"/>
              </a:xfrm>
              <a:prstGeom prst="ellipse">
                <a:avLst/>
              </a:prstGeom>
              <a:solidFill>
                <a:schemeClr val="accent2">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11</a:t>
                </a:r>
              </a:p>
            </p:txBody>
          </p:sp>
          <p:sp>
            <p:nvSpPr>
              <p:cNvPr id="26" name="Oval 25">
                <a:extLst>
                  <a:ext uri="{FF2B5EF4-FFF2-40B4-BE49-F238E27FC236}">
                    <a16:creationId xmlns:a16="http://schemas.microsoft.com/office/drawing/2014/main" id="{5BD1368A-AF3B-463B-A703-36D1DF8A585B}"/>
                  </a:ext>
                </a:extLst>
              </p:cNvPr>
              <p:cNvSpPr/>
              <p:nvPr/>
            </p:nvSpPr>
            <p:spPr>
              <a:xfrm>
                <a:off x="730745" y="2372427"/>
                <a:ext cx="360000" cy="360000"/>
              </a:xfrm>
              <a:prstGeom prst="ellipse">
                <a:avLst/>
              </a:prstGeom>
              <a:solidFill>
                <a:schemeClr val="accent2">
                  <a:lumMod val="60000"/>
                  <a:lumOff val="4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5</a:t>
                </a:r>
              </a:p>
            </p:txBody>
          </p:sp>
          <p:sp>
            <p:nvSpPr>
              <p:cNvPr id="27" name="Oval 26">
                <a:extLst>
                  <a:ext uri="{FF2B5EF4-FFF2-40B4-BE49-F238E27FC236}">
                    <a16:creationId xmlns:a16="http://schemas.microsoft.com/office/drawing/2014/main" id="{0036CE3B-20FC-4982-BC2D-578A76A09E6E}"/>
                  </a:ext>
                </a:extLst>
              </p:cNvPr>
              <p:cNvSpPr/>
              <p:nvPr/>
            </p:nvSpPr>
            <p:spPr>
              <a:xfrm>
                <a:off x="1263697" y="2372427"/>
                <a:ext cx="360000" cy="360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rgbClr val="FF0000"/>
                    </a:solidFill>
                    <a:latin typeface="SassoonCRInfantMedium" panose="02000603020000020003" pitchFamily="2" charset="0"/>
                  </a:rPr>
                  <a:t>6</a:t>
                </a:r>
              </a:p>
            </p:txBody>
          </p:sp>
          <p:cxnSp>
            <p:nvCxnSpPr>
              <p:cNvPr id="28" name="Straight Connector 27">
                <a:extLst>
                  <a:ext uri="{FF2B5EF4-FFF2-40B4-BE49-F238E27FC236}">
                    <a16:creationId xmlns:a16="http://schemas.microsoft.com/office/drawing/2014/main" id="{87400692-CBDB-46C3-AD4D-9DD08499B2F9}"/>
                  </a:ext>
                </a:extLst>
              </p:cNvPr>
              <p:cNvCxnSpPr>
                <a:cxnSpLocks/>
              </p:cNvCxnSpPr>
              <p:nvPr/>
            </p:nvCxnSpPr>
            <p:spPr>
              <a:xfrm flipH="1">
                <a:off x="985809" y="2170747"/>
                <a:ext cx="114417" cy="216272"/>
              </a:xfrm>
              <a:prstGeom prst="line">
                <a:avLst/>
              </a:prstGeom>
              <a:ln w="28575"/>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1D467EA3-C5DA-4843-AD56-0166CFE6E1C1}"/>
                  </a:ext>
                </a:extLst>
              </p:cNvPr>
              <p:cNvCxnSpPr>
                <a:cxnSpLocks/>
              </p:cNvCxnSpPr>
              <p:nvPr/>
            </p:nvCxnSpPr>
            <p:spPr>
              <a:xfrm>
                <a:off x="1263174" y="2175816"/>
                <a:ext cx="116661" cy="215996"/>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30" name="Group 29">
              <a:extLst>
                <a:ext uri="{FF2B5EF4-FFF2-40B4-BE49-F238E27FC236}">
                  <a16:creationId xmlns:a16="http://schemas.microsoft.com/office/drawing/2014/main" id="{FD3F8A88-C628-4878-AF4E-2BE4E906D177}"/>
                </a:ext>
              </a:extLst>
            </p:cNvPr>
            <p:cNvGrpSpPr/>
            <p:nvPr/>
          </p:nvGrpSpPr>
          <p:grpSpPr>
            <a:xfrm>
              <a:off x="5262144" y="3764640"/>
              <a:ext cx="2105534" cy="2126394"/>
              <a:chOff x="1935939" y="1818376"/>
              <a:chExt cx="892952" cy="901798"/>
            </a:xfrm>
          </p:grpSpPr>
          <p:sp>
            <p:nvSpPr>
              <p:cNvPr id="31" name="Oval 30">
                <a:extLst>
                  <a:ext uri="{FF2B5EF4-FFF2-40B4-BE49-F238E27FC236}">
                    <a16:creationId xmlns:a16="http://schemas.microsoft.com/office/drawing/2014/main" id="{84E5CD57-FB23-4984-9259-9058C6042309}"/>
                  </a:ext>
                </a:extLst>
              </p:cNvPr>
              <p:cNvSpPr/>
              <p:nvPr/>
            </p:nvSpPr>
            <p:spPr>
              <a:xfrm>
                <a:off x="2208016" y="1818376"/>
                <a:ext cx="360000" cy="360000"/>
              </a:xfrm>
              <a:prstGeom prst="ellipse">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11</a:t>
                </a:r>
              </a:p>
            </p:txBody>
          </p:sp>
          <p:sp>
            <p:nvSpPr>
              <p:cNvPr id="32" name="Oval 31">
                <a:extLst>
                  <a:ext uri="{FF2B5EF4-FFF2-40B4-BE49-F238E27FC236}">
                    <a16:creationId xmlns:a16="http://schemas.microsoft.com/office/drawing/2014/main" id="{A3BE436C-0999-4BD3-8FD4-E3305CCC6902}"/>
                  </a:ext>
                </a:extLst>
              </p:cNvPr>
              <p:cNvSpPr/>
              <p:nvPr/>
            </p:nvSpPr>
            <p:spPr>
              <a:xfrm>
                <a:off x="1935939" y="2360174"/>
                <a:ext cx="360000" cy="360000"/>
              </a:xfrm>
              <a:prstGeom prst="ellipse">
                <a:avLst/>
              </a:prstGeom>
              <a:solidFill>
                <a:schemeClr val="accent6">
                  <a:lumMod val="40000"/>
                  <a:lumOff val="6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chemeClr val="tx1"/>
                    </a:solidFill>
                    <a:latin typeface="SassoonCRInfantMedium" panose="02000603020000020003" pitchFamily="2" charset="0"/>
                  </a:rPr>
                  <a:t>6</a:t>
                </a:r>
              </a:p>
            </p:txBody>
          </p:sp>
          <p:sp>
            <p:nvSpPr>
              <p:cNvPr id="33" name="Oval 32">
                <a:extLst>
                  <a:ext uri="{FF2B5EF4-FFF2-40B4-BE49-F238E27FC236}">
                    <a16:creationId xmlns:a16="http://schemas.microsoft.com/office/drawing/2014/main" id="{5EEDB57A-4298-404C-A380-AB32D2D28123}"/>
                  </a:ext>
                </a:extLst>
              </p:cNvPr>
              <p:cNvSpPr/>
              <p:nvPr/>
            </p:nvSpPr>
            <p:spPr>
              <a:xfrm>
                <a:off x="2468891" y="2360174"/>
                <a:ext cx="360000" cy="36000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2800" dirty="0">
                    <a:solidFill>
                      <a:srgbClr val="FF0000"/>
                    </a:solidFill>
                    <a:latin typeface="SassoonCRInfantMedium" panose="02000603020000020003" pitchFamily="2" charset="0"/>
                  </a:rPr>
                  <a:t>5</a:t>
                </a:r>
              </a:p>
            </p:txBody>
          </p:sp>
          <p:cxnSp>
            <p:nvCxnSpPr>
              <p:cNvPr id="34" name="Straight Connector 33">
                <a:extLst>
                  <a:ext uri="{FF2B5EF4-FFF2-40B4-BE49-F238E27FC236}">
                    <a16:creationId xmlns:a16="http://schemas.microsoft.com/office/drawing/2014/main" id="{48C166AF-CB9C-4DCF-88E1-790E75CA835B}"/>
                  </a:ext>
                </a:extLst>
              </p:cNvPr>
              <p:cNvCxnSpPr>
                <a:cxnSpLocks/>
              </p:cNvCxnSpPr>
              <p:nvPr/>
            </p:nvCxnSpPr>
            <p:spPr>
              <a:xfrm flipH="1">
                <a:off x="2191003" y="2158494"/>
                <a:ext cx="114417" cy="216272"/>
              </a:xfrm>
              <a:prstGeom prst="line">
                <a:avLst/>
              </a:prstGeom>
              <a:ln w="28575"/>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93C04728-83FF-45FB-B0E4-A0ED3B459A86}"/>
                  </a:ext>
                </a:extLst>
              </p:cNvPr>
              <p:cNvCxnSpPr>
                <a:cxnSpLocks/>
              </p:cNvCxnSpPr>
              <p:nvPr/>
            </p:nvCxnSpPr>
            <p:spPr>
              <a:xfrm>
                <a:off x="2468368" y="2163563"/>
                <a:ext cx="116661" cy="215996"/>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36" name="Group 35">
              <a:extLst>
                <a:ext uri="{FF2B5EF4-FFF2-40B4-BE49-F238E27FC236}">
                  <a16:creationId xmlns:a16="http://schemas.microsoft.com/office/drawing/2014/main" id="{80848E4A-70B6-4746-A103-BC3A72E46AAA}"/>
                </a:ext>
              </a:extLst>
            </p:cNvPr>
            <p:cNvGrpSpPr/>
            <p:nvPr/>
          </p:nvGrpSpPr>
          <p:grpSpPr>
            <a:xfrm>
              <a:off x="910175" y="1555114"/>
              <a:ext cx="4678093" cy="2784654"/>
              <a:chOff x="508107" y="970902"/>
              <a:chExt cx="1612282" cy="1180967"/>
            </a:xfrm>
          </p:grpSpPr>
          <p:grpSp>
            <p:nvGrpSpPr>
              <p:cNvPr id="37" name="Group 36">
                <a:extLst>
                  <a:ext uri="{FF2B5EF4-FFF2-40B4-BE49-F238E27FC236}">
                    <a16:creationId xmlns:a16="http://schemas.microsoft.com/office/drawing/2014/main" id="{F4B8F7C7-473D-4E06-841A-586447DB5B17}"/>
                  </a:ext>
                </a:extLst>
              </p:cNvPr>
              <p:cNvGrpSpPr/>
              <p:nvPr/>
            </p:nvGrpSpPr>
            <p:grpSpPr>
              <a:xfrm>
                <a:off x="508107" y="970902"/>
                <a:ext cx="1612282" cy="169685"/>
                <a:chOff x="504988" y="970902"/>
                <a:chExt cx="1612282" cy="169685"/>
              </a:xfrm>
            </p:grpSpPr>
            <p:sp>
              <p:nvSpPr>
                <p:cNvPr id="41" name="TextBox 40">
                  <a:extLst>
                    <a:ext uri="{FF2B5EF4-FFF2-40B4-BE49-F238E27FC236}">
                      <a16:creationId xmlns:a16="http://schemas.microsoft.com/office/drawing/2014/main" id="{1F50D1CD-9B01-4752-A49A-C73AB4742870}"/>
                    </a:ext>
                  </a:extLst>
                </p:cNvPr>
                <p:cNvSpPr txBox="1"/>
                <p:nvPr/>
              </p:nvSpPr>
              <p:spPr>
                <a:xfrm>
                  <a:off x="504988" y="970902"/>
                  <a:ext cx="187569" cy="169685"/>
                </a:xfrm>
                <a:prstGeom prst="rect">
                  <a:avLst/>
                </a:prstGeom>
                <a:noFill/>
              </p:spPr>
              <p:txBody>
                <a:bodyPr wrap="square" rtlCol="0" anchor="ctr">
                  <a:spAutoFit/>
                </a:bodyPr>
                <a:lstStyle/>
                <a:p>
                  <a:pPr algn="ctr"/>
                  <a:r>
                    <a:rPr lang="en-GB" sz="2000" dirty="0">
                      <a:latin typeface="SassoonCRInfantMedium" panose="02000603020000020003" pitchFamily="2" charset="0"/>
                    </a:rPr>
                    <a:t>A</a:t>
                  </a:r>
                </a:p>
              </p:txBody>
            </p:sp>
            <p:sp>
              <p:nvSpPr>
                <p:cNvPr id="42" name="TextBox 41">
                  <a:extLst>
                    <a:ext uri="{FF2B5EF4-FFF2-40B4-BE49-F238E27FC236}">
                      <a16:creationId xmlns:a16="http://schemas.microsoft.com/office/drawing/2014/main" id="{585C5074-8E73-4C6B-8B5C-C136F3AC8516}"/>
                    </a:ext>
                  </a:extLst>
                </p:cNvPr>
                <p:cNvSpPr txBox="1"/>
                <p:nvPr/>
              </p:nvSpPr>
              <p:spPr>
                <a:xfrm>
                  <a:off x="1929701" y="970902"/>
                  <a:ext cx="187569" cy="169685"/>
                </a:xfrm>
                <a:prstGeom prst="rect">
                  <a:avLst/>
                </a:prstGeom>
                <a:noFill/>
              </p:spPr>
              <p:txBody>
                <a:bodyPr wrap="square" rtlCol="0" anchor="ctr">
                  <a:spAutoFit/>
                </a:bodyPr>
                <a:lstStyle/>
                <a:p>
                  <a:pPr algn="ctr"/>
                  <a:r>
                    <a:rPr lang="en-GB" sz="2000" dirty="0">
                      <a:latin typeface="SassoonCRInfantMedium" panose="02000603020000020003" pitchFamily="2" charset="0"/>
                    </a:rPr>
                    <a:t>B</a:t>
                  </a:r>
                </a:p>
              </p:txBody>
            </p:sp>
          </p:grpSp>
          <p:grpSp>
            <p:nvGrpSpPr>
              <p:cNvPr id="38" name="Group 37">
                <a:extLst>
                  <a:ext uri="{FF2B5EF4-FFF2-40B4-BE49-F238E27FC236}">
                    <a16:creationId xmlns:a16="http://schemas.microsoft.com/office/drawing/2014/main" id="{FC308F64-9C3C-43C9-BB1D-3CF5458D1C0B}"/>
                  </a:ext>
                </a:extLst>
              </p:cNvPr>
              <p:cNvGrpSpPr/>
              <p:nvPr/>
            </p:nvGrpSpPr>
            <p:grpSpPr>
              <a:xfrm>
                <a:off x="508107" y="1982184"/>
                <a:ext cx="1612282" cy="169685"/>
                <a:chOff x="511226" y="1982184"/>
                <a:chExt cx="1612282" cy="169685"/>
              </a:xfrm>
            </p:grpSpPr>
            <p:sp>
              <p:nvSpPr>
                <p:cNvPr id="39" name="TextBox 38">
                  <a:extLst>
                    <a:ext uri="{FF2B5EF4-FFF2-40B4-BE49-F238E27FC236}">
                      <a16:creationId xmlns:a16="http://schemas.microsoft.com/office/drawing/2014/main" id="{BFDBA829-7761-43A4-BC20-4A8F86A1123A}"/>
                    </a:ext>
                  </a:extLst>
                </p:cNvPr>
                <p:cNvSpPr txBox="1"/>
                <p:nvPr/>
              </p:nvSpPr>
              <p:spPr>
                <a:xfrm>
                  <a:off x="511226" y="1982184"/>
                  <a:ext cx="187569" cy="169685"/>
                </a:xfrm>
                <a:prstGeom prst="rect">
                  <a:avLst/>
                </a:prstGeom>
                <a:noFill/>
              </p:spPr>
              <p:txBody>
                <a:bodyPr wrap="square" rtlCol="0" anchor="ctr">
                  <a:spAutoFit/>
                </a:bodyPr>
                <a:lstStyle/>
                <a:p>
                  <a:pPr algn="ctr"/>
                  <a:r>
                    <a:rPr lang="en-GB" sz="2000" dirty="0">
                      <a:latin typeface="SassoonCRInfantMedium" panose="02000603020000020003" pitchFamily="2" charset="0"/>
                    </a:rPr>
                    <a:t>C</a:t>
                  </a:r>
                </a:p>
              </p:txBody>
            </p:sp>
            <p:sp>
              <p:nvSpPr>
                <p:cNvPr id="40" name="TextBox 39">
                  <a:extLst>
                    <a:ext uri="{FF2B5EF4-FFF2-40B4-BE49-F238E27FC236}">
                      <a16:creationId xmlns:a16="http://schemas.microsoft.com/office/drawing/2014/main" id="{22BF7D6C-26CE-4842-9D74-7C4C702FEF5D}"/>
                    </a:ext>
                  </a:extLst>
                </p:cNvPr>
                <p:cNvSpPr txBox="1"/>
                <p:nvPr/>
              </p:nvSpPr>
              <p:spPr>
                <a:xfrm>
                  <a:off x="1935939" y="1982184"/>
                  <a:ext cx="187569" cy="169685"/>
                </a:xfrm>
                <a:prstGeom prst="rect">
                  <a:avLst/>
                </a:prstGeom>
                <a:noFill/>
              </p:spPr>
              <p:txBody>
                <a:bodyPr wrap="square" rtlCol="0" anchor="ctr">
                  <a:spAutoFit/>
                </a:bodyPr>
                <a:lstStyle/>
                <a:p>
                  <a:pPr algn="ctr"/>
                  <a:r>
                    <a:rPr lang="en-GB" sz="2000" dirty="0">
                      <a:latin typeface="SassoonCRInfantMedium" panose="02000603020000020003" pitchFamily="2" charset="0"/>
                    </a:rPr>
                    <a:t>D</a:t>
                  </a:r>
                </a:p>
              </p:txBody>
            </p:sp>
          </p:grpSp>
        </p:grpSp>
      </p:grpSp>
    </p:spTree>
    <p:extLst>
      <p:ext uri="{BB962C8B-B14F-4D97-AF65-F5344CB8AC3E}">
        <p14:creationId xmlns:p14="http://schemas.microsoft.com/office/powerpoint/2010/main" val="3690756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Use the diagrams to complete the calculations.</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43" name="Table 42">
            <a:extLst>
              <a:ext uri="{FF2B5EF4-FFF2-40B4-BE49-F238E27FC236}">
                <a16:creationId xmlns:a16="http://schemas.microsoft.com/office/drawing/2014/main" id="{F4171A81-4F85-43AC-8EC8-C846B37030F9}"/>
              </a:ext>
            </a:extLst>
          </p:cNvPr>
          <p:cNvGraphicFramePr>
            <a:graphicFrameLocks noGrp="1"/>
          </p:cNvGraphicFramePr>
          <p:nvPr>
            <p:extLst/>
          </p:nvPr>
        </p:nvGraphicFramePr>
        <p:xfrm>
          <a:off x="2116620" y="1762085"/>
          <a:ext cx="4910760" cy="982152"/>
        </p:xfrm>
        <a:graphic>
          <a:graphicData uri="http://schemas.openxmlformats.org/drawingml/2006/table">
            <a:tbl>
              <a:tblPr firstRow="1" bandRow="1">
                <a:tableStyleId>{5C22544A-7EE6-4342-B048-85BDC9FD1C3A}</a:tableStyleId>
              </a:tblPr>
              <a:tblGrid>
                <a:gridCol w="491076">
                  <a:extLst>
                    <a:ext uri="{9D8B030D-6E8A-4147-A177-3AD203B41FA5}">
                      <a16:colId xmlns:a16="http://schemas.microsoft.com/office/drawing/2014/main" val="900203129"/>
                    </a:ext>
                  </a:extLst>
                </a:gridCol>
                <a:gridCol w="494856">
                  <a:extLst>
                    <a:ext uri="{9D8B030D-6E8A-4147-A177-3AD203B41FA5}">
                      <a16:colId xmlns:a16="http://schemas.microsoft.com/office/drawing/2014/main" val="2034077013"/>
                    </a:ext>
                  </a:extLst>
                </a:gridCol>
                <a:gridCol w="487296">
                  <a:extLst>
                    <a:ext uri="{9D8B030D-6E8A-4147-A177-3AD203B41FA5}">
                      <a16:colId xmlns:a16="http://schemas.microsoft.com/office/drawing/2014/main" val="3227155501"/>
                    </a:ext>
                  </a:extLst>
                </a:gridCol>
                <a:gridCol w="491076">
                  <a:extLst>
                    <a:ext uri="{9D8B030D-6E8A-4147-A177-3AD203B41FA5}">
                      <a16:colId xmlns:a16="http://schemas.microsoft.com/office/drawing/2014/main" val="111759552"/>
                    </a:ext>
                  </a:extLst>
                </a:gridCol>
                <a:gridCol w="491076">
                  <a:extLst>
                    <a:ext uri="{9D8B030D-6E8A-4147-A177-3AD203B41FA5}">
                      <a16:colId xmlns:a16="http://schemas.microsoft.com/office/drawing/2014/main" val="1660396165"/>
                    </a:ext>
                  </a:extLst>
                </a:gridCol>
                <a:gridCol w="491076">
                  <a:extLst>
                    <a:ext uri="{9D8B030D-6E8A-4147-A177-3AD203B41FA5}">
                      <a16:colId xmlns:a16="http://schemas.microsoft.com/office/drawing/2014/main" val="3225785051"/>
                    </a:ext>
                  </a:extLst>
                </a:gridCol>
                <a:gridCol w="491076">
                  <a:extLst>
                    <a:ext uri="{9D8B030D-6E8A-4147-A177-3AD203B41FA5}">
                      <a16:colId xmlns:a16="http://schemas.microsoft.com/office/drawing/2014/main" val="2468682646"/>
                    </a:ext>
                  </a:extLst>
                </a:gridCol>
                <a:gridCol w="491076">
                  <a:extLst>
                    <a:ext uri="{9D8B030D-6E8A-4147-A177-3AD203B41FA5}">
                      <a16:colId xmlns:a16="http://schemas.microsoft.com/office/drawing/2014/main" val="1527421964"/>
                    </a:ext>
                  </a:extLst>
                </a:gridCol>
                <a:gridCol w="491076">
                  <a:extLst>
                    <a:ext uri="{9D8B030D-6E8A-4147-A177-3AD203B41FA5}">
                      <a16:colId xmlns:a16="http://schemas.microsoft.com/office/drawing/2014/main" val="998991841"/>
                    </a:ext>
                  </a:extLst>
                </a:gridCol>
                <a:gridCol w="491076">
                  <a:extLst>
                    <a:ext uri="{9D8B030D-6E8A-4147-A177-3AD203B41FA5}">
                      <a16:colId xmlns:a16="http://schemas.microsoft.com/office/drawing/2014/main" val="2607134361"/>
                    </a:ext>
                  </a:extLst>
                </a:gridCol>
              </a:tblGrid>
              <a:tr h="491076">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690935307"/>
                  </a:ext>
                </a:extLst>
              </a:tr>
              <a:tr h="491076">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23287989"/>
                  </a:ext>
                </a:extLst>
              </a:tr>
            </a:tbl>
          </a:graphicData>
        </a:graphic>
      </p:graphicFrame>
      <p:graphicFrame>
        <p:nvGraphicFramePr>
          <p:cNvPr id="44" name="Table 43">
            <a:extLst>
              <a:ext uri="{FF2B5EF4-FFF2-40B4-BE49-F238E27FC236}">
                <a16:creationId xmlns:a16="http://schemas.microsoft.com/office/drawing/2014/main" id="{4D66E303-79C5-4709-9300-6D2388AFE61D}"/>
              </a:ext>
            </a:extLst>
          </p:cNvPr>
          <p:cNvGraphicFramePr>
            <a:graphicFrameLocks noGrp="1"/>
          </p:cNvGraphicFramePr>
          <p:nvPr>
            <p:extLst>
              <p:ext uri="{D42A27DB-BD31-4B8C-83A1-F6EECF244321}">
                <p14:modId xmlns:p14="http://schemas.microsoft.com/office/powerpoint/2010/main" val="1373899339"/>
              </p:ext>
            </p:extLst>
          </p:nvPr>
        </p:nvGraphicFramePr>
        <p:xfrm>
          <a:off x="2116620" y="3876995"/>
          <a:ext cx="4910760" cy="982152"/>
        </p:xfrm>
        <a:graphic>
          <a:graphicData uri="http://schemas.openxmlformats.org/drawingml/2006/table">
            <a:tbl>
              <a:tblPr firstRow="1" bandRow="1">
                <a:tableStyleId>{5C22544A-7EE6-4342-B048-85BDC9FD1C3A}</a:tableStyleId>
              </a:tblPr>
              <a:tblGrid>
                <a:gridCol w="491076">
                  <a:extLst>
                    <a:ext uri="{9D8B030D-6E8A-4147-A177-3AD203B41FA5}">
                      <a16:colId xmlns:a16="http://schemas.microsoft.com/office/drawing/2014/main" val="900203129"/>
                    </a:ext>
                  </a:extLst>
                </a:gridCol>
                <a:gridCol w="491076">
                  <a:extLst>
                    <a:ext uri="{9D8B030D-6E8A-4147-A177-3AD203B41FA5}">
                      <a16:colId xmlns:a16="http://schemas.microsoft.com/office/drawing/2014/main" val="2034077013"/>
                    </a:ext>
                  </a:extLst>
                </a:gridCol>
                <a:gridCol w="491076">
                  <a:extLst>
                    <a:ext uri="{9D8B030D-6E8A-4147-A177-3AD203B41FA5}">
                      <a16:colId xmlns:a16="http://schemas.microsoft.com/office/drawing/2014/main" val="3227155501"/>
                    </a:ext>
                  </a:extLst>
                </a:gridCol>
                <a:gridCol w="491076">
                  <a:extLst>
                    <a:ext uri="{9D8B030D-6E8A-4147-A177-3AD203B41FA5}">
                      <a16:colId xmlns:a16="http://schemas.microsoft.com/office/drawing/2014/main" val="111759552"/>
                    </a:ext>
                  </a:extLst>
                </a:gridCol>
                <a:gridCol w="491076">
                  <a:extLst>
                    <a:ext uri="{9D8B030D-6E8A-4147-A177-3AD203B41FA5}">
                      <a16:colId xmlns:a16="http://schemas.microsoft.com/office/drawing/2014/main" val="1660396165"/>
                    </a:ext>
                  </a:extLst>
                </a:gridCol>
                <a:gridCol w="491076">
                  <a:extLst>
                    <a:ext uri="{9D8B030D-6E8A-4147-A177-3AD203B41FA5}">
                      <a16:colId xmlns:a16="http://schemas.microsoft.com/office/drawing/2014/main" val="3225785051"/>
                    </a:ext>
                  </a:extLst>
                </a:gridCol>
                <a:gridCol w="491076">
                  <a:extLst>
                    <a:ext uri="{9D8B030D-6E8A-4147-A177-3AD203B41FA5}">
                      <a16:colId xmlns:a16="http://schemas.microsoft.com/office/drawing/2014/main" val="2468682646"/>
                    </a:ext>
                  </a:extLst>
                </a:gridCol>
                <a:gridCol w="491076">
                  <a:extLst>
                    <a:ext uri="{9D8B030D-6E8A-4147-A177-3AD203B41FA5}">
                      <a16:colId xmlns:a16="http://schemas.microsoft.com/office/drawing/2014/main" val="1527421964"/>
                    </a:ext>
                  </a:extLst>
                </a:gridCol>
                <a:gridCol w="491076">
                  <a:extLst>
                    <a:ext uri="{9D8B030D-6E8A-4147-A177-3AD203B41FA5}">
                      <a16:colId xmlns:a16="http://schemas.microsoft.com/office/drawing/2014/main" val="998991841"/>
                    </a:ext>
                  </a:extLst>
                </a:gridCol>
                <a:gridCol w="491076">
                  <a:extLst>
                    <a:ext uri="{9D8B030D-6E8A-4147-A177-3AD203B41FA5}">
                      <a16:colId xmlns:a16="http://schemas.microsoft.com/office/drawing/2014/main" val="2607134361"/>
                    </a:ext>
                  </a:extLst>
                </a:gridCol>
              </a:tblGrid>
              <a:tr h="491076">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690935307"/>
                  </a:ext>
                </a:extLst>
              </a:tr>
              <a:tr h="491076">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456238814"/>
                  </a:ext>
                </a:extLst>
              </a:tr>
            </a:tbl>
          </a:graphicData>
        </a:graphic>
      </p:graphicFrame>
      <p:grpSp>
        <p:nvGrpSpPr>
          <p:cNvPr id="5" name="Group 4">
            <a:extLst>
              <a:ext uri="{FF2B5EF4-FFF2-40B4-BE49-F238E27FC236}">
                <a16:creationId xmlns:a16="http://schemas.microsoft.com/office/drawing/2014/main" id="{E6332602-F77B-4446-A47B-C5BEC58DD456}"/>
              </a:ext>
            </a:extLst>
          </p:cNvPr>
          <p:cNvGrpSpPr/>
          <p:nvPr/>
        </p:nvGrpSpPr>
        <p:grpSpPr>
          <a:xfrm>
            <a:off x="581311" y="2934545"/>
            <a:ext cx="3807568" cy="509404"/>
            <a:chOff x="368778" y="3956363"/>
            <a:chExt cx="4294538" cy="509404"/>
          </a:xfrm>
        </p:grpSpPr>
        <p:sp>
          <p:nvSpPr>
            <p:cNvPr id="45" name="Rectangle: Rounded Corners 44">
              <a:extLst>
                <a:ext uri="{FF2B5EF4-FFF2-40B4-BE49-F238E27FC236}">
                  <a16:creationId xmlns:a16="http://schemas.microsoft.com/office/drawing/2014/main" id="{54D4A4CF-CD46-49A7-925D-3F8F1C6BF987}"/>
                </a:ext>
              </a:extLst>
            </p:cNvPr>
            <p:cNvSpPr/>
            <p:nvPr/>
          </p:nvSpPr>
          <p:spPr>
            <a:xfrm>
              <a:off x="36877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46" name="Rectangle: Rounded Corners 45">
              <a:extLst>
                <a:ext uri="{FF2B5EF4-FFF2-40B4-BE49-F238E27FC236}">
                  <a16:creationId xmlns:a16="http://schemas.microsoft.com/office/drawing/2014/main" id="{621F74EA-D6E0-48FD-8E33-6389ACBF649E}"/>
                </a:ext>
              </a:extLst>
            </p:cNvPr>
            <p:cNvSpPr/>
            <p:nvPr/>
          </p:nvSpPr>
          <p:spPr>
            <a:xfrm>
              <a:off x="210455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47" name="Rectangle: Rounded Corners 46">
              <a:extLst>
                <a:ext uri="{FF2B5EF4-FFF2-40B4-BE49-F238E27FC236}">
                  <a16:creationId xmlns:a16="http://schemas.microsoft.com/office/drawing/2014/main" id="{C87A50B3-3D93-4F2D-BBA1-CDF6D1B1D5F8}"/>
                </a:ext>
              </a:extLst>
            </p:cNvPr>
            <p:cNvSpPr/>
            <p:nvPr/>
          </p:nvSpPr>
          <p:spPr>
            <a:xfrm>
              <a:off x="123666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48" name="Rectangle: Rounded Corners 47">
              <a:extLst>
                <a:ext uri="{FF2B5EF4-FFF2-40B4-BE49-F238E27FC236}">
                  <a16:creationId xmlns:a16="http://schemas.microsoft.com/office/drawing/2014/main" id="{2B04B130-B37A-4F95-9A41-FBE670AE6ADC}"/>
                </a:ext>
              </a:extLst>
            </p:cNvPr>
            <p:cNvSpPr/>
            <p:nvPr/>
          </p:nvSpPr>
          <p:spPr>
            <a:xfrm>
              <a:off x="297244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49" name="Rectangle: Rounded Corners 48">
              <a:extLst>
                <a:ext uri="{FF2B5EF4-FFF2-40B4-BE49-F238E27FC236}">
                  <a16:creationId xmlns:a16="http://schemas.microsoft.com/office/drawing/2014/main" id="{80BAFF4C-C4F9-468D-8C92-D143F4795757}"/>
                </a:ext>
              </a:extLst>
            </p:cNvPr>
            <p:cNvSpPr/>
            <p:nvPr/>
          </p:nvSpPr>
          <p:spPr>
            <a:xfrm>
              <a:off x="3840339" y="3956363"/>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grpSp>
      <p:grpSp>
        <p:nvGrpSpPr>
          <p:cNvPr id="67" name="Group 66">
            <a:extLst>
              <a:ext uri="{FF2B5EF4-FFF2-40B4-BE49-F238E27FC236}">
                <a16:creationId xmlns:a16="http://schemas.microsoft.com/office/drawing/2014/main" id="{1483F035-8FAB-4D26-B70A-A0179966C339}"/>
              </a:ext>
            </a:extLst>
          </p:cNvPr>
          <p:cNvGrpSpPr/>
          <p:nvPr/>
        </p:nvGrpSpPr>
        <p:grpSpPr>
          <a:xfrm>
            <a:off x="4755121" y="2936749"/>
            <a:ext cx="3807568" cy="509404"/>
            <a:chOff x="368778" y="3956363"/>
            <a:chExt cx="4294538" cy="509404"/>
          </a:xfrm>
        </p:grpSpPr>
        <p:sp>
          <p:nvSpPr>
            <p:cNvPr id="68" name="Rectangle: Rounded Corners 67">
              <a:extLst>
                <a:ext uri="{FF2B5EF4-FFF2-40B4-BE49-F238E27FC236}">
                  <a16:creationId xmlns:a16="http://schemas.microsoft.com/office/drawing/2014/main" id="{88489008-43ED-4D33-80C5-D6A6BFE255D5}"/>
                </a:ext>
              </a:extLst>
            </p:cNvPr>
            <p:cNvSpPr/>
            <p:nvPr/>
          </p:nvSpPr>
          <p:spPr>
            <a:xfrm>
              <a:off x="36877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69" name="Rectangle: Rounded Corners 68">
              <a:extLst>
                <a:ext uri="{FF2B5EF4-FFF2-40B4-BE49-F238E27FC236}">
                  <a16:creationId xmlns:a16="http://schemas.microsoft.com/office/drawing/2014/main" id="{3443345F-863E-497B-98F3-7398AA944F86}"/>
                </a:ext>
              </a:extLst>
            </p:cNvPr>
            <p:cNvSpPr/>
            <p:nvPr/>
          </p:nvSpPr>
          <p:spPr>
            <a:xfrm>
              <a:off x="210455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70" name="Rectangle: Rounded Corners 69">
              <a:extLst>
                <a:ext uri="{FF2B5EF4-FFF2-40B4-BE49-F238E27FC236}">
                  <a16:creationId xmlns:a16="http://schemas.microsoft.com/office/drawing/2014/main" id="{29A8A8A3-965D-4FC6-8D08-79C85AB1F390}"/>
                </a:ext>
              </a:extLst>
            </p:cNvPr>
            <p:cNvSpPr/>
            <p:nvPr/>
          </p:nvSpPr>
          <p:spPr>
            <a:xfrm>
              <a:off x="123666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71" name="Rectangle: Rounded Corners 70">
              <a:extLst>
                <a:ext uri="{FF2B5EF4-FFF2-40B4-BE49-F238E27FC236}">
                  <a16:creationId xmlns:a16="http://schemas.microsoft.com/office/drawing/2014/main" id="{7F3F1055-470F-4918-9C1B-68024002504E}"/>
                </a:ext>
              </a:extLst>
            </p:cNvPr>
            <p:cNvSpPr/>
            <p:nvPr/>
          </p:nvSpPr>
          <p:spPr>
            <a:xfrm>
              <a:off x="297244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72" name="Rectangle: Rounded Corners 71">
              <a:extLst>
                <a:ext uri="{FF2B5EF4-FFF2-40B4-BE49-F238E27FC236}">
                  <a16:creationId xmlns:a16="http://schemas.microsoft.com/office/drawing/2014/main" id="{AFF98892-7EE0-4762-A31E-C9E5F23DB361}"/>
                </a:ext>
              </a:extLst>
            </p:cNvPr>
            <p:cNvSpPr/>
            <p:nvPr/>
          </p:nvSpPr>
          <p:spPr>
            <a:xfrm>
              <a:off x="3840339" y="3956363"/>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grpSp>
      <p:grpSp>
        <p:nvGrpSpPr>
          <p:cNvPr id="73" name="Group 72">
            <a:extLst>
              <a:ext uri="{FF2B5EF4-FFF2-40B4-BE49-F238E27FC236}">
                <a16:creationId xmlns:a16="http://schemas.microsoft.com/office/drawing/2014/main" id="{8F211DA2-9F0F-4D0F-BC85-4930C3A62131}"/>
              </a:ext>
            </a:extLst>
          </p:cNvPr>
          <p:cNvGrpSpPr/>
          <p:nvPr/>
        </p:nvGrpSpPr>
        <p:grpSpPr>
          <a:xfrm>
            <a:off x="581311" y="5028296"/>
            <a:ext cx="3807568" cy="509404"/>
            <a:chOff x="368778" y="3956363"/>
            <a:chExt cx="4294538" cy="509404"/>
          </a:xfrm>
        </p:grpSpPr>
        <p:sp>
          <p:nvSpPr>
            <p:cNvPr id="74" name="Rectangle: Rounded Corners 73">
              <a:extLst>
                <a:ext uri="{FF2B5EF4-FFF2-40B4-BE49-F238E27FC236}">
                  <a16:creationId xmlns:a16="http://schemas.microsoft.com/office/drawing/2014/main" id="{CD8545A8-6BB4-43BB-BDC4-5660ECAC7856}"/>
                </a:ext>
              </a:extLst>
            </p:cNvPr>
            <p:cNvSpPr/>
            <p:nvPr/>
          </p:nvSpPr>
          <p:spPr>
            <a:xfrm>
              <a:off x="36877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75" name="Rectangle: Rounded Corners 74">
              <a:extLst>
                <a:ext uri="{FF2B5EF4-FFF2-40B4-BE49-F238E27FC236}">
                  <a16:creationId xmlns:a16="http://schemas.microsoft.com/office/drawing/2014/main" id="{A9DDD4C4-E7EA-40D8-9E67-9700AC0BD6A4}"/>
                </a:ext>
              </a:extLst>
            </p:cNvPr>
            <p:cNvSpPr/>
            <p:nvPr/>
          </p:nvSpPr>
          <p:spPr>
            <a:xfrm>
              <a:off x="210455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76" name="Rectangle: Rounded Corners 75">
              <a:extLst>
                <a:ext uri="{FF2B5EF4-FFF2-40B4-BE49-F238E27FC236}">
                  <a16:creationId xmlns:a16="http://schemas.microsoft.com/office/drawing/2014/main" id="{AC08F1AF-69AE-438F-849B-80C82A651F54}"/>
                </a:ext>
              </a:extLst>
            </p:cNvPr>
            <p:cNvSpPr/>
            <p:nvPr/>
          </p:nvSpPr>
          <p:spPr>
            <a:xfrm>
              <a:off x="123666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77" name="Rectangle: Rounded Corners 76">
              <a:extLst>
                <a:ext uri="{FF2B5EF4-FFF2-40B4-BE49-F238E27FC236}">
                  <a16:creationId xmlns:a16="http://schemas.microsoft.com/office/drawing/2014/main" id="{CCBB5F1F-5F7A-45F1-965A-D9075D6CDDDE}"/>
                </a:ext>
              </a:extLst>
            </p:cNvPr>
            <p:cNvSpPr/>
            <p:nvPr/>
          </p:nvSpPr>
          <p:spPr>
            <a:xfrm>
              <a:off x="297244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78" name="Rectangle: Rounded Corners 77">
              <a:extLst>
                <a:ext uri="{FF2B5EF4-FFF2-40B4-BE49-F238E27FC236}">
                  <a16:creationId xmlns:a16="http://schemas.microsoft.com/office/drawing/2014/main" id="{9F199848-57CE-46E3-8EF9-EE090D3EE591}"/>
                </a:ext>
              </a:extLst>
            </p:cNvPr>
            <p:cNvSpPr/>
            <p:nvPr/>
          </p:nvSpPr>
          <p:spPr>
            <a:xfrm>
              <a:off x="3840339" y="3956363"/>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grpSp>
      <p:grpSp>
        <p:nvGrpSpPr>
          <p:cNvPr id="79" name="Group 78">
            <a:extLst>
              <a:ext uri="{FF2B5EF4-FFF2-40B4-BE49-F238E27FC236}">
                <a16:creationId xmlns:a16="http://schemas.microsoft.com/office/drawing/2014/main" id="{F0DDD423-7795-4DD2-AE8D-5EEB895FECDF}"/>
              </a:ext>
            </a:extLst>
          </p:cNvPr>
          <p:cNvGrpSpPr/>
          <p:nvPr/>
        </p:nvGrpSpPr>
        <p:grpSpPr>
          <a:xfrm>
            <a:off x="4755121" y="5030500"/>
            <a:ext cx="3807568" cy="509404"/>
            <a:chOff x="368778" y="3956363"/>
            <a:chExt cx="4294538" cy="509404"/>
          </a:xfrm>
        </p:grpSpPr>
        <p:sp>
          <p:nvSpPr>
            <p:cNvPr id="80" name="Rectangle: Rounded Corners 79">
              <a:extLst>
                <a:ext uri="{FF2B5EF4-FFF2-40B4-BE49-F238E27FC236}">
                  <a16:creationId xmlns:a16="http://schemas.microsoft.com/office/drawing/2014/main" id="{618A7DA6-59E7-411E-8733-01A97EC7E79E}"/>
                </a:ext>
              </a:extLst>
            </p:cNvPr>
            <p:cNvSpPr/>
            <p:nvPr/>
          </p:nvSpPr>
          <p:spPr>
            <a:xfrm>
              <a:off x="36877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81" name="Rectangle: Rounded Corners 80">
              <a:extLst>
                <a:ext uri="{FF2B5EF4-FFF2-40B4-BE49-F238E27FC236}">
                  <a16:creationId xmlns:a16="http://schemas.microsoft.com/office/drawing/2014/main" id="{8EDAE4F8-C2FC-4044-A6FA-BBAFDB12DBAB}"/>
                </a:ext>
              </a:extLst>
            </p:cNvPr>
            <p:cNvSpPr/>
            <p:nvPr/>
          </p:nvSpPr>
          <p:spPr>
            <a:xfrm>
              <a:off x="210455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82" name="Rectangle: Rounded Corners 81">
              <a:extLst>
                <a:ext uri="{FF2B5EF4-FFF2-40B4-BE49-F238E27FC236}">
                  <a16:creationId xmlns:a16="http://schemas.microsoft.com/office/drawing/2014/main" id="{7F72475C-FE52-4852-89F1-5759AFBD551A}"/>
                </a:ext>
              </a:extLst>
            </p:cNvPr>
            <p:cNvSpPr/>
            <p:nvPr/>
          </p:nvSpPr>
          <p:spPr>
            <a:xfrm>
              <a:off x="123666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83" name="Rectangle: Rounded Corners 82">
              <a:extLst>
                <a:ext uri="{FF2B5EF4-FFF2-40B4-BE49-F238E27FC236}">
                  <a16:creationId xmlns:a16="http://schemas.microsoft.com/office/drawing/2014/main" id="{0A249C24-DB81-44F8-83BD-EBB2F0A5CC12}"/>
                </a:ext>
              </a:extLst>
            </p:cNvPr>
            <p:cNvSpPr/>
            <p:nvPr/>
          </p:nvSpPr>
          <p:spPr>
            <a:xfrm>
              <a:off x="297244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84" name="Rectangle: Rounded Corners 83">
              <a:extLst>
                <a:ext uri="{FF2B5EF4-FFF2-40B4-BE49-F238E27FC236}">
                  <a16:creationId xmlns:a16="http://schemas.microsoft.com/office/drawing/2014/main" id="{192DA5AC-DBF4-4B8D-860C-6F58388EB712}"/>
                </a:ext>
              </a:extLst>
            </p:cNvPr>
            <p:cNvSpPr/>
            <p:nvPr/>
          </p:nvSpPr>
          <p:spPr>
            <a:xfrm>
              <a:off x="3840339" y="3956363"/>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grpSp>
    </p:spTree>
    <p:extLst>
      <p:ext uri="{BB962C8B-B14F-4D97-AF65-F5344CB8AC3E}">
        <p14:creationId xmlns:p14="http://schemas.microsoft.com/office/powerpoint/2010/main" val="3885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Use the diagrams to complete the calculations.</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43" name="Table 42">
            <a:extLst>
              <a:ext uri="{FF2B5EF4-FFF2-40B4-BE49-F238E27FC236}">
                <a16:creationId xmlns:a16="http://schemas.microsoft.com/office/drawing/2014/main" id="{F4171A81-4F85-43AC-8EC8-C846B37030F9}"/>
              </a:ext>
            </a:extLst>
          </p:cNvPr>
          <p:cNvGraphicFramePr>
            <a:graphicFrameLocks noGrp="1"/>
          </p:cNvGraphicFramePr>
          <p:nvPr>
            <p:extLst/>
          </p:nvPr>
        </p:nvGraphicFramePr>
        <p:xfrm>
          <a:off x="2116620" y="1762085"/>
          <a:ext cx="4910760" cy="982152"/>
        </p:xfrm>
        <a:graphic>
          <a:graphicData uri="http://schemas.openxmlformats.org/drawingml/2006/table">
            <a:tbl>
              <a:tblPr firstRow="1" bandRow="1">
                <a:tableStyleId>{5C22544A-7EE6-4342-B048-85BDC9FD1C3A}</a:tableStyleId>
              </a:tblPr>
              <a:tblGrid>
                <a:gridCol w="491076">
                  <a:extLst>
                    <a:ext uri="{9D8B030D-6E8A-4147-A177-3AD203B41FA5}">
                      <a16:colId xmlns:a16="http://schemas.microsoft.com/office/drawing/2014/main" val="900203129"/>
                    </a:ext>
                  </a:extLst>
                </a:gridCol>
                <a:gridCol w="494856">
                  <a:extLst>
                    <a:ext uri="{9D8B030D-6E8A-4147-A177-3AD203B41FA5}">
                      <a16:colId xmlns:a16="http://schemas.microsoft.com/office/drawing/2014/main" val="2034077013"/>
                    </a:ext>
                  </a:extLst>
                </a:gridCol>
                <a:gridCol w="487296">
                  <a:extLst>
                    <a:ext uri="{9D8B030D-6E8A-4147-A177-3AD203B41FA5}">
                      <a16:colId xmlns:a16="http://schemas.microsoft.com/office/drawing/2014/main" val="3227155501"/>
                    </a:ext>
                  </a:extLst>
                </a:gridCol>
                <a:gridCol w="491076">
                  <a:extLst>
                    <a:ext uri="{9D8B030D-6E8A-4147-A177-3AD203B41FA5}">
                      <a16:colId xmlns:a16="http://schemas.microsoft.com/office/drawing/2014/main" val="111759552"/>
                    </a:ext>
                  </a:extLst>
                </a:gridCol>
                <a:gridCol w="491076">
                  <a:extLst>
                    <a:ext uri="{9D8B030D-6E8A-4147-A177-3AD203B41FA5}">
                      <a16:colId xmlns:a16="http://schemas.microsoft.com/office/drawing/2014/main" val="1660396165"/>
                    </a:ext>
                  </a:extLst>
                </a:gridCol>
                <a:gridCol w="491076">
                  <a:extLst>
                    <a:ext uri="{9D8B030D-6E8A-4147-A177-3AD203B41FA5}">
                      <a16:colId xmlns:a16="http://schemas.microsoft.com/office/drawing/2014/main" val="3225785051"/>
                    </a:ext>
                  </a:extLst>
                </a:gridCol>
                <a:gridCol w="491076">
                  <a:extLst>
                    <a:ext uri="{9D8B030D-6E8A-4147-A177-3AD203B41FA5}">
                      <a16:colId xmlns:a16="http://schemas.microsoft.com/office/drawing/2014/main" val="2468682646"/>
                    </a:ext>
                  </a:extLst>
                </a:gridCol>
                <a:gridCol w="491076">
                  <a:extLst>
                    <a:ext uri="{9D8B030D-6E8A-4147-A177-3AD203B41FA5}">
                      <a16:colId xmlns:a16="http://schemas.microsoft.com/office/drawing/2014/main" val="1527421964"/>
                    </a:ext>
                  </a:extLst>
                </a:gridCol>
                <a:gridCol w="491076">
                  <a:extLst>
                    <a:ext uri="{9D8B030D-6E8A-4147-A177-3AD203B41FA5}">
                      <a16:colId xmlns:a16="http://schemas.microsoft.com/office/drawing/2014/main" val="998991841"/>
                    </a:ext>
                  </a:extLst>
                </a:gridCol>
                <a:gridCol w="491076">
                  <a:extLst>
                    <a:ext uri="{9D8B030D-6E8A-4147-A177-3AD203B41FA5}">
                      <a16:colId xmlns:a16="http://schemas.microsoft.com/office/drawing/2014/main" val="2607134361"/>
                    </a:ext>
                  </a:extLst>
                </a:gridCol>
              </a:tblGrid>
              <a:tr h="491076">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690935307"/>
                  </a:ext>
                </a:extLst>
              </a:tr>
              <a:tr h="491076">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23287989"/>
                  </a:ext>
                </a:extLst>
              </a:tr>
            </a:tbl>
          </a:graphicData>
        </a:graphic>
      </p:graphicFrame>
      <p:graphicFrame>
        <p:nvGraphicFramePr>
          <p:cNvPr id="44" name="Table 43">
            <a:extLst>
              <a:ext uri="{FF2B5EF4-FFF2-40B4-BE49-F238E27FC236}">
                <a16:creationId xmlns:a16="http://schemas.microsoft.com/office/drawing/2014/main" id="{4D66E303-79C5-4709-9300-6D2388AFE61D}"/>
              </a:ext>
            </a:extLst>
          </p:cNvPr>
          <p:cNvGraphicFramePr>
            <a:graphicFrameLocks noGrp="1"/>
          </p:cNvGraphicFramePr>
          <p:nvPr>
            <p:extLst/>
          </p:nvPr>
        </p:nvGraphicFramePr>
        <p:xfrm>
          <a:off x="2116620" y="3876995"/>
          <a:ext cx="4910760" cy="982152"/>
        </p:xfrm>
        <a:graphic>
          <a:graphicData uri="http://schemas.openxmlformats.org/drawingml/2006/table">
            <a:tbl>
              <a:tblPr firstRow="1" bandRow="1">
                <a:tableStyleId>{5C22544A-7EE6-4342-B048-85BDC9FD1C3A}</a:tableStyleId>
              </a:tblPr>
              <a:tblGrid>
                <a:gridCol w="491076">
                  <a:extLst>
                    <a:ext uri="{9D8B030D-6E8A-4147-A177-3AD203B41FA5}">
                      <a16:colId xmlns:a16="http://schemas.microsoft.com/office/drawing/2014/main" val="900203129"/>
                    </a:ext>
                  </a:extLst>
                </a:gridCol>
                <a:gridCol w="491076">
                  <a:extLst>
                    <a:ext uri="{9D8B030D-6E8A-4147-A177-3AD203B41FA5}">
                      <a16:colId xmlns:a16="http://schemas.microsoft.com/office/drawing/2014/main" val="2034077013"/>
                    </a:ext>
                  </a:extLst>
                </a:gridCol>
                <a:gridCol w="491076">
                  <a:extLst>
                    <a:ext uri="{9D8B030D-6E8A-4147-A177-3AD203B41FA5}">
                      <a16:colId xmlns:a16="http://schemas.microsoft.com/office/drawing/2014/main" val="3227155501"/>
                    </a:ext>
                  </a:extLst>
                </a:gridCol>
                <a:gridCol w="491076">
                  <a:extLst>
                    <a:ext uri="{9D8B030D-6E8A-4147-A177-3AD203B41FA5}">
                      <a16:colId xmlns:a16="http://schemas.microsoft.com/office/drawing/2014/main" val="111759552"/>
                    </a:ext>
                  </a:extLst>
                </a:gridCol>
                <a:gridCol w="491076">
                  <a:extLst>
                    <a:ext uri="{9D8B030D-6E8A-4147-A177-3AD203B41FA5}">
                      <a16:colId xmlns:a16="http://schemas.microsoft.com/office/drawing/2014/main" val="1660396165"/>
                    </a:ext>
                  </a:extLst>
                </a:gridCol>
                <a:gridCol w="491076">
                  <a:extLst>
                    <a:ext uri="{9D8B030D-6E8A-4147-A177-3AD203B41FA5}">
                      <a16:colId xmlns:a16="http://schemas.microsoft.com/office/drawing/2014/main" val="3225785051"/>
                    </a:ext>
                  </a:extLst>
                </a:gridCol>
                <a:gridCol w="491076">
                  <a:extLst>
                    <a:ext uri="{9D8B030D-6E8A-4147-A177-3AD203B41FA5}">
                      <a16:colId xmlns:a16="http://schemas.microsoft.com/office/drawing/2014/main" val="2468682646"/>
                    </a:ext>
                  </a:extLst>
                </a:gridCol>
                <a:gridCol w="491076">
                  <a:extLst>
                    <a:ext uri="{9D8B030D-6E8A-4147-A177-3AD203B41FA5}">
                      <a16:colId xmlns:a16="http://schemas.microsoft.com/office/drawing/2014/main" val="1527421964"/>
                    </a:ext>
                  </a:extLst>
                </a:gridCol>
                <a:gridCol w="491076">
                  <a:extLst>
                    <a:ext uri="{9D8B030D-6E8A-4147-A177-3AD203B41FA5}">
                      <a16:colId xmlns:a16="http://schemas.microsoft.com/office/drawing/2014/main" val="998991841"/>
                    </a:ext>
                  </a:extLst>
                </a:gridCol>
                <a:gridCol w="491076">
                  <a:extLst>
                    <a:ext uri="{9D8B030D-6E8A-4147-A177-3AD203B41FA5}">
                      <a16:colId xmlns:a16="http://schemas.microsoft.com/office/drawing/2014/main" val="2607134361"/>
                    </a:ext>
                  </a:extLst>
                </a:gridCol>
              </a:tblGrid>
              <a:tr h="491076">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690935307"/>
                  </a:ext>
                </a:extLst>
              </a:tr>
              <a:tr h="491076">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tc>
                  <a:txBody>
                    <a:bodyPr/>
                    <a:lstStyle/>
                    <a:p>
                      <a:endParaRPr lang="en-GB" sz="2100" dirty="0"/>
                    </a:p>
                  </a:txBody>
                  <a:tcPr marL="91441" marR="91441" marT="73632" marB="73632">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456238814"/>
                  </a:ext>
                </a:extLst>
              </a:tr>
            </a:tbl>
          </a:graphicData>
        </a:graphic>
      </p:graphicFrame>
      <p:grpSp>
        <p:nvGrpSpPr>
          <p:cNvPr id="65" name="Group 64">
            <a:extLst>
              <a:ext uri="{FF2B5EF4-FFF2-40B4-BE49-F238E27FC236}">
                <a16:creationId xmlns:a16="http://schemas.microsoft.com/office/drawing/2014/main" id="{AC9ED94A-BB86-44F9-82EA-054A228BD6EE}"/>
              </a:ext>
            </a:extLst>
          </p:cNvPr>
          <p:cNvGrpSpPr/>
          <p:nvPr/>
        </p:nvGrpSpPr>
        <p:grpSpPr>
          <a:xfrm>
            <a:off x="581311" y="2934545"/>
            <a:ext cx="3807568" cy="509404"/>
            <a:chOff x="368778" y="3956363"/>
            <a:chExt cx="4294538" cy="509404"/>
          </a:xfrm>
        </p:grpSpPr>
        <p:sp>
          <p:nvSpPr>
            <p:cNvPr id="66" name="Rectangle: Rounded Corners 65">
              <a:extLst>
                <a:ext uri="{FF2B5EF4-FFF2-40B4-BE49-F238E27FC236}">
                  <a16:creationId xmlns:a16="http://schemas.microsoft.com/office/drawing/2014/main" id="{6C08FEAC-C913-4E7C-916E-C0321AE6EAC4}"/>
                </a:ext>
              </a:extLst>
            </p:cNvPr>
            <p:cNvSpPr/>
            <p:nvPr/>
          </p:nvSpPr>
          <p:spPr>
            <a:xfrm>
              <a:off x="36877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9</a:t>
              </a:r>
            </a:p>
          </p:txBody>
        </p:sp>
        <p:sp>
          <p:nvSpPr>
            <p:cNvPr id="85" name="Rectangle: Rounded Corners 84">
              <a:extLst>
                <a:ext uri="{FF2B5EF4-FFF2-40B4-BE49-F238E27FC236}">
                  <a16:creationId xmlns:a16="http://schemas.microsoft.com/office/drawing/2014/main" id="{5E5FFD23-D236-4717-9874-ADDCF5D3E43C}"/>
                </a:ext>
              </a:extLst>
            </p:cNvPr>
            <p:cNvSpPr/>
            <p:nvPr/>
          </p:nvSpPr>
          <p:spPr>
            <a:xfrm>
              <a:off x="210455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11</a:t>
              </a:r>
            </a:p>
          </p:txBody>
        </p:sp>
        <p:sp>
          <p:nvSpPr>
            <p:cNvPr id="86" name="Rectangle: Rounded Corners 85">
              <a:extLst>
                <a:ext uri="{FF2B5EF4-FFF2-40B4-BE49-F238E27FC236}">
                  <a16:creationId xmlns:a16="http://schemas.microsoft.com/office/drawing/2014/main" id="{D17FAC4C-750D-4D0E-8B99-9096073FEEEA}"/>
                </a:ext>
              </a:extLst>
            </p:cNvPr>
            <p:cNvSpPr/>
            <p:nvPr/>
          </p:nvSpPr>
          <p:spPr>
            <a:xfrm>
              <a:off x="123666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87" name="Rectangle: Rounded Corners 86">
              <a:extLst>
                <a:ext uri="{FF2B5EF4-FFF2-40B4-BE49-F238E27FC236}">
                  <a16:creationId xmlns:a16="http://schemas.microsoft.com/office/drawing/2014/main" id="{1AFDC30F-397C-4C23-89C2-BA5044194ED9}"/>
                </a:ext>
              </a:extLst>
            </p:cNvPr>
            <p:cNvSpPr/>
            <p:nvPr/>
          </p:nvSpPr>
          <p:spPr>
            <a:xfrm>
              <a:off x="297244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88" name="Rectangle: Rounded Corners 87">
              <a:extLst>
                <a:ext uri="{FF2B5EF4-FFF2-40B4-BE49-F238E27FC236}">
                  <a16:creationId xmlns:a16="http://schemas.microsoft.com/office/drawing/2014/main" id="{5D2A2CDC-C9BB-47FF-8A7A-4B24625A5FBA}"/>
                </a:ext>
              </a:extLst>
            </p:cNvPr>
            <p:cNvSpPr/>
            <p:nvPr/>
          </p:nvSpPr>
          <p:spPr>
            <a:xfrm>
              <a:off x="3840339" y="3956363"/>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20</a:t>
              </a:r>
            </a:p>
          </p:txBody>
        </p:sp>
      </p:grpSp>
      <p:grpSp>
        <p:nvGrpSpPr>
          <p:cNvPr id="89" name="Group 88">
            <a:extLst>
              <a:ext uri="{FF2B5EF4-FFF2-40B4-BE49-F238E27FC236}">
                <a16:creationId xmlns:a16="http://schemas.microsoft.com/office/drawing/2014/main" id="{B73522AC-8D41-434F-8E8D-FE728D8586F9}"/>
              </a:ext>
            </a:extLst>
          </p:cNvPr>
          <p:cNvGrpSpPr/>
          <p:nvPr/>
        </p:nvGrpSpPr>
        <p:grpSpPr>
          <a:xfrm>
            <a:off x="4755121" y="2936749"/>
            <a:ext cx="3807568" cy="509404"/>
            <a:chOff x="368778" y="3956363"/>
            <a:chExt cx="4294538" cy="509404"/>
          </a:xfrm>
        </p:grpSpPr>
        <p:sp>
          <p:nvSpPr>
            <p:cNvPr id="90" name="Rectangle: Rounded Corners 89">
              <a:extLst>
                <a:ext uri="{FF2B5EF4-FFF2-40B4-BE49-F238E27FC236}">
                  <a16:creationId xmlns:a16="http://schemas.microsoft.com/office/drawing/2014/main" id="{478C19C2-5529-48D8-94C9-6E3E16DA20B8}"/>
                </a:ext>
              </a:extLst>
            </p:cNvPr>
            <p:cNvSpPr/>
            <p:nvPr/>
          </p:nvSpPr>
          <p:spPr>
            <a:xfrm>
              <a:off x="36877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11</a:t>
              </a:r>
            </a:p>
          </p:txBody>
        </p:sp>
        <p:sp>
          <p:nvSpPr>
            <p:cNvPr id="91" name="Rectangle: Rounded Corners 90">
              <a:extLst>
                <a:ext uri="{FF2B5EF4-FFF2-40B4-BE49-F238E27FC236}">
                  <a16:creationId xmlns:a16="http://schemas.microsoft.com/office/drawing/2014/main" id="{0FF7355E-3583-4FFA-A0D0-527F9258F20E}"/>
                </a:ext>
              </a:extLst>
            </p:cNvPr>
            <p:cNvSpPr/>
            <p:nvPr/>
          </p:nvSpPr>
          <p:spPr>
            <a:xfrm>
              <a:off x="210455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9</a:t>
              </a:r>
            </a:p>
          </p:txBody>
        </p:sp>
        <p:sp>
          <p:nvSpPr>
            <p:cNvPr id="92" name="Rectangle: Rounded Corners 91">
              <a:extLst>
                <a:ext uri="{FF2B5EF4-FFF2-40B4-BE49-F238E27FC236}">
                  <a16:creationId xmlns:a16="http://schemas.microsoft.com/office/drawing/2014/main" id="{F11BA084-98DA-4D58-9C3F-28AF2CC98D2E}"/>
                </a:ext>
              </a:extLst>
            </p:cNvPr>
            <p:cNvSpPr/>
            <p:nvPr/>
          </p:nvSpPr>
          <p:spPr>
            <a:xfrm>
              <a:off x="123666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93" name="Rectangle: Rounded Corners 92">
              <a:extLst>
                <a:ext uri="{FF2B5EF4-FFF2-40B4-BE49-F238E27FC236}">
                  <a16:creationId xmlns:a16="http://schemas.microsoft.com/office/drawing/2014/main" id="{4A4FE59E-7D08-439A-8660-3FB8AC9AB0BB}"/>
                </a:ext>
              </a:extLst>
            </p:cNvPr>
            <p:cNvSpPr/>
            <p:nvPr/>
          </p:nvSpPr>
          <p:spPr>
            <a:xfrm>
              <a:off x="297244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94" name="Rectangle: Rounded Corners 93">
              <a:extLst>
                <a:ext uri="{FF2B5EF4-FFF2-40B4-BE49-F238E27FC236}">
                  <a16:creationId xmlns:a16="http://schemas.microsoft.com/office/drawing/2014/main" id="{B6266C00-1B7A-4F89-A73B-9F91817C26F0}"/>
                </a:ext>
              </a:extLst>
            </p:cNvPr>
            <p:cNvSpPr/>
            <p:nvPr/>
          </p:nvSpPr>
          <p:spPr>
            <a:xfrm>
              <a:off x="3840339" y="3956363"/>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20</a:t>
              </a:r>
            </a:p>
          </p:txBody>
        </p:sp>
      </p:grpSp>
      <p:grpSp>
        <p:nvGrpSpPr>
          <p:cNvPr id="95" name="Group 94">
            <a:extLst>
              <a:ext uri="{FF2B5EF4-FFF2-40B4-BE49-F238E27FC236}">
                <a16:creationId xmlns:a16="http://schemas.microsoft.com/office/drawing/2014/main" id="{DD10D3DF-50F4-4486-BC95-4348443BD34F}"/>
              </a:ext>
            </a:extLst>
          </p:cNvPr>
          <p:cNvGrpSpPr/>
          <p:nvPr/>
        </p:nvGrpSpPr>
        <p:grpSpPr>
          <a:xfrm>
            <a:off x="581311" y="5028296"/>
            <a:ext cx="3807568" cy="509404"/>
            <a:chOff x="368778" y="3956363"/>
            <a:chExt cx="4294538" cy="509404"/>
          </a:xfrm>
        </p:grpSpPr>
        <p:sp>
          <p:nvSpPr>
            <p:cNvPr id="96" name="Rectangle: Rounded Corners 95">
              <a:extLst>
                <a:ext uri="{FF2B5EF4-FFF2-40B4-BE49-F238E27FC236}">
                  <a16:creationId xmlns:a16="http://schemas.microsoft.com/office/drawing/2014/main" id="{9308706C-AA9E-4935-9DC5-4C66CC5B89E8}"/>
                </a:ext>
              </a:extLst>
            </p:cNvPr>
            <p:cNvSpPr/>
            <p:nvPr/>
          </p:nvSpPr>
          <p:spPr>
            <a:xfrm>
              <a:off x="36877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7</a:t>
              </a:r>
            </a:p>
          </p:txBody>
        </p:sp>
        <p:sp>
          <p:nvSpPr>
            <p:cNvPr id="97" name="Rectangle: Rounded Corners 96">
              <a:extLst>
                <a:ext uri="{FF2B5EF4-FFF2-40B4-BE49-F238E27FC236}">
                  <a16:creationId xmlns:a16="http://schemas.microsoft.com/office/drawing/2014/main" id="{7D47014E-78BF-4237-9AE0-C418BB852C87}"/>
                </a:ext>
              </a:extLst>
            </p:cNvPr>
            <p:cNvSpPr/>
            <p:nvPr/>
          </p:nvSpPr>
          <p:spPr>
            <a:xfrm>
              <a:off x="210455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13</a:t>
              </a:r>
            </a:p>
          </p:txBody>
        </p:sp>
        <p:sp>
          <p:nvSpPr>
            <p:cNvPr id="98" name="Rectangle: Rounded Corners 97">
              <a:extLst>
                <a:ext uri="{FF2B5EF4-FFF2-40B4-BE49-F238E27FC236}">
                  <a16:creationId xmlns:a16="http://schemas.microsoft.com/office/drawing/2014/main" id="{69CDF011-D46A-4D1A-B114-67E6784C39DF}"/>
                </a:ext>
              </a:extLst>
            </p:cNvPr>
            <p:cNvSpPr/>
            <p:nvPr/>
          </p:nvSpPr>
          <p:spPr>
            <a:xfrm>
              <a:off x="123666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99" name="Rectangle: Rounded Corners 98">
              <a:extLst>
                <a:ext uri="{FF2B5EF4-FFF2-40B4-BE49-F238E27FC236}">
                  <a16:creationId xmlns:a16="http://schemas.microsoft.com/office/drawing/2014/main" id="{F5407A36-863C-4A0A-920D-571058F87961}"/>
                </a:ext>
              </a:extLst>
            </p:cNvPr>
            <p:cNvSpPr/>
            <p:nvPr/>
          </p:nvSpPr>
          <p:spPr>
            <a:xfrm>
              <a:off x="297244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100" name="Rectangle: Rounded Corners 99">
              <a:extLst>
                <a:ext uri="{FF2B5EF4-FFF2-40B4-BE49-F238E27FC236}">
                  <a16:creationId xmlns:a16="http://schemas.microsoft.com/office/drawing/2014/main" id="{979185F3-7D28-4042-8364-5EC5218029CE}"/>
                </a:ext>
              </a:extLst>
            </p:cNvPr>
            <p:cNvSpPr/>
            <p:nvPr/>
          </p:nvSpPr>
          <p:spPr>
            <a:xfrm>
              <a:off x="3840339" y="3956363"/>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20</a:t>
              </a:r>
            </a:p>
          </p:txBody>
        </p:sp>
      </p:grpSp>
      <p:grpSp>
        <p:nvGrpSpPr>
          <p:cNvPr id="101" name="Group 100">
            <a:extLst>
              <a:ext uri="{FF2B5EF4-FFF2-40B4-BE49-F238E27FC236}">
                <a16:creationId xmlns:a16="http://schemas.microsoft.com/office/drawing/2014/main" id="{7BE544F1-56E2-4138-89D5-D96F49181E63}"/>
              </a:ext>
            </a:extLst>
          </p:cNvPr>
          <p:cNvGrpSpPr/>
          <p:nvPr/>
        </p:nvGrpSpPr>
        <p:grpSpPr>
          <a:xfrm>
            <a:off x="4755121" y="5030500"/>
            <a:ext cx="3807568" cy="509404"/>
            <a:chOff x="368778" y="3956363"/>
            <a:chExt cx="4294538" cy="509404"/>
          </a:xfrm>
        </p:grpSpPr>
        <p:sp>
          <p:nvSpPr>
            <p:cNvPr id="102" name="Rectangle: Rounded Corners 101">
              <a:extLst>
                <a:ext uri="{FF2B5EF4-FFF2-40B4-BE49-F238E27FC236}">
                  <a16:creationId xmlns:a16="http://schemas.microsoft.com/office/drawing/2014/main" id="{0C06D7C4-19CF-4D0A-A44C-D86923EA4C9F}"/>
                </a:ext>
              </a:extLst>
            </p:cNvPr>
            <p:cNvSpPr/>
            <p:nvPr/>
          </p:nvSpPr>
          <p:spPr>
            <a:xfrm>
              <a:off x="36877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13</a:t>
              </a:r>
            </a:p>
          </p:txBody>
        </p:sp>
        <p:sp>
          <p:nvSpPr>
            <p:cNvPr id="103" name="Rectangle: Rounded Corners 102">
              <a:extLst>
                <a:ext uri="{FF2B5EF4-FFF2-40B4-BE49-F238E27FC236}">
                  <a16:creationId xmlns:a16="http://schemas.microsoft.com/office/drawing/2014/main" id="{0EE2DF97-6935-454B-AD12-BEF049665883}"/>
                </a:ext>
              </a:extLst>
            </p:cNvPr>
            <p:cNvSpPr/>
            <p:nvPr/>
          </p:nvSpPr>
          <p:spPr>
            <a:xfrm>
              <a:off x="210455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7</a:t>
              </a:r>
            </a:p>
          </p:txBody>
        </p:sp>
        <p:sp>
          <p:nvSpPr>
            <p:cNvPr id="104" name="Rectangle: Rounded Corners 103">
              <a:extLst>
                <a:ext uri="{FF2B5EF4-FFF2-40B4-BE49-F238E27FC236}">
                  <a16:creationId xmlns:a16="http://schemas.microsoft.com/office/drawing/2014/main" id="{A0B5BF70-5CE4-41C8-9E31-694CE8814AA2}"/>
                </a:ext>
              </a:extLst>
            </p:cNvPr>
            <p:cNvSpPr/>
            <p:nvPr/>
          </p:nvSpPr>
          <p:spPr>
            <a:xfrm>
              <a:off x="123666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105" name="Rectangle: Rounded Corners 104">
              <a:extLst>
                <a:ext uri="{FF2B5EF4-FFF2-40B4-BE49-F238E27FC236}">
                  <a16:creationId xmlns:a16="http://schemas.microsoft.com/office/drawing/2014/main" id="{7833FB50-B866-49E7-816F-8FDC31B07046}"/>
                </a:ext>
              </a:extLst>
            </p:cNvPr>
            <p:cNvSpPr/>
            <p:nvPr/>
          </p:nvSpPr>
          <p:spPr>
            <a:xfrm>
              <a:off x="2972448" y="3956364"/>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tx1"/>
                  </a:solidFill>
                  <a:latin typeface="SassoonCRInfantMedium" panose="02000603020000020003" pitchFamily="2" charset="0"/>
                </a:rPr>
                <a:t>=</a:t>
              </a:r>
            </a:p>
          </p:txBody>
        </p:sp>
        <p:sp>
          <p:nvSpPr>
            <p:cNvPr id="106" name="Rectangle: Rounded Corners 105">
              <a:extLst>
                <a:ext uri="{FF2B5EF4-FFF2-40B4-BE49-F238E27FC236}">
                  <a16:creationId xmlns:a16="http://schemas.microsoft.com/office/drawing/2014/main" id="{5008DE2B-2443-4556-8FBD-E3BC62775275}"/>
                </a:ext>
              </a:extLst>
            </p:cNvPr>
            <p:cNvSpPr/>
            <p:nvPr/>
          </p:nvSpPr>
          <p:spPr>
            <a:xfrm>
              <a:off x="3840339" y="3956363"/>
              <a:ext cx="822977" cy="509403"/>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FF0000"/>
                  </a:solidFill>
                  <a:latin typeface="SassoonCRInfantMedium" panose="02000603020000020003" pitchFamily="2" charset="0"/>
                </a:rPr>
                <a:t>20</a:t>
              </a:r>
            </a:p>
          </p:txBody>
        </p:sp>
      </p:grpSp>
    </p:spTree>
    <p:extLst>
      <p:ext uri="{BB962C8B-B14F-4D97-AF65-F5344CB8AC3E}">
        <p14:creationId xmlns:p14="http://schemas.microsoft.com/office/powerpoint/2010/main" val="2906455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000" u="sng" dirty="0">
              <a:solidFill>
                <a:schemeClr val="bg2">
                  <a:lumMod val="50000"/>
                </a:schemeClr>
              </a:solidFill>
              <a:latin typeface="SassoonCRInfantMedium" panose="02000603020000020003" pitchFamily="2" charset="0"/>
            </a:endParaRPr>
          </a:p>
          <a:p>
            <a:pPr algn="ctr"/>
            <a:r>
              <a:rPr lang="en-GB" sz="2800" dirty="0">
                <a:solidFill>
                  <a:schemeClr val="tx1"/>
                </a:solidFill>
                <a:latin typeface="SassoonCRInfantMedium" panose="02000603020000020003" pitchFamily="2" charset="0"/>
              </a:rPr>
              <a:t>Which statements are incorrect?</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129EBE3E-666F-4A78-BC38-9B94EAB36903}"/>
              </a:ext>
            </a:extLst>
          </p:cNvPr>
          <p:cNvGraphicFramePr>
            <a:graphicFrameLocks noGrp="1"/>
          </p:cNvGraphicFramePr>
          <p:nvPr>
            <p:extLst>
              <p:ext uri="{D42A27DB-BD31-4B8C-83A1-F6EECF244321}">
                <p14:modId xmlns:p14="http://schemas.microsoft.com/office/powerpoint/2010/main" val="698901910"/>
              </p:ext>
            </p:extLst>
          </p:nvPr>
        </p:nvGraphicFramePr>
        <p:xfrm>
          <a:off x="1754706" y="1704533"/>
          <a:ext cx="5634589" cy="3870960"/>
        </p:xfrm>
        <a:graphic>
          <a:graphicData uri="http://schemas.openxmlformats.org/drawingml/2006/table">
            <a:tbl>
              <a:tblPr firstRow="1" bandRow="1">
                <a:tableStyleId>{5940675A-B579-460E-94D1-54222C63F5DA}</a:tableStyleId>
              </a:tblPr>
              <a:tblGrid>
                <a:gridCol w="2204839">
                  <a:extLst>
                    <a:ext uri="{9D8B030D-6E8A-4147-A177-3AD203B41FA5}">
                      <a16:colId xmlns:a16="http://schemas.microsoft.com/office/drawing/2014/main" val="3258854286"/>
                    </a:ext>
                  </a:extLst>
                </a:gridCol>
                <a:gridCol w="1224911">
                  <a:extLst>
                    <a:ext uri="{9D8B030D-6E8A-4147-A177-3AD203B41FA5}">
                      <a16:colId xmlns:a16="http://schemas.microsoft.com/office/drawing/2014/main" val="3030986349"/>
                    </a:ext>
                  </a:extLst>
                </a:gridCol>
                <a:gridCol w="2204839">
                  <a:extLst>
                    <a:ext uri="{9D8B030D-6E8A-4147-A177-3AD203B41FA5}">
                      <a16:colId xmlns:a16="http://schemas.microsoft.com/office/drawing/2014/main" val="3530628557"/>
                    </a:ext>
                  </a:extLst>
                </a:gridCol>
              </a:tblGrid>
              <a:tr h="525898">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dirty="0">
                          <a:latin typeface="SassoonCRInfantMedium" panose="02000603020000020003" pitchFamily="2" charset="0"/>
                        </a:rPr>
                        <a:t>8 + 5</a:t>
                      </a:r>
                    </a:p>
                  </a:txBody>
                  <a:tcPr marL="45720" marR="4572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dirty="0">
                          <a:latin typeface="SassoonCRInfantMedium" panose="02000603020000020003" pitchFamily="2" charset="0"/>
                        </a:rPr>
                        <a:t>=</a:t>
                      </a:r>
                    </a:p>
                  </a:txBody>
                  <a:tcPr marL="45720" marR="4572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dirty="0">
                          <a:latin typeface="SassoonCRInfantMedium" panose="02000603020000020003" pitchFamily="2" charset="0"/>
                        </a:rPr>
                        <a:t>9 + 6</a:t>
                      </a:r>
                    </a:p>
                  </a:txBody>
                  <a:tcPr marL="45720" marR="4572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789209463"/>
                  </a:ext>
                </a:extLst>
              </a:tr>
              <a:tr h="400734">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3517780"/>
                  </a:ext>
                </a:extLst>
              </a:tr>
              <a:tr h="525898">
                <a:tc>
                  <a:txBody>
                    <a:bodyPr/>
                    <a:lstStyle/>
                    <a:p>
                      <a:pPr algn="ctr"/>
                      <a:r>
                        <a:rPr lang="en-GB" sz="3200" dirty="0">
                          <a:latin typeface="SassoonCRInfantMedium" panose="02000603020000020003" pitchFamily="2" charset="0"/>
                        </a:rPr>
                        <a:t>8 + 5</a:t>
                      </a:r>
                    </a:p>
                  </a:txBody>
                  <a:tcPr marL="45720" marR="45720" anchor="ctr">
                    <a:lnL w="12700" cmpd="sng">
                      <a:noFill/>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dirty="0">
                          <a:latin typeface="SassoonCRInfantMedium" panose="02000603020000020003" pitchFamily="2" charset="0"/>
                        </a:rPr>
                        <a:t>=</a:t>
                      </a:r>
                    </a:p>
                  </a:txBody>
                  <a:tcPr marL="45720" marR="4572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dirty="0">
                          <a:latin typeface="SassoonCRInfantMedium" panose="02000603020000020003" pitchFamily="2" charset="0"/>
                        </a:rPr>
                        <a:t>9 + 4</a:t>
                      </a:r>
                    </a:p>
                  </a:txBody>
                  <a:tcPr marL="45720" marR="45720" anchor="ctr">
                    <a:lnL w="28575"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511427274"/>
                  </a:ext>
                </a:extLst>
              </a:tr>
              <a:tr h="400734">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358473683"/>
                  </a:ext>
                </a:extLst>
              </a:tr>
              <a:tr h="525898">
                <a:tc>
                  <a:txBody>
                    <a:bodyPr/>
                    <a:lstStyle/>
                    <a:p>
                      <a:pPr algn="ctr"/>
                      <a:r>
                        <a:rPr lang="en-GB" sz="3200" dirty="0">
                          <a:latin typeface="SassoonCRInfantMedium" panose="02000603020000020003" pitchFamily="2" charset="0"/>
                        </a:rPr>
                        <a:t>15 – 9</a:t>
                      </a:r>
                    </a:p>
                  </a:txBody>
                  <a:tcPr marL="45720" marR="4572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dirty="0">
                          <a:latin typeface="SassoonCRInfantMedium" panose="02000603020000020003" pitchFamily="2" charset="0"/>
                        </a:rPr>
                        <a:t>&gt;</a:t>
                      </a:r>
                    </a:p>
                  </a:txBody>
                  <a:tcPr marL="45720" marR="4572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dirty="0">
                          <a:latin typeface="SassoonCRInfantMedium" panose="02000603020000020003" pitchFamily="2" charset="0"/>
                        </a:rPr>
                        <a:t>14 – 8</a:t>
                      </a:r>
                    </a:p>
                  </a:txBody>
                  <a:tcPr marL="45720" marR="4572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89414059"/>
                  </a:ext>
                </a:extLst>
              </a:tr>
              <a:tr h="400734">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800" dirty="0">
                        <a:latin typeface="SassoonCRInfantMedium" panose="02000603020000020003" pitchFamily="2" charset="0"/>
                      </a:endParaRPr>
                    </a:p>
                  </a:txBody>
                  <a:tcPr marL="45720" marR="4572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810064313"/>
                  </a:ext>
                </a:extLst>
              </a:tr>
              <a:tr h="525898">
                <a:tc>
                  <a:txBody>
                    <a:bodyPr/>
                    <a:lstStyle/>
                    <a:p>
                      <a:pPr algn="ctr"/>
                      <a:r>
                        <a:rPr lang="en-GB" sz="3200" dirty="0">
                          <a:latin typeface="SassoonCRInfantMedium" panose="02000603020000020003" pitchFamily="2" charset="0"/>
                        </a:rPr>
                        <a:t>15 – 9</a:t>
                      </a:r>
                    </a:p>
                  </a:txBody>
                  <a:tcPr marL="45720" marR="45720" anchor="ctr">
                    <a:lnL w="12700" cmpd="sng">
                      <a:noFill/>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200" dirty="0">
                          <a:latin typeface="SassoonCRInfantMedium" panose="02000603020000020003" pitchFamily="2" charset="0"/>
                        </a:rPr>
                        <a:t>&gt;</a:t>
                      </a:r>
                    </a:p>
                  </a:txBody>
                  <a:tcPr marL="45720" marR="4572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3200" dirty="0">
                          <a:latin typeface="SassoonCRInfantMedium" panose="02000603020000020003" pitchFamily="2" charset="0"/>
                        </a:rPr>
                        <a:t>14 – 10</a:t>
                      </a:r>
                    </a:p>
                  </a:txBody>
                  <a:tcPr marL="45720" marR="45720" anchor="ctr">
                    <a:lnL w="28575"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94345952"/>
                  </a:ext>
                </a:extLst>
              </a:tr>
            </a:tbl>
          </a:graphicData>
        </a:graphic>
      </p:graphicFrame>
    </p:spTree>
    <p:extLst>
      <p:ext uri="{BB962C8B-B14F-4D97-AF65-F5344CB8AC3E}">
        <p14:creationId xmlns:p14="http://schemas.microsoft.com/office/powerpoint/2010/main" val="129885456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F8F11D-A449-4684-B8E0-461263A2E192}">
  <ds:schemaRefs>
    <ds:schemaRef ds:uri="http://schemas.microsoft.com/office/infopath/2007/PartnerControls"/>
    <ds:schemaRef ds:uri="86144f90-c7b6-48d0-aae5-f5e9e48cc3df"/>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5c7a0828-c5e4-45f8-a074-18a8fdc88ec6"/>
    <ds:schemaRef ds:uri="http://www.w3.org/XML/1998/namespace"/>
    <ds:schemaRef ds:uri="http://purl.org/dc/dcmitype/"/>
  </ds:schemaRefs>
</ds:datastoreItem>
</file>

<file path=customXml/itemProps2.xml><?xml version="1.0" encoding="utf-8"?>
<ds:datastoreItem xmlns:ds="http://schemas.openxmlformats.org/officeDocument/2006/customXml" ds:itemID="{69AD3A3D-3E37-4633-87CD-A93EFCC946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E7001C-4FE1-4FF1-8D32-419BDEA7C0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2237</TotalTime>
  <Words>634</Words>
  <Application>Microsoft Office PowerPoint</Application>
  <PresentationFormat>On-screen Show (4:3)</PresentationFormat>
  <Paragraphs>255</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SassoonCRInfantMedium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Christina Hulme</cp:lastModifiedBy>
  <cp:revision>48</cp:revision>
  <dcterms:created xsi:type="dcterms:W3CDTF">2018-03-17T10:08:43Z</dcterms:created>
  <dcterms:modified xsi:type="dcterms:W3CDTF">2019-01-04T10:12:28Z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