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3F"/>
    <a:srgbClr val="E5F14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69987-7B14-40BF-8E35-AF8EA5E23B3E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F2280-B9DF-4F1A-AB96-364B299E3D4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url=https%3A%2F%2Fwww.123rf.com%2Fphoto_86270797_stock-illustration-illustration-of-a-smiley-mascot-holding-a-pencil-answering-math-problems-on-his-workbook.html&amp;psig=AOvVaw3IYvueTPMyoB4b7W9pmBoX&amp;ust=1586521013785000&amp;source=images&amp;cd=vfe&amp;ved=0CAIQjRxqFwoTCKi98rOp2-gCFQAAAAAdAAAAABAD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%3A%2F%2Fwww.iconfinder.com%2Ficons%2F3789951%2Fbag_candy_creepy_halloween_sweetmeats_icon&amp;psig=AOvVaw32Q5hKeyiHDvCzfiWC2hMy&amp;ust=1586523694122000&amp;source=images&amp;cd=vfe&amp;ved=0CAIQjRxqFwoTCLiOm7Kz2-gCFQAAAAAdAAAAABAD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%3A%2F%2Fwww.iconfinder.com%2Ficons%2F3789951%2Fbag_candy_creepy_halloween_sweetmeats_icon&amp;psig=AOvVaw32Q5hKeyiHDvCzfiWC2hMy&amp;ust=1586523694122000&amp;source=images&amp;cd=vfe&amp;ved=0CAIQjRxqFwoTCLiOm7Kz2-gCFQAAAAAdAAAAABAD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/>
          <a:lstStyle/>
          <a:p>
            <a:r>
              <a:rPr lang="en-GB" b="1" u="sng" dirty="0" smtClean="0">
                <a:latin typeface="NTPreCursive" pitchFamily="66" charset="0"/>
              </a:rPr>
              <a:t>Maths – Week Beginning 20.04.20</a:t>
            </a:r>
            <a:endParaRPr lang="en-GB" b="1" u="sng" dirty="0">
              <a:latin typeface="NTPreCursive" pitchFamily="66" charset="0"/>
            </a:endParaRPr>
          </a:p>
        </p:txBody>
      </p:sp>
      <p:pic>
        <p:nvPicPr>
          <p:cNvPr id="12290" name="Picture 2" descr="Illustration Of A Smiley Mascot Holding A Pencil, Answering Math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060848"/>
            <a:ext cx="3312368" cy="353246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76056" y="2348880"/>
            <a:ext cx="2767103" cy="2862322"/>
          </a:xfrm>
          <a:prstGeom prst="rect">
            <a:avLst/>
          </a:prstGeom>
          <a:solidFill>
            <a:srgbClr val="FFFF3F"/>
          </a:solid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6000" dirty="0" smtClean="0">
                <a:latin typeface="NTPreCursive" pitchFamily="66" charset="0"/>
              </a:rPr>
              <a:t>Fractions </a:t>
            </a:r>
          </a:p>
          <a:p>
            <a:pPr algn="ctr"/>
            <a:r>
              <a:rPr lang="en-GB" sz="6000" dirty="0" smtClean="0">
                <a:latin typeface="NTPreCursive" pitchFamily="66" charset="0"/>
              </a:rPr>
              <a:t>and </a:t>
            </a:r>
          </a:p>
          <a:p>
            <a:pPr algn="ctr"/>
            <a:r>
              <a:rPr lang="en-GB" sz="6000" dirty="0" smtClean="0">
                <a:latin typeface="NTPreCursive" pitchFamily="66" charset="0"/>
              </a:rPr>
              <a:t>Decimals</a:t>
            </a:r>
            <a:endParaRPr lang="en-GB" sz="1400" dirty="0">
              <a:latin typeface="NTPreCursive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b="1" u="sng" dirty="0" smtClean="0">
                <a:latin typeface="NTPreCursive" pitchFamily="66" charset="0"/>
              </a:rPr>
              <a:t>Monday</a:t>
            </a:r>
            <a:endParaRPr lang="en-GB" sz="6000" b="1" u="sng" dirty="0">
              <a:latin typeface="NTPreCursiv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i="1" u="sng" dirty="0" smtClean="0">
                <a:latin typeface="NTPreCursive" pitchFamily="66" charset="0"/>
              </a:rPr>
              <a:t>Unit and Non Unit Fractions</a:t>
            </a:r>
            <a:endParaRPr lang="en-GB" sz="4000" i="1" u="sng" dirty="0">
              <a:latin typeface="NTPreCursive" pitchFamily="66" charset="0"/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132856"/>
            <a:ext cx="6336704" cy="4506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426327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5839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29371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592704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860032" y="2996952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27584" y="3789040"/>
            <a:ext cx="2160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835696" y="5733256"/>
            <a:ext cx="72008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4509120"/>
            <a:ext cx="1440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5013176"/>
            <a:ext cx="1440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699767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788024" y="2996952"/>
            <a:ext cx="2880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3645024"/>
            <a:ext cx="36004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4509120"/>
            <a:ext cx="1440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4941168"/>
            <a:ext cx="1440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403648" y="5661248"/>
            <a:ext cx="11521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b="1" u="sng" dirty="0" smtClean="0">
                <a:latin typeface="NTPreCursive" pitchFamily="66" charset="0"/>
              </a:rPr>
              <a:t>Tuesday</a:t>
            </a:r>
            <a:endParaRPr lang="en-GB" sz="6000" b="1" u="sng" dirty="0">
              <a:latin typeface="NTPreCursiv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i="1" u="sng" dirty="0" smtClean="0">
                <a:latin typeface="NTPreCursive" pitchFamily="66" charset="0"/>
              </a:rPr>
              <a:t>Making the Whole</a:t>
            </a:r>
            <a:endParaRPr lang="en-GB" sz="4000" i="1" u="sng" dirty="0">
              <a:latin typeface="NTPreCursive" pitchFamily="66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132856"/>
            <a:ext cx="6267450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012160" y="5013176"/>
            <a:ext cx="43204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A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A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A</a:t>
            </a:r>
          </a:p>
          <a:p>
            <a:r>
              <a:rPr lang="en-GB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91680" y="4509120"/>
            <a:ext cx="381642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Fractions lesson two week one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fractions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220072" y="3501008"/>
            <a:ext cx="1872208" cy="93610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23999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03714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8545936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8720"/>
            <a:ext cx="8436059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536221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853665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Bag, candy, creepy, halloween, sweetmeats ico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63480" y="2420888"/>
            <a:ext cx="4680520" cy="46805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8693329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Bag, candy, creepy, halloween, sweetmeats ico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645024"/>
            <a:ext cx="2916832" cy="29168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861453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576833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b="1" u="sng" dirty="0" smtClean="0">
                <a:latin typeface="NTPreCursive" pitchFamily="66" charset="0"/>
              </a:rPr>
              <a:t>Wednesday</a:t>
            </a:r>
            <a:endParaRPr lang="en-GB" sz="6000" b="1" u="sng" dirty="0">
              <a:latin typeface="NTPreCursiv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i="1" u="sng" dirty="0" smtClean="0">
                <a:latin typeface="NTPreCursive" pitchFamily="66" charset="0"/>
              </a:rPr>
              <a:t>Tenths</a:t>
            </a:r>
            <a:endParaRPr lang="en-GB" sz="4000" i="1" u="sng" dirty="0">
              <a:latin typeface="NTPreCursive" pitchFamily="66" charset="0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132856"/>
            <a:ext cx="62960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555789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530848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8464122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860735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8395552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625254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332656"/>
            <a:ext cx="8568499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64704"/>
            <a:ext cx="8558451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565658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852862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285901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57549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52928" cy="6150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8534219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574800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b="1" u="sng" dirty="0" smtClean="0">
                <a:latin typeface="NTPreCursive" pitchFamily="66" charset="0"/>
              </a:rPr>
              <a:t>Thursday</a:t>
            </a:r>
            <a:endParaRPr lang="en-GB" sz="6000" b="1" u="sng" dirty="0">
              <a:latin typeface="NTPreCursiv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i="1" u="sng" dirty="0" smtClean="0">
                <a:latin typeface="NTPreCursive" pitchFamily="66" charset="0"/>
              </a:rPr>
              <a:t>Count in Tenths</a:t>
            </a:r>
            <a:endParaRPr lang="en-GB" sz="4000" i="1" u="sng" dirty="0">
              <a:latin typeface="NTPreCursive" pitchFamily="66" charset="0"/>
            </a:endParaRPr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060848"/>
            <a:ext cx="6276975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8640"/>
            <a:ext cx="7416824" cy="3509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005063"/>
            <a:ext cx="7416824" cy="2480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8641738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704"/>
            <a:ext cx="8614775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23999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le 3"/>
          <p:cNvSpPr/>
          <p:nvPr/>
        </p:nvSpPr>
        <p:spPr>
          <a:xfrm>
            <a:off x="3851920" y="2708920"/>
            <a:ext cx="1728192" cy="576064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923928" y="3429000"/>
            <a:ext cx="3744416" cy="259228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332656"/>
            <a:ext cx="8623999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b="1" u="sng" dirty="0" smtClean="0">
                <a:latin typeface="NTPreCursive" pitchFamily="66" charset="0"/>
              </a:rPr>
              <a:t>Friday</a:t>
            </a:r>
            <a:endParaRPr lang="en-GB" sz="6000" b="1" u="sng" dirty="0">
              <a:latin typeface="NTPreCursiv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000" i="1" u="sng" dirty="0" smtClean="0">
                <a:latin typeface="NTPreCursive" pitchFamily="66" charset="0"/>
              </a:rPr>
              <a:t>Tenths as Decimals</a:t>
            </a:r>
            <a:endParaRPr lang="en-GB" sz="4000" i="1" u="sng" dirty="0">
              <a:latin typeface="NTPreCursive" pitchFamily="66" charset="0"/>
            </a:endParaRPr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132856"/>
            <a:ext cx="625792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8690299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332656"/>
            <a:ext cx="8653375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589744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8427302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8642924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8442637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8292611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8667507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8319459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8471855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0005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60648"/>
            <a:ext cx="411480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645024"/>
            <a:ext cx="5256584" cy="303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615664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le 3"/>
          <p:cNvSpPr/>
          <p:nvPr/>
        </p:nvSpPr>
        <p:spPr>
          <a:xfrm>
            <a:off x="1043608" y="4725144"/>
            <a:ext cx="6264696" cy="136815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8549728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8585621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le 3"/>
          <p:cNvSpPr/>
          <p:nvPr/>
        </p:nvSpPr>
        <p:spPr>
          <a:xfrm>
            <a:off x="1691680" y="4365104"/>
            <a:ext cx="4752528" cy="172819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8585621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235361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503838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858695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424936" cy="5959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39</Words>
  <Application>Microsoft Office PowerPoint</Application>
  <PresentationFormat>On-screen Show (4:3)</PresentationFormat>
  <Paragraphs>21</Paragraphs>
  <Slides>59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0" baseType="lpstr">
      <vt:lpstr>Office Theme</vt:lpstr>
      <vt:lpstr>Maths – Week Beginning 20.04.20</vt:lpstr>
      <vt:lpstr>Monday</vt:lpstr>
      <vt:lpstr>Slide 3</vt:lpstr>
      <vt:lpstr>Slide 4</vt:lpstr>
      <vt:lpstr>Slide 5</vt:lpstr>
      <vt:lpstr>Slide 6</vt:lpstr>
      <vt:lpstr>Slide 7</vt:lpstr>
      <vt:lpstr>Tuesday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Wednesday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Thursday</vt:lpstr>
      <vt:lpstr>Slide 35</vt:lpstr>
      <vt:lpstr>Slide 36</vt:lpstr>
      <vt:lpstr>Slide 37</vt:lpstr>
      <vt:lpstr>Slide 38</vt:lpstr>
      <vt:lpstr>Slide 39</vt:lpstr>
      <vt:lpstr>Friday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– Week Beginning 20.04.20</dc:title>
  <dc:creator>Windows User</dc:creator>
  <cp:lastModifiedBy>Windows User</cp:lastModifiedBy>
  <cp:revision>21</cp:revision>
  <dcterms:created xsi:type="dcterms:W3CDTF">2020-04-09T12:08:46Z</dcterms:created>
  <dcterms:modified xsi:type="dcterms:W3CDTF">2020-04-09T14:16:39Z</dcterms:modified>
</cp:coreProperties>
</file>