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6" r:id="rId5"/>
    <p:sldId id="301" r:id="rId6"/>
    <p:sldId id="366" r:id="rId7"/>
    <p:sldId id="367" r:id="rId8"/>
    <p:sldId id="360" r:id="rId9"/>
    <p:sldId id="371" r:id="rId10"/>
    <p:sldId id="368" r:id="rId11"/>
    <p:sldId id="372" r:id="rId12"/>
    <p:sldId id="369" r:id="rId13"/>
    <p:sldId id="373" r:id="rId14"/>
    <p:sldId id="355" r:id="rId15"/>
    <p:sldId id="375" r:id="rId16"/>
    <p:sldId id="314" r:id="rId17"/>
    <p:sldId id="376" r:id="rId18"/>
    <p:sldId id="377" r:id="rId19"/>
    <p:sldId id="379" r:id="rId20"/>
    <p:sldId id="380"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AFAF"/>
    <a:srgbClr val="FF9F9F"/>
    <a:srgbClr val="FFFFA7"/>
    <a:srgbClr val="FFFF89"/>
    <a:srgbClr val="CC99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987BFE9-D171-4E0B-A3EA-2CB61539CDDE}" v="2" dt="2018-09-14T10:21:09.74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301" autoAdjust="0"/>
    <p:restoredTop sz="94660"/>
  </p:normalViewPr>
  <p:slideViewPr>
    <p:cSldViewPr snapToGrid="0">
      <p:cViewPr varScale="1">
        <p:scale>
          <a:sx n="72" d="100"/>
          <a:sy n="72" d="100"/>
        </p:scale>
        <p:origin x="129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e Peckover" userId="5895743b-be28-4676-8a25-8aee7e374520" providerId="ADAL" clId="{A1882F6D-DE4B-4D07-9EF4-80C185C66211}"/>
    <pc:docChg chg="undo custSel addSld delSld modSld sldOrd">
      <pc:chgData name="Lee Peckover" userId="5895743b-be28-4676-8a25-8aee7e374520" providerId="ADAL" clId="{A1882F6D-DE4B-4D07-9EF4-80C185C66211}" dt="2018-09-07T15:27:04.048" v="261" actId="122"/>
      <pc:docMkLst>
        <pc:docMk/>
      </pc:docMkLst>
      <pc:sldChg chg="modSp">
        <pc:chgData name="Lee Peckover" userId="5895743b-be28-4676-8a25-8aee7e374520" providerId="ADAL" clId="{A1882F6D-DE4B-4D07-9EF4-80C185C66211}" dt="2018-09-07T14:00:52.316" v="0"/>
        <pc:sldMkLst>
          <pc:docMk/>
          <pc:sldMk cId="2637481266" sldId="256"/>
        </pc:sldMkLst>
        <pc:spChg chg="mod">
          <ac:chgData name="Lee Peckover" userId="5895743b-be28-4676-8a25-8aee7e374520" providerId="ADAL" clId="{A1882F6D-DE4B-4D07-9EF4-80C185C66211}" dt="2018-09-07T14:00:52.316" v="0"/>
          <ac:spMkLst>
            <pc:docMk/>
            <pc:sldMk cId="2637481266" sldId="256"/>
            <ac:spMk id="19" creationId="{5252A847-DE45-4FA3-A1F8-EEBEB845FF8E}"/>
          </ac:spMkLst>
        </pc:spChg>
      </pc:sldChg>
      <pc:sldChg chg="addSp modSp">
        <pc:chgData name="Lee Peckover" userId="5895743b-be28-4676-8a25-8aee7e374520" providerId="ADAL" clId="{A1882F6D-DE4B-4D07-9EF4-80C185C66211}" dt="2018-09-07T15:24:10.375" v="207" actId="1076"/>
        <pc:sldMkLst>
          <pc:docMk/>
          <pc:sldMk cId="636014570" sldId="314"/>
        </pc:sldMkLst>
        <pc:spChg chg="mod">
          <ac:chgData name="Lee Peckover" userId="5895743b-be28-4676-8a25-8aee7e374520" providerId="ADAL" clId="{A1882F6D-DE4B-4D07-9EF4-80C185C66211}" dt="2018-09-07T15:24:07.241" v="206" actId="6549"/>
          <ac:spMkLst>
            <pc:docMk/>
            <pc:sldMk cId="636014570" sldId="314"/>
            <ac:spMk id="19" creationId="{5252A847-DE45-4FA3-A1F8-EEBEB845FF8E}"/>
          </ac:spMkLst>
        </pc:spChg>
        <pc:graphicFrameChg chg="add mod modGraphic">
          <ac:chgData name="Lee Peckover" userId="5895743b-be28-4676-8a25-8aee7e374520" providerId="ADAL" clId="{A1882F6D-DE4B-4D07-9EF4-80C185C66211}" dt="2018-09-07T15:24:10.375" v="207" actId="1076"/>
          <ac:graphicFrameMkLst>
            <pc:docMk/>
            <pc:sldMk cId="636014570" sldId="314"/>
            <ac:graphicFrameMk id="7" creationId="{FF24FE25-7743-428E-9964-7C54C83ECDD9}"/>
          </ac:graphicFrameMkLst>
        </pc:graphicFrameChg>
      </pc:sldChg>
      <pc:sldChg chg="addSp modSp ord">
        <pc:chgData name="Lee Peckover" userId="5895743b-be28-4676-8a25-8aee7e374520" providerId="ADAL" clId="{A1882F6D-DE4B-4D07-9EF4-80C185C66211}" dt="2018-09-07T15:22:42.199" v="171" actId="14100"/>
        <pc:sldMkLst>
          <pc:docMk/>
          <pc:sldMk cId="1071900124" sldId="355"/>
        </pc:sldMkLst>
        <pc:spChg chg="mod">
          <ac:chgData name="Lee Peckover" userId="5895743b-be28-4676-8a25-8aee7e374520" providerId="ADAL" clId="{A1882F6D-DE4B-4D07-9EF4-80C185C66211}" dt="2018-09-07T15:22:21.994" v="169" actId="403"/>
          <ac:spMkLst>
            <pc:docMk/>
            <pc:sldMk cId="1071900124" sldId="355"/>
            <ac:spMk id="9" creationId="{47405361-A86E-4E33-B3E8-098FE4C3FC18}"/>
          </ac:spMkLst>
        </pc:spChg>
        <pc:spChg chg="mod">
          <ac:chgData name="Lee Peckover" userId="5895743b-be28-4676-8a25-8aee7e374520" providerId="ADAL" clId="{A1882F6D-DE4B-4D07-9EF4-80C185C66211}" dt="2018-09-07T15:22:21.994" v="169" actId="403"/>
          <ac:spMkLst>
            <pc:docMk/>
            <pc:sldMk cId="1071900124" sldId="355"/>
            <ac:spMk id="10" creationId="{4F312027-3D5D-4A98-9EDA-239D1E2D3EB3}"/>
          </ac:spMkLst>
        </pc:spChg>
        <pc:spChg chg="mod">
          <ac:chgData name="Lee Peckover" userId="5895743b-be28-4676-8a25-8aee7e374520" providerId="ADAL" clId="{A1882F6D-DE4B-4D07-9EF4-80C185C66211}" dt="2018-09-07T15:22:21.994" v="169" actId="403"/>
          <ac:spMkLst>
            <pc:docMk/>
            <pc:sldMk cId="1071900124" sldId="355"/>
            <ac:spMk id="11" creationId="{7032BD25-E9A5-4231-8ECB-0C751B8A7910}"/>
          </ac:spMkLst>
        </pc:spChg>
        <pc:spChg chg="mod">
          <ac:chgData name="Lee Peckover" userId="5895743b-be28-4676-8a25-8aee7e374520" providerId="ADAL" clId="{A1882F6D-DE4B-4D07-9EF4-80C185C66211}" dt="2018-09-07T15:22:21.994" v="169" actId="403"/>
          <ac:spMkLst>
            <pc:docMk/>
            <pc:sldMk cId="1071900124" sldId="355"/>
            <ac:spMk id="12" creationId="{469B22E7-CF4F-41FC-ADD4-8E51949F6AF0}"/>
          </ac:spMkLst>
        </pc:spChg>
        <pc:spChg chg="mod">
          <ac:chgData name="Lee Peckover" userId="5895743b-be28-4676-8a25-8aee7e374520" providerId="ADAL" clId="{A1882F6D-DE4B-4D07-9EF4-80C185C66211}" dt="2018-09-07T15:22:21.994" v="169" actId="403"/>
          <ac:spMkLst>
            <pc:docMk/>
            <pc:sldMk cId="1071900124" sldId="355"/>
            <ac:spMk id="13" creationId="{ACB73C2E-4102-4184-B22E-07F3213C130A}"/>
          </ac:spMkLst>
        </pc:spChg>
        <pc:spChg chg="mod">
          <ac:chgData name="Lee Peckover" userId="5895743b-be28-4676-8a25-8aee7e374520" providerId="ADAL" clId="{A1882F6D-DE4B-4D07-9EF4-80C185C66211}" dt="2018-09-07T15:22:11.870" v="164" actId="1076"/>
          <ac:spMkLst>
            <pc:docMk/>
            <pc:sldMk cId="1071900124" sldId="355"/>
            <ac:spMk id="19" creationId="{5252A847-DE45-4FA3-A1F8-EEBEB845FF8E}"/>
          </ac:spMkLst>
        </pc:spChg>
        <pc:grpChg chg="add mod">
          <ac:chgData name="Lee Peckover" userId="5895743b-be28-4676-8a25-8aee7e374520" providerId="ADAL" clId="{A1882F6D-DE4B-4D07-9EF4-80C185C66211}" dt="2018-09-07T15:22:42.199" v="171" actId="14100"/>
          <ac:grpSpMkLst>
            <pc:docMk/>
            <pc:sldMk cId="1071900124" sldId="355"/>
            <ac:grpSpMk id="7" creationId="{7E5C2F61-A53C-4BEC-9378-A45017B732B5}"/>
          </ac:grpSpMkLst>
        </pc:grpChg>
      </pc:sldChg>
      <pc:sldChg chg="addSp delSp modSp">
        <pc:chgData name="Lee Peckover" userId="5895743b-be28-4676-8a25-8aee7e374520" providerId="ADAL" clId="{A1882F6D-DE4B-4D07-9EF4-80C185C66211}" dt="2018-09-07T15:02:31.160" v="66" actId="1076"/>
        <pc:sldMkLst>
          <pc:docMk/>
          <pc:sldMk cId="36917022" sldId="360"/>
        </pc:sldMkLst>
        <pc:spChg chg="add del">
          <ac:chgData name="Lee Peckover" userId="5895743b-be28-4676-8a25-8aee7e374520" providerId="ADAL" clId="{A1882F6D-DE4B-4D07-9EF4-80C185C66211}" dt="2018-09-07T14:59:46.155" v="15"/>
          <ac:spMkLst>
            <pc:docMk/>
            <pc:sldMk cId="36917022" sldId="360"/>
            <ac:spMk id="2" creationId="{DE61E081-78E2-4342-8297-425598B34F69}"/>
          </ac:spMkLst>
        </pc:spChg>
        <pc:spChg chg="mod">
          <ac:chgData name="Lee Peckover" userId="5895743b-be28-4676-8a25-8aee7e374520" providerId="ADAL" clId="{A1882F6D-DE4B-4D07-9EF4-80C185C66211}" dt="2018-09-07T14:59:59.510" v="20" actId="20577"/>
          <ac:spMkLst>
            <pc:docMk/>
            <pc:sldMk cId="36917022" sldId="360"/>
            <ac:spMk id="19" creationId="{5252A847-DE45-4FA3-A1F8-EEBEB845FF8E}"/>
          </ac:spMkLst>
        </pc:spChg>
        <pc:graphicFrameChg chg="add mod modGraphic">
          <ac:chgData name="Lee Peckover" userId="5895743b-be28-4676-8a25-8aee7e374520" providerId="ADAL" clId="{A1882F6D-DE4B-4D07-9EF4-80C185C66211}" dt="2018-09-07T15:02:31.160" v="66" actId="1076"/>
          <ac:graphicFrameMkLst>
            <pc:docMk/>
            <pc:sldMk cId="36917022" sldId="360"/>
            <ac:graphicFrameMk id="9" creationId="{0D1D90B9-9184-4354-BDB0-7542311FA3D2}"/>
          </ac:graphicFrameMkLst>
        </pc:graphicFrameChg>
      </pc:sldChg>
      <pc:sldChg chg="modSp add">
        <pc:chgData name="Lee Peckover" userId="5895743b-be28-4676-8a25-8aee7e374520" providerId="ADAL" clId="{A1882F6D-DE4B-4D07-9EF4-80C185C66211}" dt="2018-09-07T14:58:39.786" v="4" actId="207"/>
        <pc:sldMkLst>
          <pc:docMk/>
          <pc:sldMk cId="615652720" sldId="367"/>
        </pc:sldMkLst>
        <pc:graphicFrameChg chg="modGraphic">
          <ac:chgData name="Lee Peckover" userId="5895743b-be28-4676-8a25-8aee7e374520" providerId="ADAL" clId="{A1882F6D-DE4B-4D07-9EF4-80C185C66211}" dt="2018-09-07T14:58:36.176" v="3" actId="207"/>
          <ac:graphicFrameMkLst>
            <pc:docMk/>
            <pc:sldMk cId="615652720" sldId="367"/>
            <ac:graphicFrameMk id="2" creationId="{BA74D32C-B488-4315-BA4B-4B5029F3A437}"/>
          </ac:graphicFrameMkLst>
        </pc:graphicFrameChg>
        <pc:graphicFrameChg chg="modGraphic">
          <ac:chgData name="Lee Peckover" userId="5895743b-be28-4676-8a25-8aee7e374520" providerId="ADAL" clId="{A1882F6D-DE4B-4D07-9EF4-80C185C66211}" dt="2018-09-07T14:58:39.786" v="4" actId="207"/>
          <ac:graphicFrameMkLst>
            <pc:docMk/>
            <pc:sldMk cId="615652720" sldId="367"/>
            <ac:graphicFrameMk id="15" creationId="{40FAF4DE-FA71-4ED3-8975-3697E072C21F}"/>
          </ac:graphicFrameMkLst>
        </pc:graphicFrameChg>
        <pc:graphicFrameChg chg="modGraphic">
          <ac:chgData name="Lee Peckover" userId="5895743b-be28-4676-8a25-8aee7e374520" providerId="ADAL" clId="{A1882F6D-DE4B-4D07-9EF4-80C185C66211}" dt="2018-09-07T14:58:21.484" v="2" actId="207"/>
          <ac:graphicFrameMkLst>
            <pc:docMk/>
            <pc:sldMk cId="615652720" sldId="367"/>
            <ac:graphicFrameMk id="21" creationId="{4189786B-70CB-4911-9DB2-1EF74C3895C2}"/>
          </ac:graphicFrameMkLst>
        </pc:graphicFrameChg>
      </pc:sldChg>
      <pc:sldChg chg="addSp modSp add">
        <pc:chgData name="Lee Peckover" userId="5895743b-be28-4676-8a25-8aee7e374520" providerId="ADAL" clId="{A1882F6D-DE4B-4D07-9EF4-80C185C66211}" dt="2018-09-07T15:06:02.970" v="124" actId="207"/>
        <pc:sldMkLst>
          <pc:docMk/>
          <pc:sldMk cId="210768109" sldId="368"/>
        </pc:sldMkLst>
        <pc:spChg chg="mod">
          <ac:chgData name="Lee Peckover" userId="5895743b-be28-4676-8a25-8aee7e374520" providerId="ADAL" clId="{A1882F6D-DE4B-4D07-9EF4-80C185C66211}" dt="2018-09-07T15:03:57.357" v="82" actId="207"/>
          <ac:spMkLst>
            <pc:docMk/>
            <pc:sldMk cId="210768109" sldId="368"/>
            <ac:spMk id="19" creationId="{5252A847-DE45-4FA3-A1F8-EEBEB845FF8E}"/>
          </ac:spMkLst>
        </pc:spChg>
        <pc:graphicFrameChg chg="add mod modGraphic">
          <ac:chgData name="Lee Peckover" userId="5895743b-be28-4676-8a25-8aee7e374520" providerId="ADAL" clId="{A1882F6D-DE4B-4D07-9EF4-80C185C66211}" dt="2018-09-07T15:04:45.213" v="96" actId="1076"/>
          <ac:graphicFrameMkLst>
            <pc:docMk/>
            <pc:sldMk cId="210768109" sldId="368"/>
            <ac:graphicFrameMk id="7" creationId="{639669F1-4003-4397-BE03-26CB59BD4626}"/>
          </ac:graphicFrameMkLst>
        </pc:graphicFrameChg>
        <pc:graphicFrameChg chg="add mod modGraphic">
          <ac:chgData name="Lee Peckover" userId="5895743b-be28-4676-8a25-8aee7e374520" providerId="ADAL" clId="{A1882F6D-DE4B-4D07-9EF4-80C185C66211}" dt="2018-09-07T15:06:02.970" v="124" actId="207"/>
          <ac:graphicFrameMkLst>
            <pc:docMk/>
            <pc:sldMk cId="210768109" sldId="368"/>
            <ac:graphicFrameMk id="9" creationId="{7D7400C4-001A-4C40-A56F-3134E96551F2}"/>
          </ac:graphicFrameMkLst>
        </pc:graphicFrameChg>
      </pc:sldChg>
      <pc:sldChg chg="addSp modSp add">
        <pc:chgData name="Lee Peckover" userId="5895743b-be28-4676-8a25-8aee7e374520" providerId="ADAL" clId="{A1882F6D-DE4B-4D07-9EF4-80C185C66211}" dt="2018-09-07T15:07:31.687" v="145" actId="403"/>
        <pc:sldMkLst>
          <pc:docMk/>
          <pc:sldMk cId="3160959361" sldId="369"/>
        </pc:sldMkLst>
        <pc:spChg chg="mod">
          <ac:chgData name="Lee Peckover" userId="5895743b-be28-4676-8a25-8aee7e374520" providerId="ADAL" clId="{A1882F6D-DE4B-4D07-9EF4-80C185C66211}" dt="2018-09-07T15:07:31.687" v="145" actId="403"/>
          <ac:spMkLst>
            <pc:docMk/>
            <pc:sldMk cId="3160959361" sldId="369"/>
            <ac:spMk id="9" creationId="{D2CEDF51-BA38-41A5-8BEA-E5F03C81CE1A}"/>
          </ac:spMkLst>
        </pc:spChg>
        <pc:spChg chg="mod">
          <ac:chgData name="Lee Peckover" userId="5895743b-be28-4676-8a25-8aee7e374520" providerId="ADAL" clId="{A1882F6D-DE4B-4D07-9EF4-80C185C66211}" dt="2018-09-07T15:07:31.687" v="145" actId="403"/>
          <ac:spMkLst>
            <pc:docMk/>
            <pc:sldMk cId="3160959361" sldId="369"/>
            <ac:spMk id="10" creationId="{4C669DE2-39BA-4832-857C-5394556CA9E1}"/>
          </ac:spMkLst>
        </pc:spChg>
        <pc:spChg chg="mod">
          <ac:chgData name="Lee Peckover" userId="5895743b-be28-4676-8a25-8aee7e374520" providerId="ADAL" clId="{A1882F6D-DE4B-4D07-9EF4-80C185C66211}" dt="2018-09-07T15:07:31.687" v="145" actId="403"/>
          <ac:spMkLst>
            <pc:docMk/>
            <pc:sldMk cId="3160959361" sldId="369"/>
            <ac:spMk id="11" creationId="{CC5A6E24-869C-4CF2-A4EA-656569909A48}"/>
          </ac:spMkLst>
        </pc:spChg>
        <pc:spChg chg="mod">
          <ac:chgData name="Lee Peckover" userId="5895743b-be28-4676-8a25-8aee7e374520" providerId="ADAL" clId="{A1882F6D-DE4B-4D07-9EF4-80C185C66211}" dt="2018-09-07T15:06:47.021" v="136" actId="20577"/>
          <ac:spMkLst>
            <pc:docMk/>
            <pc:sldMk cId="3160959361" sldId="369"/>
            <ac:spMk id="19" creationId="{5252A847-DE45-4FA3-A1F8-EEBEB845FF8E}"/>
          </ac:spMkLst>
        </pc:spChg>
        <pc:grpChg chg="add mod">
          <ac:chgData name="Lee Peckover" userId="5895743b-be28-4676-8a25-8aee7e374520" providerId="ADAL" clId="{A1882F6D-DE4B-4D07-9EF4-80C185C66211}" dt="2018-09-07T15:07:14.099" v="140" actId="1076"/>
          <ac:grpSpMkLst>
            <pc:docMk/>
            <pc:sldMk cId="3160959361" sldId="369"/>
            <ac:grpSpMk id="7" creationId="{88D98B6B-6918-41AD-9E83-1CED21F6DEC5}"/>
          </ac:grpSpMkLst>
        </pc:grpChg>
      </pc:sldChg>
      <pc:sldChg chg="addSp modSp add">
        <pc:chgData name="Lee Peckover" userId="5895743b-be28-4676-8a25-8aee7e374520" providerId="ADAL" clId="{A1882F6D-DE4B-4D07-9EF4-80C185C66211}" dt="2018-09-07T15:03:28.203" v="78" actId="14100"/>
        <pc:sldMkLst>
          <pc:docMk/>
          <pc:sldMk cId="3901970544" sldId="371"/>
        </pc:sldMkLst>
        <pc:cxnChg chg="add mod">
          <ac:chgData name="Lee Peckover" userId="5895743b-be28-4676-8a25-8aee7e374520" providerId="ADAL" clId="{A1882F6D-DE4B-4D07-9EF4-80C185C66211}" dt="2018-09-07T15:03:10.641" v="72" actId="14100"/>
          <ac:cxnSpMkLst>
            <pc:docMk/>
            <pc:sldMk cId="3901970544" sldId="371"/>
            <ac:cxnSpMk id="3" creationId="{E28CD1E7-6A8D-4F91-9D67-A8D96E9DB191}"/>
          </ac:cxnSpMkLst>
        </pc:cxnChg>
        <pc:cxnChg chg="add mod">
          <ac:chgData name="Lee Peckover" userId="5895743b-be28-4676-8a25-8aee7e374520" providerId="ADAL" clId="{A1882F6D-DE4B-4D07-9EF4-80C185C66211}" dt="2018-09-07T15:03:28.203" v="78" actId="14100"/>
          <ac:cxnSpMkLst>
            <pc:docMk/>
            <pc:sldMk cId="3901970544" sldId="371"/>
            <ac:cxnSpMk id="12" creationId="{CC9DDDC3-8F77-41FA-9BCF-125CFF88C1AC}"/>
          </ac:cxnSpMkLst>
        </pc:cxnChg>
        <pc:cxnChg chg="add mod">
          <ac:chgData name="Lee Peckover" userId="5895743b-be28-4676-8a25-8aee7e374520" providerId="ADAL" clId="{A1882F6D-DE4B-4D07-9EF4-80C185C66211}" dt="2018-09-07T15:03:20.124" v="76" actId="14100"/>
          <ac:cxnSpMkLst>
            <pc:docMk/>
            <pc:sldMk cId="3901970544" sldId="371"/>
            <ac:cxnSpMk id="13" creationId="{455E19EB-2383-4406-A431-03EAA0A748CC}"/>
          </ac:cxnSpMkLst>
        </pc:cxnChg>
      </pc:sldChg>
      <pc:sldChg chg="modSp add">
        <pc:chgData name="Lee Peckover" userId="5895743b-be28-4676-8a25-8aee7e374520" providerId="ADAL" clId="{A1882F6D-DE4B-4D07-9EF4-80C185C66211}" dt="2018-09-07T15:06:20.674" v="130" actId="207"/>
        <pc:sldMkLst>
          <pc:docMk/>
          <pc:sldMk cId="913096423" sldId="372"/>
        </pc:sldMkLst>
        <pc:graphicFrameChg chg="modGraphic">
          <ac:chgData name="Lee Peckover" userId="5895743b-be28-4676-8a25-8aee7e374520" providerId="ADAL" clId="{A1882F6D-DE4B-4D07-9EF4-80C185C66211}" dt="2018-09-07T15:06:20.674" v="130" actId="207"/>
          <ac:graphicFrameMkLst>
            <pc:docMk/>
            <pc:sldMk cId="913096423" sldId="372"/>
            <ac:graphicFrameMk id="9" creationId="{7D7400C4-001A-4C40-A56F-3134E96551F2}"/>
          </ac:graphicFrameMkLst>
        </pc:graphicFrameChg>
      </pc:sldChg>
      <pc:sldChg chg="modSp add">
        <pc:chgData name="Lee Peckover" userId="5895743b-be28-4676-8a25-8aee7e374520" providerId="ADAL" clId="{A1882F6D-DE4B-4D07-9EF4-80C185C66211}" dt="2018-09-07T15:07:41.921" v="150" actId="207"/>
        <pc:sldMkLst>
          <pc:docMk/>
          <pc:sldMk cId="2169792748" sldId="373"/>
        </pc:sldMkLst>
        <pc:spChg chg="mod">
          <ac:chgData name="Lee Peckover" userId="5895743b-be28-4676-8a25-8aee7e374520" providerId="ADAL" clId="{A1882F6D-DE4B-4D07-9EF4-80C185C66211}" dt="2018-09-07T15:07:41.921" v="150" actId="207"/>
          <ac:spMkLst>
            <pc:docMk/>
            <pc:sldMk cId="2169792748" sldId="373"/>
            <ac:spMk id="11" creationId="{CC5A6E24-869C-4CF2-A4EA-656569909A48}"/>
          </ac:spMkLst>
        </pc:spChg>
      </pc:sldChg>
      <pc:sldChg chg="modSp add">
        <pc:chgData name="Lee Peckover" userId="5895743b-be28-4676-8a25-8aee7e374520" providerId="ADAL" clId="{A1882F6D-DE4B-4D07-9EF4-80C185C66211}" dt="2018-09-07T15:23:14.501" v="194" actId="122"/>
        <pc:sldMkLst>
          <pc:docMk/>
          <pc:sldMk cId="1820515826" sldId="375"/>
        </pc:sldMkLst>
        <pc:spChg chg="mod">
          <ac:chgData name="Lee Peckover" userId="5895743b-be28-4676-8a25-8aee7e374520" providerId="ADAL" clId="{A1882F6D-DE4B-4D07-9EF4-80C185C66211}" dt="2018-09-07T15:23:14.501" v="194" actId="122"/>
          <ac:spMkLst>
            <pc:docMk/>
            <pc:sldMk cId="1820515826" sldId="375"/>
            <ac:spMk id="19" creationId="{5252A847-DE45-4FA3-A1F8-EEBEB845FF8E}"/>
          </ac:spMkLst>
        </pc:spChg>
      </pc:sldChg>
      <pc:sldChg chg="modSp add">
        <pc:chgData name="Lee Peckover" userId="5895743b-be28-4676-8a25-8aee7e374520" providerId="ADAL" clId="{A1882F6D-DE4B-4D07-9EF4-80C185C66211}" dt="2018-09-07T15:24:50.648" v="218" actId="207"/>
        <pc:sldMkLst>
          <pc:docMk/>
          <pc:sldMk cId="3732499185" sldId="376"/>
        </pc:sldMkLst>
        <pc:spChg chg="mod">
          <ac:chgData name="Lee Peckover" userId="5895743b-be28-4676-8a25-8aee7e374520" providerId="ADAL" clId="{A1882F6D-DE4B-4D07-9EF4-80C185C66211}" dt="2018-09-07T15:24:50.648" v="218" actId="207"/>
          <ac:spMkLst>
            <pc:docMk/>
            <pc:sldMk cId="3732499185" sldId="376"/>
            <ac:spMk id="19" creationId="{5252A847-DE45-4FA3-A1F8-EEBEB845FF8E}"/>
          </ac:spMkLst>
        </pc:spChg>
        <pc:graphicFrameChg chg="modGraphic">
          <ac:chgData name="Lee Peckover" userId="5895743b-be28-4676-8a25-8aee7e374520" providerId="ADAL" clId="{A1882F6D-DE4B-4D07-9EF4-80C185C66211}" dt="2018-09-07T15:24:20.306" v="209" actId="207"/>
          <ac:graphicFrameMkLst>
            <pc:docMk/>
            <pc:sldMk cId="3732499185" sldId="376"/>
            <ac:graphicFrameMk id="7" creationId="{FF24FE25-7743-428E-9964-7C54C83ECDD9}"/>
          </ac:graphicFrameMkLst>
        </pc:graphicFrameChg>
      </pc:sldChg>
      <pc:sldChg chg="modSp add">
        <pc:chgData name="Lee Peckover" userId="5895743b-be28-4676-8a25-8aee7e374520" providerId="ADAL" clId="{A1882F6D-DE4B-4D07-9EF4-80C185C66211}" dt="2018-09-07T15:24:58.060" v="225" actId="5793"/>
        <pc:sldMkLst>
          <pc:docMk/>
          <pc:sldMk cId="1107216792" sldId="377"/>
        </pc:sldMkLst>
        <pc:spChg chg="mod">
          <ac:chgData name="Lee Peckover" userId="5895743b-be28-4676-8a25-8aee7e374520" providerId="ADAL" clId="{A1882F6D-DE4B-4D07-9EF4-80C185C66211}" dt="2018-09-07T15:24:58.060" v="225" actId="5793"/>
          <ac:spMkLst>
            <pc:docMk/>
            <pc:sldMk cId="1107216792" sldId="377"/>
            <ac:spMk id="19" creationId="{5252A847-DE45-4FA3-A1F8-EEBEB845FF8E}"/>
          </ac:spMkLst>
        </pc:spChg>
      </pc:sldChg>
    </pc:docChg>
  </pc:docChgLst>
  <pc:docChgLst>
    <pc:chgData name="Kyle Tidswell-Brown" userId="3518c4a0-5c99-4880-b127-cb60ccf11a39" providerId="ADAL" clId="{486FCEE0-D3F1-4652-B568-70E3909C864B}"/>
    <pc:docChg chg="undo custSel modSld">
      <pc:chgData name="Kyle Tidswell-Brown" userId="3518c4a0-5c99-4880-b127-cb60ccf11a39" providerId="ADAL" clId="{486FCEE0-D3F1-4652-B568-70E3909C864B}" dt="2018-09-10T09:10:30.088" v="168"/>
      <pc:docMkLst>
        <pc:docMk/>
      </pc:docMkLst>
      <pc:sldChg chg="modSp">
        <pc:chgData name="Kyle Tidswell-Brown" userId="3518c4a0-5c99-4880-b127-cb60ccf11a39" providerId="ADAL" clId="{486FCEE0-D3F1-4652-B568-70E3909C864B}" dt="2018-09-10T09:05:12.614" v="63" actId="20577"/>
        <pc:sldMkLst>
          <pc:docMk/>
          <pc:sldMk cId="636014570" sldId="314"/>
        </pc:sldMkLst>
        <pc:spChg chg="mod">
          <ac:chgData name="Kyle Tidswell-Brown" userId="3518c4a0-5c99-4880-b127-cb60ccf11a39" providerId="ADAL" clId="{486FCEE0-D3F1-4652-B568-70E3909C864B}" dt="2018-09-10T09:05:12.614" v="63" actId="20577"/>
          <ac:spMkLst>
            <pc:docMk/>
            <pc:sldMk cId="636014570" sldId="314"/>
            <ac:spMk id="19" creationId="{5252A847-DE45-4FA3-A1F8-EEBEB845FF8E}"/>
          </ac:spMkLst>
        </pc:spChg>
      </pc:sldChg>
      <pc:sldChg chg="modSp">
        <pc:chgData name="Kyle Tidswell-Brown" userId="3518c4a0-5c99-4880-b127-cb60ccf11a39" providerId="ADAL" clId="{486FCEE0-D3F1-4652-B568-70E3909C864B}" dt="2018-09-10T09:04:09.283" v="39" actId="1582"/>
        <pc:sldMkLst>
          <pc:docMk/>
          <pc:sldMk cId="1071900124" sldId="355"/>
        </pc:sldMkLst>
        <pc:spChg chg="mod">
          <ac:chgData name="Kyle Tidswell-Brown" userId="3518c4a0-5c99-4880-b127-cb60ccf11a39" providerId="ADAL" clId="{486FCEE0-D3F1-4652-B568-70E3909C864B}" dt="2018-09-10T09:04:09.283" v="39" actId="1582"/>
          <ac:spMkLst>
            <pc:docMk/>
            <pc:sldMk cId="1071900124" sldId="355"/>
            <ac:spMk id="9" creationId="{47405361-A86E-4E33-B3E8-098FE4C3FC18}"/>
          </ac:spMkLst>
        </pc:spChg>
        <pc:spChg chg="mod">
          <ac:chgData name="Kyle Tidswell-Brown" userId="3518c4a0-5c99-4880-b127-cb60ccf11a39" providerId="ADAL" clId="{486FCEE0-D3F1-4652-B568-70E3909C864B}" dt="2018-09-10T09:04:09.283" v="39" actId="1582"/>
          <ac:spMkLst>
            <pc:docMk/>
            <pc:sldMk cId="1071900124" sldId="355"/>
            <ac:spMk id="10" creationId="{4F312027-3D5D-4A98-9EDA-239D1E2D3EB3}"/>
          </ac:spMkLst>
        </pc:spChg>
        <pc:spChg chg="mod">
          <ac:chgData name="Kyle Tidswell-Brown" userId="3518c4a0-5c99-4880-b127-cb60ccf11a39" providerId="ADAL" clId="{486FCEE0-D3F1-4652-B568-70E3909C864B}" dt="2018-09-10T09:04:09.283" v="39" actId="1582"/>
          <ac:spMkLst>
            <pc:docMk/>
            <pc:sldMk cId="1071900124" sldId="355"/>
            <ac:spMk id="11" creationId="{7032BD25-E9A5-4231-8ECB-0C751B8A7910}"/>
          </ac:spMkLst>
        </pc:spChg>
        <pc:spChg chg="mod">
          <ac:chgData name="Kyle Tidswell-Brown" userId="3518c4a0-5c99-4880-b127-cb60ccf11a39" providerId="ADAL" clId="{486FCEE0-D3F1-4652-B568-70E3909C864B}" dt="2018-09-10T09:04:09.283" v="39" actId="1582"/>
          <ac:spMkLst>
            <pc:docMk/>
            <pc:sldMk cId="1071900124" sldId="355"/>
            <ac:spMk id="12" creationId="{469B22E7-CF4F-41FC-ADD4-8E51949F6AF0}"/>
          </ac:spMkLst>
        </pc:spChg>
        <pc:spChg chg="mod">
          <ac:chgData name="Kyle Tidswell-Brown" userId="3518c4a0-5c99-4880-b127-cb60ccf11a39" providerId="ADAL" clId="{486FCEE0-D3F1-4652-B568-70E3909C864B}" dt="2018-09-10T09:04:09.283" v="39" actId="1582"/>
          <ac:spMkLst>
            <pc:docMk/>
            <pc:sldMk cId="1071900124" sldId="355"/>
            <ac:spMk id="13" creationId="{ACB73C2E-4102-4184-B22E-07F3213C130A}"/>
          </ac:spMkLst>
        </pc:spChg>
      </pc:sldChg>
      <pc:sldChg chg="modSp">
        <pc:chgData name="Kyle Tidswell-Brown" userId="3518c4a0-5c99-4880-b127-cb60ccf11a39" providerId="ADAL" clId="{486FCEE0-D3F1-4652-B568-70E3909C864B}" dt="2018-09-10T09:02:37.743" v="20" actId="12788"/>
        <pc:sldMkLst>
          <pc:docMk/>
          <pc:sldMk cId="36917022" sldId="360"/>
        </pc:sldMkLst>
        <pc:graphicFrameChg chg="mod">
          <ac:chgData name="Kyle Tidswell-Brown" userId="3518c4a0-5c99-4880-b127-cb60ccf11a39" providerId="ADAL" clId="{486FCEE0-D3F1-4652-B568-70E3909C864B}" dt="2018-09-10T09:02:37.743" v="20" actId="12788"/>
          <ac:graphicFrameMkLst>
            <pc:docMk/>
            <pc:sldMk cId="36917022" sldId="360"/>
            <ac:graphicFrameMk id="9" creationId="{0D1D90B9-9184-4354-BDB0-7542311FA3D2}"/>
          </ac:graphicFrameMkLst>
        </pc:graphicFrameChg>
      </pc:sldChg>
      <pc:sldChg chg="modSp">
        <pc:chgData name="Kyle Tidswell-Brown" userId="3518c4a0-5c99-4880-b127-cb60ccf11a39" providerId="ADAL" clId="{486FCEE0-D3F1-4652-B568-70E3909C864B}" dt="2018-09-10T09:01:15.721" v="4"/>
        <pc:sldMkLst>
          <pc:docMk/>
          <pc:sldMk cId="2100817133" sldId="366"/>
        </pc:sldMkLst>
        <pc:graphicFrameChg chg="mod">
          <ac:chgData name="Kyle Tidswell-Brown" userId="3518c4a0-5c99-4880-b127-cb60ccf11a39" providerId="ADAL" clId="{486FCEE0-D3F1-4652-B568-70E3909C864B}" dt="2018-09-10T09:01:09.144" v="2" actId="572"/>
          <ac:graphicFrameMkLst>
            <pc:docMk/>
            <pc:sldMk cId="2100817133" sldId="366"/>
            <ac:graphicFrameMk id="2" creationId="{BA74D32C-B488-4315-BA4B-4B5029F3A437}"/>
          </ac:graphicFrameMkLst>
        </pc:graphicFrameChg>
        <pc:graphicFrameChg chg="mod">
          <ac:chgData name="Kyle Tidswell-Brown" userId="3518c4a0-5c99-4880-b127-cb60ccf11a39" providerId="ADAL" clId="{486FCEE0-D3F1-4652-B568-70E3909C864B}" dt="2018-09-10T09:01:13.406" v="3"/>
          <ac:graphicFrameMkLst>
            <pc:docMk/>
            <pc:sldMk cId="2100817133" sldId="366"/>
            <ac:graphicFrameMk id="15" creationId="{40FAF4DE-FA71-4ED3-8975-3697E072C21F}"/>
          </ac:graphicFrameMkLst>
        </pc:graphicFrameChg>
        <pc:graphicFrameChg chg="mod">
          <ac:chgData name="Kyle Tidswell-Brown" userId="3518c4a0-5c99-4880-b127-cb60ccf11a39" providerId="ADAL" clId="{486FCEE0-D3F1-4652-B568-70E3909C864B}" dt="2018-09-10T09:01:15.721" v="4"/>
          <ac:graphicFrameMkLst>
            <pc:docMk/>
            <pc:sldMk cId="2100817133" sldId="366"/>
            <ac:graphicFrameMk id="21" creationId="{4189786B-70CB-4911-9DB2-1EF74C3895C2}"/>
          </ac:graphicFrameMkLst>
        </pc:graphicFrameChg>
      </pc:sldChg>
      <pc:sldChg chg="modSp">
        <pc:chgData name="Kyle Tidswell-Brown" userId="3518c4a0-5c99-4880-b127-cb60ccf11a39" providerId="ADAL" clId="{486FCEE0-D3F1-4652-B568-70E3909C864B}" dt="2018-09-10T09:02:04.851" v="13" actId="207"/>
        <pc:sldMkLst>
          <pc:docMk/>
          <pc:sldMk cId="615652720" sldId="367"/>
        </pc:sldMkLst>
        <pc:graphicFrameChg chg="mod modGraphic">
          <ac:chgData name="Kyle Tidswell-Brown" userId="3518c4a0-5c99-4880-b127-cb60ccf11a39" providerId="ADAL" clId="{486FCEE0-D3F1-4652-B568-70E3909C864B}" dt="2018-09-10T09:02:01.198" v="12" actId="207"/>
          <ac:graphicFrameMkLst>
            <pc:docMk/>
            <pc:sldMk cId="615652720" sldId="367"/>
            <ac:graphicFrameMk id="2" creationId="{BA74D32C-B488-4315-BA4B-4B5029F3A437}"/>
          </ac:graphicFrameMkLst>
        </pc:graphicFrameChg>
        <pc:graphicFrameChg chg="mod modGraphic">
          <ac:chgData name="Kyle Tidswell-Brown" userId="3518c4a0-5c99-4880-b127-cb60ccf11a39" providerId="ADAL" clId="{486FCEE0-D3F1-4652-B568-70E3909C864B}" dt="2018-09-10T09:02:04.851" v="13" actId="207"/>
          <ac:graphicFrameMkLst>
            <pc:docMk/>
            <pc:sldMk cId="615652720" sldId="367"/>
            <ac:graphicFrameMk id="15" creationId="{40FAF4DE-FA71-4ED3-8975-3697E072C21F}"/>
          </ac:graphicFrameMkLst>
        </pc:graphicFrameChg>
        <pc:graphicFrameChg chg="mod">
          <ac:chgData name="Kyle Tidswell-Brown" userId="3518c4a0-5c99-4880-b127-cb60ccf11a39" providerId="ADAL" clId="{486FCEE0-D3F1-4652-B568-70E3909C864B}" dt="2018-09-10T09:01:26.037" v="7"/>
          <ac:graphicFrameMkLst>
            <pc:docMk/>
            <pc:sldMk cId="615652720" sldId="367"/>
            <ac:graphicFrameMk id="21" creationId="{4189786B-70CB-4911-9DB2-1EF74C3895C2}"/>
          </ac:graphicFrameMkLst>
        </pc:graphicFrameChg>
      </pc:sldChg>
      <pc:sldChg chg="modSp">
        <pc:chgData name="Kyle Tidswell-Brown" userId="3518c4a0-5c99-4880-b127-cb60ccf11a39" providerId="ADAL" clId="{486FCEE0-D3F1-4652-B568-70E3909C864B}" dt="2018-09-10T09:03:09.988" v="30"/>
        <pc:sldMkLst>
          <pc:docMk/>
          <pc:sldMk cId="210768109" sldId="368"/>
        </pc:sldMkLst>
        <pc:graphicFrameChg chg="mod">
          <ac:chgData name="Kyle Tidswell-Brown" userId="3518c4a0-5c99-4880-b127-cb60ccf11a39" providerId="ADAL" clId="{486FCEE0-D3F1-4652-B568-70E3909C864B}" dt="2018-09-10T09:03:04.876" v="28"/>
          <ac:graphicFrameMkLst>
            <pc:docMk/>
            <pc:sldMk cId="210768109" sldId="368"/>
            <ac:graphicFrameMk id="7" creationId="{639669F1-4003-4397-BE03-26CB59BD4626}"/>
          </ac:graphicFrameMkLst>
        </pc:graphicFrameChg>
        <pc:graphicFrameChg chg="mod">
          <ac:chgData name="Kyle Tidswell-Brown" userId="3518c4a0-5c99-4880-b127-cb60ccf11a39" providerId="ADAL" clId="{486FCEE0-D3F1-4652-B568-70E3909C864B}" dt="2018-09-10T09:03:09.988" v="30"/>
          <ac:graphicFrameMkLst>
            <pc:docMk/>
            <pc:sldMk cId="210768109" sldId="368"/>
            <ac:graphicFrameMk id="9" creationId="{7D7400C4-001A-4C40-A56F-3134E96551F2}"/>
          </ac:graphicFrameMkLst>
        </pc:graphicFrameChg>
      </pc:sldChg>
      <pc:sldChg chg="modSp">
        <pc:chgData name="Kyle Tidswell-Brown" userId="3518c4a0-5c99-4880-b127-cb60ccf11a39" providerId="ADAL" clId="{486FCEE0-D3F1-4652-B568-70E3909C864B}" dt="2018-09-10T09:03:33.889" v="36" actId="1582"/>
        <pc:sldMkLst>
          <pc:docMk/>
          <pc:sldMk cId="3160959361" sldId="369"/>
        </pc:sldMkLst>
        <pc:spChg chg="mod">
          <ac:chgData name="Kyle Tidswell-Brown" userId="3518c4a0-5c99-4880-b127-cb60ccf11a39" providerId="ADAL" clId="{486FCEE0-D3F1-4652-B568-70E3909C864B}" dt="2018-09-10T09:03:33.889" v="36" actId="1582"/>
          <ac:spMkLst>
            <pc:docMk/>
            <pc:sldMk cId="3160959361" sldId="369"/>
            <ac:spMk id="9" creationId="{D2CEDF51-BA38-41A5-8BEA-E5F03C81CE1A}"/>
          </ac:spMkLst>
        </pc:spChg>
        <pc:spChg chg="mod">
          <ac:chgData name="Kyle Tidswell-Brown" userId="3518c4a0-5c99-4880-b127-cb60ccf11a39" providerId="ADAL" clId="{486FCEE0-D3F1-4652-B568-70E3909C864B}" dt="2018-09-10T09:03:33.889" v="36" actId="1582"/>
          <ac:spMkLst>
            <pc:docMk/>
            <pc:sldMk cId="3160959361" sldId="369"/>
            <ac:spMk id="10" creationId="{4C669DE2-39BA-4832-857C-5394556CA9E1}"/>
          </ac:spMkLst>
        </pc:spChg>
        <pc:spChg chg="mod">
          <ac:chgData name="Kyle Tidswell-Brown" userId="3518c4a0-5c99-4880-b127-cb60ccf11a39" providerId="ADAL" clId="{486FCEE0-D3F1-4652-B568-70E3909C864B}" dt="2018-09-10T09:03:33.889" v="36" actId="1582"/>
          <ac:spMkLst>
            <pc:docMk/>
            <pc:sldMk cId="3160959361" sldId="369"/>
            <ac:spMk id="11" creationId="{CC5A6E24-869C-4CF2-A4EA-656569909A48}"/>
          </ac:spMkLst>
        </pc:spChg>
        <pc:cxnChg chg="mod">
          <ac:chgData name="Kyle Tidswell-Brown" userId="3518c4a0-5c99-4880-b127-cb60ccf11a39" providerId="ADAL" clId="{486FCEE0-D3F1-4652-B568-70E3909C864B}" dt="2018-09-10T09:03:33.889" v="36" actId="1582"/>
          <ac:cxnSpMkLst>
            <pc:docMk/>
            <pc:sldMk cId="3160959361" sldId="369"/>
            <ac:cxnSpMk id="12" creationId="{44B0A193-4A52-4487-B814-E341584B3CF6}"/>
          </ac:cxnSpMkLst>
        </pc:cxnChg>
        <pc:cxnChg chg="mod">
          <ac:chgData name="Kyle Tidswell-Brown" userId="3518c4a0-5c99-4880-b127-cb60ccf11a39" providerId="ADAL" clId="{486FCEE0-D3F1-4652-B568-70E3909C864B}" dt="2018-09-10T09:03:33.889" v="36" actId="1582"/>
          <ac:cxnSpMkLst>
            <pc:docMk/>
            <pc:sldMk cId="3160959361" sldId="369"/>
            <ac:cxnSpMk id="13" creationId="{83B29A02-0FD7-4592-8B77-5778240C9572}"/>
          </ac:cxnSpMkLst>
        </pc:cxnChg>
      </pc:sldChg>
      <pc:sldChg chg="modSp">
        <pc:chgData name="Kyle Tidswell-Brown" userId="3518c4a0-5c99-4880-b127-cb60ccf11a39" providerId="ADAL" clId="{486FCEE0-D3F1-4652-B568-70E3909C864B}" dt="2018-09-10T09:02:52.839" v="26"/>
        <pc:sldMkLst>
          <pc:docMk/>
          <pc:sldMk cId="3901970544" sldId="371"/>
        </pc:sldMkLst>
        <pc:graphicFrameChg chg="mod">
          <ac:chgData name="Kyle Tidswell-Brown" userId="3518c4a0-5c99-4880-b127-cb60ccf11a39" providerId="ADAL" clId="{486FCEE0-D3F1-4652-B568-70E3909C864B}" dt="2018-09-10T09:02:52.839" v="26"/>
          <ac:graphicFrameMkLst>
            <pc:docMk/>
            <pc:sldMk cId="3901970544" sldId="371"/>
            <ac:graphicFrameMk id="9" creationId="{0D1D90B9-9184-4354-BDB0-7542311FA3D2}"/>
          </ac:graphicFrameMkLst>
        </pc:graphicFrameChg>
      </pc:sldChg>
      <pc:sldChg chg="modSp">
        <pc:chgData name="Kyle Tidswell-Brown" userId="3518c4a0-5c99-4880-b127-cb60ccf11a39" providerId="ADAL" clId="{486FCEE0-D3F1-4652-B568-70E3909C864B}" dt="2018-09-10T09:03:20.723" v="35"/>
        <pc:sldMkLst>
          <pc:docMk/>
          <pc:sldMk cId="913096423" sldId="372"/>
        </pc:sldMkLst>
        <pc:graphicFrameChg chg="mod">
          <ac:chgData name="Kyle Tidswell-Brown" userId="3518c4a0-5c99-4880-b127-cb60ccf11a39" providerId="ADAL" clId="{486FCEE0-D3F1-4652-B568-70E3909C864B}" dt="2018-09-10T09:03:15.257" v="31"/>
          <ac:graphicFrameMkLst>
            <pc:docMk/>
            <pc:sldMk cId="913096423" sldId="372"/>
            <ac:graphicFrameMk id="7" creationId="{639669F1-4003-4397-BE03-26CB59BD4626}"/>
          </ac:graphicFrameMkLst>
        </pc:graphicFrameChg>
        <pc:graphicFrameChg chg="mod modGraphic">
          <ac:chgData name="Kyle Tidswell-Brown" userId="3518c4a0-5c99-4880-b127-cb60ccf11a39" providerId="ADAL" clId="{486FCEE0-D3F1-4652-B568-70E3909C864B}" dt="2018-09-10T09:03:20.723" v="35"/>
          <ac:graphicFrameMkLst>
            <pc:docMk/>
            <pc:sldMk cId="913096423" sldId="372"/>
            <ac:graphicFrameMk id="9" creationId="{7D7400C4-001A-4C40-A56F-3134E96551F2}"/>
          </ac:graphicFrameMkLst>
        </pc:graphicFrameChg>
      </pc:sldChg>
      <pc:sldChg chg="modSp">
        <pc:chgData name="Kyle Tidswell-Brown" userId="3518c4a0-5c99-4880-b127-cb60ccf11a39" providerId="ADAL" clId="{486FCEE0-D3F1-4652-B568-70E3909C864B}" dt="2018-09-10T09:03:48.185" v="38" actId="1582"/>
        <pc:sldMkLst>
          <pc:docMk/>
          <pc:sldMk cId="2169792748" sldId="373"/>
        </pc:sldMkLst>
        <pc:spChg chg="mod">
          <ac:chgData name="Kyle Tidswell-Brown" userId="3518c4a0-5c99-4880-b127-cb60ccf11a39" providerId="ADAL" clId="{486FCEE0-D3F1-4652-B568-70E3909C864B}" dt="2018-09-10T09:03:48.185" v="38" actId="1582"/>
          <ac:spMkLst>
            <pc:docMk/>
            <pc:sldMk cId="2169792748" sldId="373"/>
            <ac:spMk id="9" creationId="{D2CEDF51-BA38-41A5-8BEA-E5F03C81CE1A}"/>
          </ac:spMkLst>
        </pc:spChg>
        <pc:spChg chg="mod">
          <ac:chgData name="Kyle Tidswell-Brown" userId="3518c4a0-5c99-4880-b127-cb60ccf11a39" providerId="ADAL" clId="{486FCEE0-D3F1-4652-B568-70E3909C864B}" dt="2018-09-10T09:03:48.185" v="38" actId="1582"/>
          <ac:spMkLst>
            <pc:docMk/>
            <pc:sldMk cId="2169792748" sldId="373"/>
            <ac:spMk id="10" creationId="{4C669DE2-39BA-4832-857C-5394556CA9E1}"/>
          </ac:spMkLst>
        </pc:spChg>
        <pc:spChg chg="mod">
          <ac:chgData name="Kyle Tidswell-Brown" userId="3518c4a0-5c99-4880-b127-cb60ccf11a39" providerId="ADAL" clId="{486FCEE0-D3F1-4652-B568-70E3909C864B}" dt="2018-09-10T09:03:48.185" v="38" actId="1582"/>
          <ac:spMkLst>
            <pc:docMk/>
            <pc:sldMk cId="2169792748" sldId="373"/>
            <ac:spMk id="11" creationId="{CC5A6E24-869C-4CF2-A4EA-656569909A48}"/>
          </ac:spMkLst>
        </pc:spChg>
        <pc:cxnChg chg="mod">
          <ac:chgData name="Kyle Tidswell-Brown" userId="3518c4a0-5c99-4880-b127-cb60ccf11a39" providerId="ADAL" clId="{486FCEE0-D3F1-4652-B568-70E3909C864B}" dt="2018-09-10T09:03:48.185" v="38" actId="1582"/>
          <ac:cxnSpMkLst>
            <pc:docMk/>
            <pc:sldMk cId="2169792748" sldId="373"/>
            <ac:cxnSpMk id="12" creationId="{44B0A193-4A52-4487-B814-E341584B3CF6}"/>
          </ac:cxnSpMkLst>
        </pc:cxnChg>
        <pc:cxnChg chg="mod">
          <ac:chgData name="Kyle Tidswell-Brown" userId="3518c4a0-5c99-4880-b127-cb60ccf11a39" providerId="ADAL" clId="{486FCEE0-D3F1-4652-B568-70E3909C864B}" dt="2018-09-10T09:03:48.185" v="38" actId="1582"/>
          <ac:cxnSpMkLst>
            <pc:docMk/>
            <pc:sldMk cId="2169792748" sldId="373"/>
            <ac:cxnSpMk id="13" creationId="{83B29A02-0FD7-4592-8B77-5778240C9572}"/>
          </ac:cxnSpMkLst>
        </pc:cxnChg>
      </pc:sldChg>
      <pc:sldChg chg="modSp">
        <pc:chgData name="Kyle Tidswell-Brown" userId="3518c4a0-5c99-4880-b127-cb60ccf11a39" providerId="ADAL" clId="{486FCEE0-D3F1-4652-B568-70E3909C864B}" dt="2018-09-10T09:04:17.504" v="40" actId="1582"/>
        <pc:sldMkLst>
          <pc:docMk/>
          <pc:sldMk cId="1820515826" sldId="375"/>
        </pc:sldMkLst>
        <pc:spChg chg="mod">
          <ac:chgData name="Kyle Tidswell-Brown" userId="3518c4a0-5c99-4880-b127-cb60ccf11a39" providerId="ADAL" clId="{486FCEE0-D3F1-4652-B568-70E3909C864B}" dt="2018-09-10T09:04:17.504" v="40" actId="1582"/>
          <ac:spMkLst>
            <pc:docMk/>
            <pc:sldMk cId="1820515826" sldId="375"/>
            <ac:spMk id="9" creationId="{47405361-A86E-4E33-B3E8-098FE4C3FC18}"/>
          </ac:spMkLst>
        </pc:spChg>
        <pc:spChg chg="mod">
          <ac:chgData name="Kyle Tidswell-Brown" userId="3518c4a0-5c99-4880-b127-cb60ccf11a39" providerId="ADAL" clId="{486FCEE0-D3F1-4652-B568-70E3909C864B}" dt="2018-09-10T09:04:17.504" v="40" actId="1582"/>
          <ac:spMkLst>
            <pc:docMk/>
            <pc:sldMk cId="1820515826" sldId="375"/>
            <ac:spMk id="10" creationId="{4F312027-3D5D-4A98-9EDA-239D1E2D3EB3}"/>
          </ac:spMkLst>
        </pc:spChg>
        <pc:spChg chg="mod">
          <ac:chgData name="Kyle Tidswell-Brown" userId="3518c4a0-5c99-4880-b127-cb60ccf11a39" providerId="ADAL" clId="{486FCEE0-D3F1-4652-B568-70E3909C864B}" dt="2018-09-10T09:04:17.504" v="40" actId="1582"/>
          <ac:spMkLst>
            <pc:docMk/>
            <pc:sldMk cId="1820515826" sldId="375"/>
            <ac:spMk id="11" creationId="{7032BD25-E9A5-4231-8ECB-0C751B8A7910}"/>
          </ac:spMkLst>
        </pc:spChg>
        <pc:spChg chg="mod">
          <ac:chgData name="Kyle Tidswell-Brown" userId="3518c4a0-5c99-4880-b127-cb60ccf11a39" providerId="ADAL" clId="{486FCEE0-D3F1-4652-B568-70E3909C864B}" dt="2018-09-10T09:04:17.504" v="40" actId="1582"/>
          <ac:spMkLst>
            <pc:docMk/>
            <pc:sldMk cId="1820515826" sldId="375"/>
            <ac:spMk id="12" creationId="{469B22E7-CF4F-41FC-ADD4-8E51949F6AF0}"/>
          </ac:spMkLst>
        </pc:spChg>
        <pc:spChg chg="mod">
          <ac:chgData name="Kyle Tidswell-Brown" userId="3518c4a0-5c99-4880-b127-cb60ccf11a39" providerId="ADAL" clId="{486FCEE0-D3F1-4652-B568-70E3909C864B}" dt="2018-09-10T09:04:17.504" v="40" actId="1582"/>
          <ac:spMkLst>
            <pc:docMk/>
            <pc:sldMk cId="1820515826" sldId="375"/>
            <ac:spMk id="13" creationId="{ACB73C2E-4102-4184-B22E-07F3213C130A}"/>
          </ac:spMkLst>
        </pc:spChg>
      </pc:sldChg>
      <pc:sldChg chg="modSp">
        <pc:chgData name="Kyle Tidswell-Brown" userId="3518c4a0-5c99-4880-b127-cb60ccf11a39" providerId="ADAL" clId="{486FCEE0-D3F1-4652-B568-70E3909C864B}" dt="2018-09-10T09:05:03.597" v="53" actId="20577"/>
        <pc:sldMkLst>
          <pc:docMk/>
          <pc:sldMk cId="3732499185" sldId="376"/>
        </pc:sldMkLst>
        <pc:spChg chg="mod">
          <ac:chgData name="Kyle Tidswell-Brown" userId="3518c4a0-5c99-4880-b127-cb60ccf11a39" providerId="ADAL" clId="{486FCEE0-D3F1-4652-B568-70E3909C864B}" dt="2018-09-10T09:05:03.597" v="53" actId="20577"/>
          <ac:spMkLst>
            <pc:docMk/>
            <pc:sldMk cId="3732499185" sldId="376"/>
            <ac:spMk id="19" creationId="{5252A847-DE45-4FA3-A1F8-EEBEB845FF8E}"/>
          </ac:spMkLst>
        </pc:spChg>
      </pc:sldChg>
      <pc:sldChg chg="modSp">
        <pc:chgData name="Kyle Tidswell-Brown" userId="3518c4a0-5c99-4880-b127-cb60ccf11a39" providerId="ADAL" clId="{486FCEE0-D3F1-4652-B568-70E3909C864B}" dt="2018-09-10T09:05:53.186" v="90" actId="20577"/>
        <pc:sldMkLst>
          <pc:docMk/>
          <pc:sldMk cId="1107216792" sldId="377"/>
        </pc:sldMkLst>
        <pc:spChg chg="mod">
          <ac:chgData name="Kyle Tidswell-Brown" userId="3518c4a0-5c99-4880-b127-cb60ccf11a39" providerId="ADAL" clId="{486FCEE0-D3F1-4652-B568-70E3909C864B}" dt="2018-09-10T09:05:53.186" v="90" actId="20577"/>
          <ac:spMkLst>
            <pc:docMk/>
            <pc:sldMk cId="1107216792" sldId="377"/>
            <ac:spMk id="19" creationId="{5252A847-DE45-4FA3-A1F8-EEBEB845FF8E}"/>
          </ac:spMkLst>
        </pc:spChg>
      </pc:sldChg>
    </pc:docChg>
  </pc:docChgLst>
  <pc:docChgLst>
    <pc:chgData name="Siàn Stebbings" userId="e14ea2a2-07d0-4302-97b9-16dc822a37cc" providerId="ADAL" clId="{A987BFE9-D171-4E0B-A3EA-2CB61539CDDE}"/>
    <pc:docChg chg="custSel modSld">
      <pc:chgData name="Siàn Stebbings" userId="e14ea2a2-07d0-4302-97b9-16dc822a37cc" providerId="ADAL" clId="{A987BFE9-D171-4E0B-A3EA-2CB61539CDDE}" dt="2018-09-14T10:21:09.744" v="1" actId="313"/>
      <pc:docMkLst>
        <pc:docMk/>
      </pc:docMkLst>
      <pc:sldChg chg="modSp">
        <pc:chgData name="Siàn Stebbings" userId="e14ea2a2-07d0-4302-97b9-16dc822a37cc" providerId="ADAL" clId="{A987BFE9-D171-4E0B-A3EA-2CB61539CDDE}" dt="2018-09-14T10:21:09.012" v="0" actId="313"/>
        <pc:sldMkLst>
          <pc:docMk/>
          <pc:sldMk cId="3160959361" sldId="369"/>
        </pc:sldMkLst>
        <pc:spChg chg="mod">
          <ac:chgData name="Siàn Stebbings" userId="e14ea2a2-07d0-4302-97b9-16dc822a37cc" providerId="ADAL" clId="{A987BFE9-D171-4E0B-A3EA-2CB61539CDDE}" dt="2018-09-14T10:21:09.012" v="0" actId="313"/>
          <ac:spMkLst>
            <pc:docMk/>
            <pc:sldMk cId="3160959361" sldId="369"/>
            <ac:spMk id="19" creationId="{5252A847-DE45-4FA3-A1F8-EEBEB845FF8E}"/>
          </ac:spMkLst>
        </pc:spChg>
      </pc:sldChg>
      <pc:sldChg chg="modSp">
        <pc:chgData name="Siàn Stebbings" userId="e14ea2a2-07d0-4302-97b9-16dc822a37cc" providerId="ADAL" clId="{A987BFE9-D171-4E0B-A3EA-2CB61539CDDE}" dt="2018-09-14T10:21:09.744" v="1" actId="313"/>
        <pc:sldMkLst>
          <pc:docMk/>
          <pc:sldMk cId="2169792748" sldId="373"/>
        </pc:sldMkLst>
        <pc:spChg chg="mod">
          <ac:chgData name="Siàn Stebbings" userId="e14ea2a2-07d0-4302-97b9-16dc822a37cc" providerId="ADAL" clId="{A987BFE9-D171-4E0B-A3EA-2CB61539CDDE}" dt="2018-09-14T10:21:09.744" v="1" actId="313"/>
          <ac:spMkLst>
            <pc:docMk/>
            <pc:sldMk cId="2169792748" sldId="373"/>
            <ac:spMk id="19" creationId="{5252A847-DE45-4FA3-A1F8-EEBEB845FF8E}"/>
          </ac:spMkLst>
        </pc:spChg>
      </pc:sldChg>
    </pc:docChg>
  </pc:docChgLst>
  <pc:docChgLst>
    <pc:chgData name="Ashleigh Sobol" userId="8430f2a2-602f-4dde-a79b-412efd9dd8bf" providerId="ADAL" clId="{80391DD2-52AD-4E71-92DC-91B94BEC3E4C}"/>
    <pc:docChg chg="undo custSel delSld modSld">
      <pc:chgData name="Ashleigh Sobol" userId="8430f2a2-602f-4dde-a79b-412efd9dd8bf" providerId="ADAL" clId="{80391DD2-52AD-4E71-92DC-91B94BEC3E4C}" dt="2018-08-28T08:18:48.203" v="264" actId="1037"/>
      <pc:docMkLst>
        <pc:docMk/>
      </pc:docMkLst>
      <pc:sldChg chg="modSp">
        <pc:chgData name="Ashleigh Sobol" userId="8430f2a2-602f-4dde-a79b-412efd9dd8bf" providerId="ADAL" clId="{80391DD2-52AD-4E71-92DC-91B94BEC3E4C}" dt="2018-08-28T07:59:10.384" v="46" actId="207"/>
        <pc:sldMkLst>
          <pc:docMk/>
          <pc:sldMk cId="2637481266" sldId="256"/>
        </pc:sldMkLst>
        <pc:spChg chg="mod">
          <ac:chgData name="Ashleigh Sobol" userId="8430f2a2-602f-4dde-a79b-412efd9dd8bf" providerId="ADAL" clId="{80391DD2-52AD-4E71-92DC-91B94BEC3E4C}" dt="2018-08-28T07:59:10.384" v="46" actId="207"/>
          <ac:spMkLst>
            <pc:docMk/>
            <pc:sldMk cId="2637481266" sldId="256"/>
            <ac:spMk id="19" creationId="{5252A847-DE45-4FA3-A1F8-EEBEB845FF8E}"/>
          </ac:spMkLst>
        </pc:spChg>
      </pc:sldChg>
      <pc:sldChg chg="modSp">
        <pc:chgData name="Ashleigh Sobol" userId="8430f2a2-602f-4dde-a79b-412efd9dd8bf" providerId="ADAL" clId="{80391DD2-52AD-4E71-92DC-91B94BEC3E4C}" dt="2018-08-28T07:58:46.772" v="44" actId="20577"/>
        <pc:sldMkLst>
          <pc:docMk/>
          <pc:sldMk cId="3855900595" sldId="301"/>
        </pc:sldMkLst>
        <pc:spChg chg="mod">
          <ac:chgData name="Ashleigh Sobol" userId="8430f2a2-602f-4dde-a79b-412efd9dd8bf" providerId="ADAL" clId="{80391DD2-52AD-4E71-92DC-91B94BEC3E4C}" dt="2018-08-28T07:58:46.772" v="44" actId="20577"/>
          <ac:spMkLst>
            <pc:docMk/>
            <pc:sldMk cId="3855900595" sldId="301"/>
            <ac:spMk id="19" creationId="{5252A847-DE45-4FA3-A1F8-EEBEB845FF8E}"/>
          </ac:spMkLst>
        </pc:spChg>
      </pc:sldChg>
      <pc:sldChg chg="addSp delSp modSp">
        <pc:chgData name="Ashleigh Sobol" userId="8430f2a2-602f-4dde-a79b-412efd9dd8bf" providerId="ADAL" clId="{80391DD2-52AD-4E71-92DC-91B94BEC3E4C}" dt="2018-08-28T08:18:48.203" v="264" actId="1037"/>
        <pc:sldMkLst>
          <pc:docMk/>
          <pc:sldMk cId="2100817133" sldId="366"/>
        </pc:sldMkLst>
        <pc:spChg chg="mod">
          <ac:chgData name="Ashleigh Sobol" userId="8430f2a2-602f-4dde-a79b-412efd9dd8bf" providerId="ADAL" clId="{80391DD2-52AD-4E71-92DC-91B94BEC3E4C}" dt="2018-08-28T08:12:24.055" v="135" actId="20577"/>
          <ac:spMkLst>
            <pc:docMk/>
            <pc:sldMk cId="2100817133" sldId="366"/>
            <ac:spMk id="19" creationId="{5252A847-DE45-4FA3-A1F8-EEBEB845FF8E}"/>
          </ac:spMkLst>
        </pc:spChg>
        <pc:graphicFrameChg chg="add mod modGraphic">
          <ac:chgData name="Ashleigh Sobol" userId="8430f2a2-602f-4dde-a79b-412efd9dd8bf" providerId="ADAL" clId="{80391DD2-52AD-4E71-92DC-91B94BEC3E4C}" dt="2018-08-28T08:18:48.203" v="264" actId="1037"/>
          <ac:graphicFrameMkLst>
            <pc:docMk/>
            <pc:sldMk cId="2100817133" sldId="366"/>
            <ac:graphicFrameMk id="2" creationId="{BA74D32C-B488-4315-BA4B-4B5029F3A437}"/>
          </ac:graphicFrameMkLst>
        </pc:graphicFrameChg>
        <pc:graphicFrameChg chg="add mod modGraphic">
          <ac:chgData name="Ashleigh Sobol" userId="8430f2a2-602f-4dde-a79b-412efd9dd8bf" providerId="ADAL" clId="{80391DD2-52AD-4E71-92DC-91B94BEC3E4C}" dt="2018-08-28T08:18:48.203" v="264" actId="1037"/>
          <ac:graphicFrameMkLst>
            <pc:docMk/>
            <pc:sldMk cId="2100817133" sldId="366"/>
            <ac:graphicFrameMk id="15" creationId="{40FAF4DE-FA71-4ED3-8975-3697E072C21F}"/>
          </ac:graphicFrameMkLst>
        </pc:graphicFrameChg>
        <pc:graphicFrameChg chg="add mod modGraphic">
          <ac:chgData name="Ashleigh Sobol" userId="8430f2a2-602f-4dde-a79b-412efd9dd8bf" providerId="ADAL" clId="{80391DD2-52AD-4E71-92DC-91B94BEC3E4C}" dt="2018-08-28T08:18:48.203" v="264" actId="1037"/>
          <ac:graphicFrameMkLst>
            <pc:docMk/>
            <pc:sldMk cId="2100817133" sldId="366"/>
            <ac:graphicFrameMk id="21" creationId="{4189786B-70CB-4911-9DB2-1EF74C3895C2}"/>
          </ac:graphicFrameMkLst>
        </pc:graphicFrameChg>
        <pc:picChg chg="del">
          <ac:chgData name="Ashleigh Sobol" userId="8430f2a2-602f-4dde-a79b-412efd9dd8bf" providerId="ADAL" clId="{80391DD2-52AD-4E71-92DC-91B94BEC3E4C}" dt="2018-08-28T07:57:54.332" v="28" actId="478"/>
          <ac:picMkLst>
            <pc:docMk/>
            <pc:sldMk cId="2100817133" sldId="366"/>
            <ac:picMk id="5" creationId="{09C2AA7A-34D7-48EC-B946-99C72D6E3194}"/>
          </ac:picMkLst>
        </pc:picChg>
        <pc:picChg chg="del">
          <ac:chgData name="Ashleigh Sobol" userId="8430f2a2-602f-4dde-a79b-412efd9dd8bf" providerId="ADAL" clId="{80391DD2-52AD-4E71-92DC-91B94BEC3E4C}" dt="2018-08-28T07:57:54.332" v="28" actId="478"/>
          <ac:picMkLst>
            <pc:docMk/>
            <pc:sldMk cId="2100817133" sldId="366"/>
            <ac:picMk id="7" creationId="{567C27ED-E080-492B-915C-350DEFE3516C}"/>
          </ac:picMkLst>
        </pc:picChg>
        <pc:picChg chg="del">
          <ac:chgData name="Ashleigh Sobol" userId="8430f2a2-602f-4dde-a79b-412efd9dd8bf" providerId="ADAL" clId="{80391DD2-52AD-4E71-92DC-91B94BEC3E4C}" dt="2018-08-28T07:57:54.332" v="28" actId="478"/>
          <ac:picMkLst>
            <pc:docMk/>
            <pc:sldMk cId="2100817133" sldId="366"/>
            <ac:picMk id="12" creationId="{0722C58E-79CD-4DF8-94F5-48C789DF5BC2}"/>
          </ac:picMkLst>
        </pc:picChg>
        <pc:picChg chg="del">
          <ac:chgData name="Ashleigh Sobol" userId="8430f2a2-602f-4dde-a79b-412efd9dd8bf" providerId="ADAL" clId="{80391DD2-52AD-4E71-92DC-91B94BEC3E4C}" dt="2018-08-28T07:57:54.332" v="28" actId="478"/>
          <ac:picMkLst>
            <pc:docMk/>
            <pc:sldMk cId="2100817133" sldId="366"/>
            <ac:picMk id="14" creationId="{622B5736-F7B5-4CCE-AABB-1AE3CB75463E}"/>
          </ac:picMkLst>
        </pc:picChg>
        <pc:picChg chg="del">
          <ac:chgData name="Ashleigh Sobol" userId="8430f2a2-602f-4dde-a79b-412efd9dd8bf" providerId="ADAL" clId="{80391DD2-52AD-4E71-92DC-91B94BEC3E4C}" dt="2018-08-28T07:57:54.332" v="28" actId="478"/>
          <ac:picMkLst>
            <pc:docMk/>
            <pc:sldMk cId="2100817133" sldId="366"/>
            <ac:picMk id="20" creationId="{6DFDD0C5-7A0F-455D-B36D-23D7703494C3}"/>
          </ac:picMkLst>
        </pc:picChg>
        <pc:picChg chg="del">
          <ac:chgData name="Ashleigh Sobol" userId="8430f2a2-602f-4dde-a79b-412efd9dd8bf" providerId="ADAL" clId="{80391DD2-52AD-4E71-92DC-91B94BEC3E4C}" dt="2018-08-28T07:57:54.332" v="28" actId="478"/>
          <ac:picMkLst>
            <pc:docMk/>
            <pc:sldMk cId="2100817133" sldId="366"/>
            <ac:picMk id="34" creationId="{C1388244-440C-4252-AD4D-CDB9F74097CB}"/>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04/01/2019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12686816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04/01/2019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0117486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04/01/2019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33039993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04/01/2019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2146660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C43C518-2E58-4E98-8F61-29A47E1D445A}" type="datetimeFigureOut">
              <a:rPr lang="en-GB" smtClean="0"/>
              <a:t>04/01/2019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68116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C43C518-2E58-4E98-8F61-29A47E1D445A}" type="datetimeFigureOut">
              <a:rPr lang="en-GB" smtClean="0"/>
              <a:t>04/01/2019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30931389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C43C518-2E58-4E98-8F61-29A47E1D445A}" type="datetimeFigureOut">
              <a:rPr lang="en-GB" smtClean="0"/>
              <a:t>04/01/2019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13213319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C43C518-2E58-4E98-8F61-29A47E1D445A}" type="datetimeFigureOut">
              <a:rPr lang="en-GB" smtClean="0"/>
              <a:t>04/01/2019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2328380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43C518-2E58-4E98-8F61-29A47E1D445A}" type="datetimeFigureOut">
              <a:rPr lang="en-GB" smtClean="0"/>
              <a:t>04/01/2019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31310637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C43C518-2E58-4E98-8F61-29A47E1D445A}" type="datetimeFigureOut">
              <a:rPr lang="en-GB" smtClean="0"/>
              <a:t>04/01/2019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0387609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C43C518-2E58-4E98-8F61-29A47E1D445A}" type="datetimeFigureOut">
              <a:rPr lang="en-GB" smtClean="0"/>
              <a:t>04/01/2019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2458489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43C518-2E58-4E98-8F61-29A47E1D445A}" type="datetimeFigureOut">
              <a:rPr lang="en-GB" smtClean="0"/>
              <a:t>04/01/2019</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B0018D-5503-4B9E-8996-530C5B2D4BAD}" type="slidenum">
              <a:rPr lang="en-GB" smtClean="0"/>
              <a:t>‹#›</a:t>
            </a:fld>
            <a:endParaRPr lang="en-GB"/>
          </a:p>
        </p:txBody>
      </p:sp>
    </p:spTree>
    <p:extLst>
      <p:ext uri="{BB962C8B-B14F-4D97-AF65-F5344CB8AC3E}">
        <p14:creationId xmlns:p14="http://schemas.microsoft.com/office/powerpoint/2010/main" val="425241140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hyperlink" Target="https://classroomsecrets.co.uk/bonds-to-100-tens-year-2-addition-and-subtraction-resource-pack" TargetMode="External"/><Relationship Id="rId5" Type="http://schemas.openxmlformats.org/officeDocument/2006/relationships/hyperlink" Target="https://classroomsecrets.co.uk/category/maths/year-2/autumn-block-2-addition-and-subtraction-year-2/" TargetMode="External"/><Relationship Id="rId4" Type="http://schemas.openxmlformats.org/officeDocument/2006/relationships/hyperlink" Target="https://classroomsecrets.co.uk/content-domain-filter/?fwp_contentdomain=2c1"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lgn="ctr"/>
            <a:r>
              <a:rPr lang="en-GB" u="sng" dirty="0">
                <a:solidFill>
                  <a:srgbClr val="E7E6E6">
                    <a:lumMod val="50000"/>
                  </a:srgbClr>
                </a:solidFill>
                <a:latin typeface="SassoonCRInfantMedium" panose="02000603020000020003" pitchFamily="2" charset="0"/>
              </a:rPr>
              <a:t>Year 2 – Autumn Block 2 – Addition and Subtraction – Bonds to 100 (Tens)</a:t>
            </a:r>
          </a:p>
          <a:p>
            <a:pPr lvl="0" algn="ctr"/>
            <a:endParaRPr lang="en-GB" dirty="0">
              <a:solidFill>
                <a:srgbClr val="E7E6E6">
                  <a:lumMod val="25000"/>
                </a:srgbClr>
              </a:solidFill>
              <a:latin typeface="SassoonCRInfantMedium" panose="02000603020000020003" pitchFamily="2" charset="0"/>
            </a:endParaRPr>
          </a:p>
          <a:p>
            <a:pPr lvl="0" defTabSz="457200">
              <a:defRPr/>
            </a:pPr>
            <a:r>
              <a:rPr lang="en-GB" dirty="0">
                <a:solidFill>
                  <a:prstClr val="black"/>
                </a:solidFill>
                <a:latin typeface="SassoonCRInfantMedium" panose="02000603020000020003" pitchFamily="2" charset="0"/>
              </a:rPr>
              <a:t>About This Resource:</a:t>
            </a:r>
          </a:p>
          <a:p>
            <a:pPr lvl="0" defTabSz="457200">
              <a:defRPr/>
            </a:pPr>
            <a:endParaRPr lang="en-GB" sz="1400" dirty="0">
              <a:solidFill>
                <a:prstClr val="black"/>
              </a:solidFill>
              <a:latin typeface="SassoonCRInfantMedium" panose="02000603020000020003" pitchFamily="2" charset="0"/>
            </a:endParaRPr>
          </a:p>
          <a:p>
            <a:pPr lvl="0" defTabSz="457200">
              <a:defRPr/>
            </a:pPr>
            <a:r>
              <a:rPr lang="en-GB" sz="1400" dirty="0">
                <a:solidFill>
                  <a:prstClr val="black"/>
                </a:solidFill>
                <a:latin typeface="SassoonCRInfantMedium" panose="02000603020000020003" pitchFamily="2" charset="0"/>
              </a:rPr>
              <a:t>This PowerPoint has been designed to support your teaching of this small step. It includes a starter activity and an example of each question from the Varied Fluency and Reasoning and Problem Solving resources also provided in this pack. You can choose to work through all examples provided or a selection of them depending on the needs of your class.</a:t>
            </a:r>
          </a:p>
          <a:p>
            <a:pPr lvl="0" defTabSz="457200">
              <a:defRPr/>
            </a:pPr>
            <a:endParaRPr lang="en-GB" sz="1400" dirty="0">
              <a:solidFill>
                <a:prstClr val="black"/>
              </a:solidFill>
              <a:latin typeface="SassoonCRInfantMedium" panose="02000603020000020003" pitchFamily="2" charset="0"/>
            </a:endParaRPr>
          </a:p>
          <a:p>
            <a:pPr lvl="0" defTabSz="457200">
              <a:defRPr/>
            </a:pPr>
            <a:endParaRPr lang="en-GB" sz="1400" dirty="0">
              <a:solidFill>
                <a:prstClr val="black"/>
              </a:solidFill>
              <a:latin typeface="SassoonCRInfantMedium" panose="02000603020000020003" pitchFamily="2" charset="0"/>
            </a:endParaRPr>
          </a:p>
          <a:p>
            <a:pPr lvl="0" defTabSz="457200">
              <a:defRPr/>
            </a:pPr>
            <a:r>
              <a:rPr lang="en-GB" dirty="0">
                <a:solidFill>
                  <a:prstClr val="black"/>
                </a:solidFill>
                <a:latin typeface="SassoonCRInfantMedium" panose="02000603020000020003" pitchFamily="2" charset="0"/>
              </a:rPr>
              <a:t>National Curriculum Objectives:</a:t>
            </a:r>
            <a:endParaRPr lang="en-GB" dirty="0">
              <a:solidFill>
                <a:srgbClr val="FF0000"/>
              </a:solidFill>
              <a:latin typeface="SassoonCRInfantMedium" panose="02000603020000020003" pitchFamily="2" charset="0"/>
            </a:endParaRPr>
          </a:p>
          <a:p>
            <a:pPr lvl="0" fontAlgn="base">
              <a:defRPr/>
            </a:pPr>
            <a:endParaRPr lang="en-GB" sz="1400" dirty="0">
              <a:solidFill>
                <a:prstClr val="black"/>
              </a:solidFill>
              <a:latin typeface="SassoonCRInfantMedium" panose="02000603020000020003" pitchFamily="2" charset="0"/>
            </a:endParaRPr>
          </a:p>
          <a:p>
            <a:pPr fontAlgn="base"/>
            <a:r>
              <a:rPr lang="en-GB" sz="1400" dirty="0">
                <a:solidFill>
                  <a:prstClr val="black"/>
                </a:solidFill>
                <a:latin typeface="SassoonCRInfantMedium" panose="02000603020000020003" pitchFamily="2" charset="0"/>
              </a:rPr>
              <a:t>Mathematics Year 2</a:t>
            </a:r>
            <a:r>
              <a:rPr lang="en-GB" sz="1400" dirty="0">
                <a:solidFill>
                  <a:schemeClr val="tx1"/>
                </a:solidFill>
                <a:latin typeface="SassoonCRInfantMedium" panose="02000603020000020003" pitchFamily="2" charset="0"/>
              </a:rPr>
              <a:t>: (2C1) </a:t>
            </a:r>
            <a:r>
              <a:rPr lang="en-GB" sz="1400" dirty="0">
                <a:latin typeface="SassoonCRInfantMedium" panose="02000603020000020003" pitchFamily="2" charset="0"/>
                <a:hlinkClick r:id="rId4"/>
              </a:rPr>
              <a:t>Recall and use addition and subtraction facts to 20 fluently, and derive and use related facts up to 100</a:t>
            </a:r>
            <a:br>
              <a:rPr lang="en-GB" sz="1400" u="sng" dirty="0">
                <a:solidFill>
                  <a:prstClr val="black"/>
                </a:solidFill>
                <a:latin typeface="SassoonCRInfantMedium" panose="02000603020000020003" pitchFamily="2" charset="0"/>
              </a:rPr>
            </a:br>
            <a:endParaRPr lang="en-GB" sz="1400" u="sng" dirty="0">
              <a:solidFill>
                <a:prstClr val="black"/>
              </a:solidFill>
              <a:latin typeface="SassoonCRInfantMedium" panose="02000603020000020003" pitchFamily="2" charset="0"/>
            </a:endParaRPr>
          </a:p>
          <a:p>
            <a:pPr lvl="0" defTabSz="457200">
              <a:lnSpc>
                <a:spcPct val="100000"/>
              </a:lnSpc>
              <a:spcAft>
                <a:spcPts val="0"/>
              </a:spcAft>
              <a:buClrTx/>
              <a:buSzTx/>
              <a:tabLst/>
              <a:defRPr/>
            </a:pPr>
            <a:endParaRPr lang="en-GB" sz="1400" u="sng" dirty="0">
              <a:solidFill>
                <a:prstClr val="black"/>
              </a:solidFill>
              <a:latin typeface="SassoonCRInfantMedium" panose="02000603020000020003" pitchFamily="2" charset="0"/>
            </a:endParaRPr>
          </a:p>
          <a:p>
            <a:pPr>
              <a:defRPr/>
            </a:pPr>
            <a:r>
              <a:rPr lang="en-US" sz="1600" dirty="0">
                <a:solidFill>
                  <a:prstClr val="black"/>
                </a:solidFill>
                <a:latin typeface="SassoonCRInfantMedium" panose="02000603020000020003" pitchFamily="2" charset="0"/>
              </a:rPr>
              <a:t>More </a:t>
            </a:r>
            <a:r>
              <a:rPr lang="en-US" sz="1600" dirty="0">
                <a:solidFill>
                  <a:prstClr val="black"/>
                </a:solidFill>
                <a:latin typeface="SassoonCRInfantMedium" panose="02000603020000020003" pitchFamily="2" charset="0"/>
                <a:hlinkClick r:id="rId5"/>
              </a:rPr>
              <a:t>Year 2 Addition and Subtraction</a:t>
            </a:r>
            <a:r>
              <a:rPr lang="en-US" sz="1600" dirty="0">
                <a:solidFill>
                  <a:prstClr val="black"/>
                </a:solidFill>
                <a:latin typeface="SassoonCRInfantMedium" panose="02000603020000020003" pitchFamily="2" charset="0"/>
              </a:rPr>
              <a:t> resources.</a:t>
            </a:r>
            <a:endParaRPr lang="en-GB" sz="1600" dirty="0">
              <a:solidFill>
                <a:prstClr val="black"/>
              </a:solidFill>
              <a:latin typeface="SassoonCRInfantMedium" panose="02000603020000020003" pitchFamily="2" charset="0"/>
            </a:endParaRPr>
          </a:p>
          <a:p>
            <a:pPr lvl="0" defTabSz="457200">
              <a:lnSpc>
                <a:spcPct val="100000"/>
              </a:lnSpc>
              <a:spcAft>
                <a:spcPts val="0"/>
              </a:spcAft>
              <a:buClrTx/>
              <a:buSzTx/>
              <a:tabLst/>
              <a:defRPr/>
            </a:pPr>
            <a:endParaRPr lang="en-GB" sz="1400" dirty="0">
              <a:solidFill>
                <a:prstClr val="black"/>
              </a:solidFill>
              <a:latin typeface="SassoonCRInfantMedium" panose="02000603020000020003" pitchFamily="2" charset="0"/>
            </a:endParaRPr>
          </a:p>
          <a:p>
            <a:pPr lvl="0">
              <a:defRPr/>
            </a:pPr>
            <a:r>
              <a:rPr lang="en-GB" dirty="0">
                <a:solidFill>
                  <a:prstClr val="black"/>
                </a:solidFill>
                <a:latin typeface="SassoonCRInfantMedium" panose="02000603020000020003" pitchFamily="2" charset="0"/>
              </a:rPr>
              <a:t>Did you like this resource? Don’t forget to </a:t>
            </a:r>
            <a:r>
              <a:rPr lang="en-GB" dirty="0">
                <a:solidFill>
                  <a:prstClr val="black"/>
                </a:solidFill>
                <a:latin typeface="SassoonCRInfantMedium" panose="02000603020000020003" pitchFamily="2" charset="0"/>
                <a:hlinkClick r:id="rId6"/>
              </a:rPr>
              <a:t>review</a:t>
            </a:r>
            <a:r>
              <a:rPr lang="en-GB" dirty="0">
                <a:solidFill>
                  <a:prstClr val="black"/>
                </a:solidFill>
                <a:latin typeface="SassoonCRInfantMedium" panose="02000603020000020003" pitchFamily="2" charset="0"/>
              </a:rPr>
              <a:t> it on our website.</a:t>
            </a:r>
          </a:p>
        </p:txBody>
      </p:sp>
    </p:spTree>
    <p:extLst>
      <p:ext uri="{BB962C8B-B14F-4D97-AF65-F5344CB8AC3E}">
        <p14:creationId xmlns:p14="http://schemas.microsoft.com/office/powerpoint/2010/main" val="26374812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Varied Fluency 3</a:t>
            </a:r>
          </a:p>
          <a:p>
            <a:pPr algn="ctr"/>
            <a:endParaRPr lang="en-GB" sz="2400" u="sng" dirty="0">
              <a:solidFill>
                <a:schemeClr val="bg2">
                  <a:lumMod val="50000"/>
                </a:schemeClr>
              </a:solidFill>
              <a:latin typeface="SassoonCRInfantMedium" panose="02000603020000020003" pitchFamily="2" charset="0"/>
            </a:endParaRPr>
          </a:p>
          <a:p>
            <a:pPr algn="ctr"/>
            <a:r>
              <a:rPr lang="en-GB" sz="2400" dirty="0">
                <a:solidFill>
                  <a:schemeClr val="tx1"/>
                </a:solidFill>
                <a:latin typeface="SassoonCRInfantMedium" panose="02000603020000020003" pitchFamily="2" charset="0"/>
              </a:rPr>
              <a:t>Complete the part whole model below.</a:t>
            </a:r>
            <a:endParaRPr lang="en-GB" sz="2400" u="sng" dirty="0">
              <a:solidFill>
                <a:schemeClr val="bg2">
                  <a:lumMod val="50000"/>
                </a:schemeClr>
              </a:solidFill>
              <a:latin typeface="SassoonCRInfantMedium" panose="02000603020000020003" pitchFamily="2" charset="0"/>
            </a:endParaRPr>
          </a:p>
        </p:txBody>
      </p:sp>
      <p:grpSp>
        <p:nvGrpSpPr>
          <p:cNvPr id="7" name="Group 6">
            <a:extLst>
              <a:ext uri="{FF2B5EF4-FFF2-40B4-BE49-F238E27FC236}">
                <a16:creationId xmlns:a16="http://schemas.microsoft.com/office/drawing/2014/main" id="{88D98B6B-6918-41AD-9E83-1CED21F6DEC5}"/>
              </a:ext>
            </a:extLst>
          </p:cNvPr>
          <p:cNvGrpSpPr/>
          <p:nvPr/>
        </p:nvGrpSpPr>
        <p:grpSpPr>
          <a:xfrm>
            <a:off x="2681215" y="1763335"/>
            <a:ext cx="3781570" cy="3331326"/>
            <a:chOff x="456601" y="6799646"/>
            <a:chExt cx="2658142" cy="2120148"/>
          </a:xfrm>
        </p:grpSpPr>
        <p:sp>
          <p:nvSpPr>
            <p:cNvPr id="9" name="Oval 8">
              <a:extLst>
                <a:ext uri="{FF2B5EF4-FFF2-40B4-BE49-F238E27FC236}">
                  <a16:creationId xmlns:a16="http://schemas.microsoft.com/office/drawing/2014/main" id="{D2CEDF51-BA38-41A5-8BEA-E5F03C81CE1A}"/>
                </a:ext>
              </a:extLst>
            </p:cNvPr>
            <p:cNvSpPr/>
            <p:nvPr/>
          </p:nvSpPr>
          <p:spPr>
            <a:xfrm>
              <a:off x="1306852" y="6799646"/>
              <a:ext cx="917606" cy="857250"/>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SassoonCRInfantMedium" panose="02000603020000020003" pitchFamily="2" charset="0"/>
                </a:rPr>
                <a:t>100</a:t>
              </a:r>
            </a:p>
          </p:txBody>
        </p:sp>
        <p:sp>
          <p:nvSpPr>
            <p:cNvPr id="10" name="Oval 9">
              <a:extLst>
                <a:ext uri="{FF2B5EF4-FFF2-40B4-BE49-F238E27FC236}">
                  <a16:creationId xmlns:a16="http://schemas.microsoft.com/office/drawing/2014/main" id="{4C669DE2-39BA-4832-857C-5394556CA9E1}"/>
                </a:ext>
              </a:extLst>
            </p:cNvPr>
            <p:cNvSpPr/>
            <p:nvPr/>
          </p:nvSpPr>
          <p:spPr>
            <a:xfrm>
              <a:off x="456601" y="8062543"/>
              <a:ext cx="917606" cy="857250"/>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SassoonCRInfantMedium" panose="02000603020000020003" pitchFamily="2" charset="0"/>
                </a:rPr>
                <a:t>40</a:t>
              </a:r>
            </a:p>
          </p:txBody>
        </p:sp>
        <p:sp>
          <p:nvSpPr>
            <p:cNvPr id="11" name="Oval 10">
              <a:extLst>
                <a:ext uri="{FF2B5EF4-FFF2-40B4-BE49-F238E27FC236}">
                  <a16:creationId xmlns:a16="http://schemas.microsoft.com/office/drawing/2014/main" id="{CC5A6E24-869C-4CF2-A4EA-656569909A48}"/>
                </a:ext>
              </a:extLst>
            </p:cNvPr>
            <p:cNvSpPr/>
            <p:nvPr/>
          </p:nvSpPr>
          <p:spPr>
            <a:xfrm>
              <a:off x="2197137" y="8062544"/>
              <a:ext cx="917606" cy="857250"/>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rgbClr val="FF0000"/>
                  </a:solidFill>
                  <a:latin typeface="SassoonCRInfantMedium" panose="02000603020000020003" pitchFamily="2" charset="0"/>
                </a:rPr>
                <a:t>60</a:t>
              </a:r>
            </a:p>
          </p:txBody>
        </p:sp>
        <p:cxnSp>
          <p:nvCxnSpPr>
            <p:cNvPr id="12" name="Straight Connector 11">
              <a:extLst>
                <a:ext uri="{FF2B5EF4-FFF2-40B4-BE49-F238E27FC236}">
                  <a16:creationId xmlns:a16="http://schemas.microsoft.com/office/drawing/2014/main" id="{44B0A193-4A52-4487-B814-E341584B3CF6}"/>
                </a:ext>
              </a:extLst>
            </p:cNvPr>
            <p:cNvCxnSpPr>
              <a:cxnSpLocks/>
            </p:cNvCxnSpPr>
            <p:nvPr/>
          </p:nvCxnSpPr>
          <p:spPr>
            <a:xfrm flipV="1">
              <a:off x="1092541" y="7619582"/>
              <a:ext cx="490537" cy="475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83B29A02-0FD7-4592-8B77-5778240C9572}"/>
                </a:ext>
              </a:extLst>
            </p:cNvPr>
            <p:cNvCxnSpPr>
              <a:cxnSpLocks/>
            </p:cNvCxnSpPr>
            <p:nvPr/>
          </p:nvCxnSpPr>
          <p:spPr>
            <a:xfrm flipH="1" flipV="1">
              <a:off x="1928785" y="7627108"/>
              <a:ext cx="544200" cy="46820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697927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Problem Solving 1</a:t>
            </a:r>
          </a:p>
          <a:p>
            <a:pPr algn="ctr"/>
            <a:endParaRPr lang="en-GB" sz="2400" u="sng" dirty="0">
              <a:solidFill>
                <a:schemeClr val="bg2">
                  <a:lumMod val="50000"/>
                </a:schemeClr>
              </a:solidFill>
              <a:latin typeface="SassoonCRInfantMedium" panose="02000603020000020003" pitchFamily="2" charset="0"/>
            </a:endParaRPr>
          </a:p>
          <a:p>
            <a:pPr algn="ctr"/>
            <a:r>
              <a:rPr lang="en-GB" sz="2400" dirty="0">
                <a:solidFill>
                  <a:prstClr val="black"/>
                </a:solidFill>
                <a:latin typeface="SassoonCRInfantMedium" panose="02000603020000020003" pitchFamily="2" charset="0"/>
              </a:rPr>
              <a:t>Arrange the cards below to create a number sentence. </a:t>
            </a:r>
          </a:p>
          <a:p>
            <a:pPr algn="ctr"/>
            <a:r>
              <a:rPr lang="en-GB" sz="2400" dirty="0">
                <a:solidFill>
                  <a:prstClr val="black"/>
                </a:solidFill>
                <a:latin typeface="SassoonCRInfantMedium" panose="02000603020000020003" pitchFamily="2" charset="0"/>
              </a:rPr>
              <a:t>Find all the possibilities.</a:t>
            </a:r>
            <a:endParaRPr lang="en-GB" sz="2400" u="sng" dirty="0">
              <a:solidFill>
                <a:schemeClr val="bg2">
                  <a:lumMod val="50000"/>
                </a:schemeClr>
              </a:solidFill>
              <a:latin typeface="SassoonCRInfantMedium" panose="02000603020000020003" pitchFamily="2" charset="0"/>
            </a:endParaRPr>
          </a:p>
          <a:p>
            <a:pPr algn="ctr"/>
            <a:endParaRPr lang="en-GB" sz="2800" dirty="0">
              <a:solidFill>
                <a:srgbClr val="FF0000"/>
              </a:solidFill>
              <a:latin typeface="SassoonCRInfantMedium" panose="02000603020000020003" pitchFamily="2" charset="0"/>
            </a:endParaRPr>
          </a:p>
        </p:txBody>
      </p:sp>
      <p:grpSp>
        <p:nvGrpSpPr>
          <p:cNvPr id="7" name="Group 6">
            <a:extLst>
              <a:ext uri="{FF2B5EF4-FFF2-40B4-BE49-F238E27FC236}">
                <a16:creationId xmlns:a16="http://schemas.microsoft.com/office/drawing/2014/main" id="{7E5C2F61-A53C-4BEC-9378-A45017B732B5}"/>
              </a:ext>
            </a:extLst>
          </p:cNvPr>
          <p:cNvGrpSpPr/>
          <p:nvPr/>
        </p:nvGrpSpPr>
        <p:grpSpPr>
          <a:xfrm>
            <a:off x="2449836" y="2103274"/>
            <a:ext cx="4244328" cy="2933184"/>
            <a:chOff x="603444" y="1246930"/>
            <a:chExt cx="2352561" cy="1942169"/>
          </a:xfrm>
        </p:grpSpPr>
        <p:sp>
          <p:nvSpPr>
            <p:cNvPr id="9" name="Rectangle: Rounded Corners 8">
              <a:extLst>
                <a:ext uri="{FF2B5EF4-FFF2-40B4-BE49-F238E27FC236}">
                  <a16:creationId xmlns:a16="http://schemas.microsoft.com/office/drawing/2014/main" id="{47405361-A86E-4E33-B3E8-098FE4C3FC18}"/>
                </a:ext>
              </a:extLst>
            </p:cNvPr>
            <p:cNvSpPr/>
            <p:nvPr/>
          </p:nvSpPr>
          <p:spPr>
            <a:xfrm>
              <a:off x="1439687" y="1246930"/>
              <a:ext cx="685801" cy="889000"/>
            </a:xfrm>
            <a:prstGeom prst="roundRect">
              <a:avLst/>
            </a:prstGeom>
            <a:solidFill>
              <a:srgbClr val="FFFFCC"/>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SassoonCRInfantMedium" panose="02000603020000020003" pitchFamily="2" charset="0"/>
                </a:rPr>
                <a:t>90</a:t>
              </a:r>
            </a:p>
          </p:txBody>
        </p:sp>
        <p:sp>
          <p:nvSpPr>
            <p:cNvPr id="10" name="Rectangle: Rounded Corners 9">
              <a:extLst>
                <a:ext uri="{FF2B5EF4-FFF2-40B4-BE49-F238E27FC236}">
                  <a16:creationId xmlns:a16="http://schemas.microsoft.com/office/drawing/2014/main" id="{4F312027-3D5D-4A98-9EDA-239D1E2D3EB3}"/>
                </a:ext>
              </a:extLst>
            </p:cNvPr>
            <p:cNvSpPr/>
            <p:nvPr/>
          </p:nvSpPr>
          <p:spPr>
            <a:xfrm>
              <a:off x="2270204" y="1246930"/>
              <a:ext cx="685801" cy="889000"/>
            </a:xfrm>
            <a:prstGeom prst="roundRect">
              <a:avLst/>
            </a:prstGeom>
            <a:solidFill>
              <a:srgbClr val="FFFFCC"/>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SassoonCRInfantMedium" panose="02000603020000020003" pitchFamily="2" charset="0"/>
                </a:rPr>
                <a:t>=</a:t>
              </a:r>
            </a:p>
          </p:txBody>
        </p:sp>
        <p:sp>
          <p:nvSpPr>
            <p:cNvPr id="11" name="Rectangle: Rounded Corners 10">
              <a:extLst>
                <a:ext uri="{FF2B5EF4-FFF2-40B4-BE49-F238E27FC236}">
                  <a16:creationId xmlns:a16="http://schemas.microsoft.com/office/drawing/2014/main" id="{7032BD25-E9A5-4231-8ECB-0C751B8A7910}"/>
                </a:ext>
              </a:extLst>
            </p:cNvPr>
            <p:cNvSpPr/>
            <p:nvPr/>
          </p:nvSpPr>
          <p:spPr>
            <a:xfrm>
              <a:off x="1927303" y="2300099"/>
              <a:ext cx="685801" cy="889000"/>
            </a:xfrm>
            <a:prstGeom prst="roundRect">
              <a:avLst/>
            </a:prstGeom>
            <a:solidFill>
              <a:srgbClr val="FFFFCC"/>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SassoonCRInfantMedium" panose="02000603020000020003" pitchFamily="2" charset="0"/>
                </a:rPr>
                <a:t>+</a:t>
              </a:r>
            </a:p>
          </p:txBody>
        </p:sp>
        <p:sp>
          <p:nvSpPr>
            <p:cNvPr id="12" name="Rectangle: Rounded Corners 11">
              <a:extLst>
                <a:ext uri="{FF2B5EF4-FFF2-40B4-BE49-F238E27FC236}">
                  <a16:creationId xmlns:a16="http://schemas.microsoft.com/office/drawing/2014/main" id="{469B22E7-CF4F-41FC-ADD4-8E51949F6AF0}"/>
                </a:ext>
              </a:extLst>
            </p:cNvPr>
            <p:cNvSpPr/>
            <p:nvPr/>
          </p:nvSpPr>
          <p:spPr>
            <a:xfrm>
              <a:off x="603444" y="1246930"/>
              <a:ext cx="685801" cy="889000"/>
            </a:xfrm>
            <a:prstGeom prst="roundRect">
              <a:avLst/>
            </a:prstGeom>
            <a:solidFill>
              <a:srgbClr val="FFFFCC"/>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SassoonCRInfantMedium" panose="02000603020000020003" pitchFamily="2" charset="0"/>
                </a:rPr>
                <a:t>100</a:t>
              </a:r>
            </a:p>
          </p:txBody>
        </p:sp>
        <p:sp>
          <p:nvSpPr>
            <p:cNvPr id="13" name="Rectangle: Rounded Corners 12">
              <a:extLst>
                <a:ext uri="{FF2B5EF4-FFF2-40B4-BE49-F238E27FC236}">
                  <a16:creationId xmlns:a16="http://schemas.microsoft.com/office/drawing/2014/main" id="{ACB73C2E-4102-4184-B22E-07F3213C130A}"/>
                </a:ext>
              </a:extLst>
            </p:cNvPr>
            <p:cNvSpPr/>
            <p:nvPr/>
          </p:nvSpPr>
          <p:spPr>
            <a:xfrm>
              <a:off x="958851" y="2300099"/>
              <a:ext cx="685801" cy="889000"/>
            </a:xfrm>
            <a:prstGeom prst="roundRect">
              <a:avLst/>
            </a:prstGeom>
            <a:solidFill>
              <a:srgbClr val="FFFFCC"/>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SassoonCRInfantMedium" panose="02000603020000020003" pitchFamily="2" charset="0"/>
                </a:rPr>
                <a:t>10</a:t>
              </a:r>
            </a:p>
          </p:txBody>
        </p:sp>
      </p:grpSp>
    </p:spTree>
    <p:extLst>
      <p:ext uri="{BB962C8B-B14F-4D97-AF65-F5344CB8AC3E}">
        <p14:creationId xmlns:p14="http://schemas.microsoft.com/office/powerpoint/2010/main" val="10719001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Problem Solving 1</a:t>
            </a:r>
          </a:p>
          <a:p>
            <a:pPr algn="ctr"/>
            <a:endParaRPr lang="en-GB" sz="2400" u="sng" dirty="0">
              <a:solidFill>
                <a:schemeClr val="bg2">
                  <a:lumMod val="50000"/>
                </a:schemeClr>
              </a:solidFill>
              <a:latin typeface="SassoonCRInfantMedium" panose="02000603020000020003" pitchFamily="2" charset="0"/>
            </a:endParaRPr>
          </a:p>
          <a:p>
            <a:pPr algn="ctr"/>
            <a:r>
              <a:rPr lang="en-GB" sz="2400" dirty="0">
                <a:solidFill>
                  <a:prstClr val="black"/>
                </a:solidFill>
                <a:latin typeface="SassoonCRInfantMedium" panose="02000603020000020003" pitchFamily="2" charset="0"/>
              </a:rPr>
              <a:t>Arrange the cards below to create a number sentence. </a:t>
            </a:r>
          </a:p>
          <a:p>
            <a:pPr algn="ctr"/>
            <a:r>
              <a:rPr lang="en-GB" sz="2400" dirty="0">
                <a:solidFill>
                  <a:prstClr val="black"/>
                </a:solidFill>
                <a:latin typeface="SassoonCRInfantMedium" panose="02000603020000020003" pitchFamily="2" charset="0"/>
              </a:rPr>
              <a:t>Find all the possibilities.</a:t>
            </a:r>
          </a:p>
          <a:p>
            <a:pPr algn="ctr"/>
            <a:endParaRPr lang="en-GB" sz="2400" u="sng" dirty="0">
              <a:solidFill>
                <a:prstClr val="black"/>
              </a:solidFill>
              <a:latin typeface="SassoonCRInfantMedium" panose="02000603020000020003" pitchFamily="2" charset="0"/>
            </a:endParaRPr>
          </a:p>
          <a:p>
            <a:pPr algn="ctr"/>
            <a:endParaRPr lang="en-GB" sz="2400" u="sng" dirty="0">
              <a:solidFill>
                <a:prstClr val="black"/>
              </a:solidFill>
              <a:latin typeface="SassoonCRInfantMedium" panose="02000603020000020003" pitchFamily="2" charset="0"/>
            </a:endParaRPr>
          </a:p>
          <a:p>
            <a:pPr algn="ctr"/>
            <a:endParaRPr lang="en-GB" sz="2400" u="sng" dirty="0">
              <a:solidFill>
                <a:prstClr val="black"/>
              </a:solidFill>
              <a:latin typeface="SassoonCRInfantMedium" panose="02000603020000020003" pitchFamily="2" charset="0"/>
            </a:endParaRPr>
          </a:p>
          <a:p>
            <a:pPr algn="ctr"/>
            <a:endParaRPr lang="en-GB" sz="2400" u="sng" dirty="0">
              <a:solidFill>
                <a:prstClr val="black"/>
              </a:solidFill>
              <a:latin typeface="SassoonCRInfantMedium" panose="02000603020000020003" pitchFamily="2" charset="0"/>
            </a:endParaRPr>
          </a:p>
          <a:p>
            <a:pPr algn="ctr"/>
            <a:endParaRPr lang="en-GB" sz="2400" u="sng" dirty="0">
              <a:solidFill>
                <a:prstClr val="black"/>
              </a:solidFill>
              <a:latin typeface="SassoonCRInfantMedium" panose="02000603020000020003" pitchFamily="2" charset="0"/>
            </a:endParaRPr>
          </a:p>
          <a:p>
            <a:pPr algn="ctr"/>
            <a:endParaRPr lang="en-GB" sz="2400" u="sng" dirty="0">
              <a:solidFill>
                <a:prstClr val="black"/>
              </a:solidFill>
              <a:latin typeface="SassoonCRInfantMedium" panose="02000603020000020003" pitchFamily="2" charset="0"/>
            </a:endParaRPr>
          </a:p>
          <a:p>
            <a:pPr algn="ctr"/>
            <a:endParaRPr lang="en-GB" sz="2400" u="sng" dirty="0">
              <a:solidFill>
                <a:prstClr val="black"/>
              </a:solidFill>
              <a:latin typeface="SassoonCRInfantMedium" panose="02000603020000020003" pitchFamily="2" charset="0"/>
            </a:endParaRPr>
          </a:p>
          <a:p>
            <a:pPr algn="ctr"/>
            <a:endParaRPr lang="en-GB" sz="2400" u="sng" dirty="0">
              <a:solidFill>
                <a:prstClr val="black"/>
              </a:solidFill>
              <a:latin typeface="SassoonCRInfantMedium" panose="02000603020000020003" pitchFamily="2" charset="0"/>
            </a:endParaRPr>
          </a:p>
          <a:p>
            <a:pPr algn="ctr"/>
            <a:endParaRPr lang="en-GB" sz="2400" u="sng" dirty="0">
              <a:solidFill>
                <a:prstClr val="black"/>
              </a:solidFill>
              <a:latin typeface="SassoonCRInfantMedium" panose="02000603020000020003" pitchFamily="2" charset="0"/>
            </a:endParaRPr>
          </a:p>
          <a:p>
            <a:pPr algn="ctr"/>
            <a:endParaRPr lang="en-GB" sz="2400" u="sng" dirty="0">
              <a:solidFill>
                <a:prstClr val="black"/>
              </a:solidFill>
              <a:latin typeface="SassoonCRInfantMedium" panose="02000603020000020003" pitchFamily="2" charset="0"/>
            </a:endParaRPr>
          </a:p>
          <a:p>
            <a:pPr lvl="0" algn="ctr" defTabSz="514350">
              <a:defRPr/>
            </a:pPr>
            <a:r>
              <a:rPr lang="en-GB" sz="2400" dirty="0">
                <a:solidFill>
                  <a:srgbClr val="FF0000"/>
                </a:solidFill>
                <a:latin typeface="SassoonCRInfantMedium" panose="02000603020000020003" pitchFamily="2" charset="0"/>
              </a:rPr>
              <a:t>90 + 10 = 100, 10 + 90 = 100, 100 = 90 + 10, 100 = 10 + 90</a:t>
            </a:r>
          </a:p>
          <a:p>
            <a:pPr algn="ctr"/>
            <a:endParaRPr lang="en-GB" sz="2400" u="sng" dirty="0">
              <a:solidFill>
                <a:schemeClr val="bg2">
                  <a:lumMod val="50000"/>
                </a:schemeClr>
              </a:solidFill>
              <a:latin typeface="SassoonCRInfantMedium" panose="02000603020000020003" pitchFamily="2" charset="0"/>
            </a:endParaRPr>
          </a:p>
          <a:p>
            <a:pPr algn="ctr"/>
            <a:endParaRPr lang="en-GB" sz="2800" dirty="0">
              <a:solidFill>
                <a:srgbClr val="FF0000"/>
              </a:solidFill>
              <a:latin typeface="SassoonCRInfantMedium" panose="02000603020000020003" pitchFamily="2" charset="0"/>
            </a:endParaRPr>
          </a:p>
        </p:txBody>
      </p:sp>
      <p:grpSp>
        <p:nvGrpSpPr>
          <p:cNvPr id="7" name="Group 6">
            <a:extLst>
              <a:ext uri="{FF2B5EF4-FFF2-40B4-BE49-F238E27FC236}">
                <a16:creationId xmlns:a16="http://schemas.microsoft.com/office/drawing/2014/main" id="{7E5C2F61-A53C-4BEC-9378-A45017B732B5}"/>
              </a:ext>
            </a:extLst>
          </p:cNvPr>
          <p:cNvGrpSpPr/>
          <p:nvPr/>
        </p:nvGrpSpPr>
        <p:grpSpPr>
          <a:xfrm>
            <a:off x="2449836" y="2103274"/>
            <a:ext cx="4244328" cy="2933184"/>
            <a:chOff x="603444" y="1246930"/>
            <a:chExt cx="2352561" cy="1942169"/>
          </a:xfrm>
        </p:grpSpPr>
        <p:sp>
          <p:nvSpPr>
            <p:cNvPr id="9" name="Rectangle: Rounded Corners 8">
              <a:extLst>
                <a:ext uri="{FF2B5EF4-FFF2-40B4-BE49-F238E27FC236}">
                  <a16:creationId xmlns:a16="http://schemas.microsoft.com/office/drawing/2014/main" id="{47405361-A86E-4E33-B3E8-098FE4C3FC18}"/>
                </a:ext>
              </a:extLst>
            </p:cNvPr>
            <p:cNvSpPr/>
            <p:nvPr/>
          </p:nvSpPr>
          <p:spPr>
            <a:xfrm>
              <a:off x="1439687" y="1246930"/>
              <a:ext cx="685801" cy="889000"/>
            </a:xfrm>
            <a:prstGeom prst="roundRect">
              <a:avLst/>
            </a:prstGeom>
            <a:solidFill>
              <a:srgbClr val="FFFFCC"/>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SassoonCRInfantMedium" panose="02000603020000020003" pitchFamily="2" charset="0"/>
                </a:rPr>
                <a:t>90</a:t>
              </a:r>
            </a:p>
          </p:txBody>
        </p:sp>
        <p:sp>
          <p:nvSpPr>
            <p:cNvPr id="10" name="Rectangle: Rounded Corners 9">
              <a:extLst>
                <a:ext uri="{FF2B5EF4-FFF2-40B4-BE49-F238E27FC236}">
                  <a16:creationId xmlns:a16="http://schemas.microsoft.com/office/drawing/2014/main" id="{4F312027-3D5D-4A98-9EDA-239D1E2D3EB3}"/>
                </a:ext>
              </a:extLst>
            </p:cNvPr>
            <p:cNvSpPr/>
            <p:nvPr/>
          </p:nvSpPr>
          <p:spPr>
            <a:xfrm>
              <a:off x="2270204" y="1246930"/>
              <a:ext cx="685801" cy="889000"/>
            </a:xfrm>
            <a:prstGeom prst="roundRect">
              <a:avLst/>
            </a:prstGeom>
            <a:solidFill>
              <a:srgbClr val="FFFFCC"/>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SassoonCRInfantMedium" panose="02000603020000020003" pitchFamily="2" charset="0"/>
                </a:rPr>
                <a:t>=</a:t>
              </a:r>
            </a:p>
          </p:txBody>
        </p:sp>
        <p:sp>
          <p:nvSpPr>
            <p:cNvPr id="11" name="Rectangle: Rounded Corners 10">
              <a:extLst>
                <a:ext uri="{FF2B5EF4-FFF2-40B4-BE49-F238E27FC236}">
                  <a16:creationId xmlns:a16="http://schemas.microsoft.com/office/drawing/2014/main" id="{7032BD25-E9A5-4231-8ECB-0C751B8A7910}"/>
                </a:ext>
              </a:extLst>
            </p:cNvPr>
            <p:cNvSpPr/>
            <p:nvPr/>
          </p:nvSpPr>
          <p:spPr>
            <a:xfrm>
              <a:off x="1927303" y="2300099"/>
              <a:ext cx="685801" cy="889000"/>
            </a:xfrm>
            <a:prstGeom prst="roundRect">
              <a:avLst/>
            </a:prstGeom>
            <a:solidFill>
              <a:srgbClr val="FFFFCC"/>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SassoonCRInfantMedium" panose="02000603020000020003" pitchFamily="2" charset="0"/>
                </a:rPr>
                <a:t>+</a:t>
              </a:r>
            </a:p>
          </p:txBody>
        </p:sp>
        <p:sp>
          <p:nvSpPr>
            <p:cNvPr id="12" name="Rectangle: Rounded Corners 11">
              <a:extLst>
                <a:ext uri="{FF2B5EF4-FFF2-40B4-BE49-F238E27FC236}">
                  <a16:creationId xmlns:a16="http://schemas.microsoft.com/office/drawing/2014/main" id="{469B22E7-CF4F-41FC-ADD4-8E51949F6AF0}"/>
                </a:ext>
              </a:extLst>
            </p:cNvPr>
            <p:cNvSpPr/>
            <p:nvPr/>
          </p:nvSpPr>
          <p:spPr>
            <a:xfrm>
              <a:off x="603444" y="1246930"/>
              <a:ext cx="685801" cy="889000"/>
            </a:xfrm>
            <a:prstGeom prst="roundRect">
              <a:avLst/>
            </a:prstGeom>
            <a:solidFill>
              <a:srgbClr val="FFFFCC"/>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SassoonCRInfantMedium" panose="02000603020000020003" pitchFamily="2" charset="0"/>
                </a:rPr>
                <a:t>100</a:t>
              </a:r>
            </a:p>
          </p:txBody>
        </p:sp>
        <p:sp>
          <p:nvSpPr>
            <p:cNvPr id="13" name="Rectangle: Rounded Corners 12">
              <a:extLst>
                <a:ext uri="{FF2B5EF4-FFF2-40B4-BE49-F238E27FC236}">
                  <a16:creationId xmlns:a16="http://schemas.microsoft.com/office/drawing/2014/main" id="{ACB73C2E-4102-4184-B22E-07F3213C130A}"/>
                </a:ext>
              </a:extLst>
            </p:cNvPr>
            <p:cNvSpPr/>
            <p:nvPr/>
          </p:nvSpPr>
          <p:spPr>
            <a:xfrm>
              <a:off x="958851" y="2300099"/>
              <a:ext cx="685801" cy="889000"/>
            </a:xfrm>
            <a:prstGeom prst="roundRect">
              <a:avLst/>
            </a:prstGeom>
            <a:solidFill>
              <a:srgbClr val="FFFFCC"/>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SassoonCRInfantMedium" panose="02000603020000020003" pitchFamily="2" charset="0"/>
                </a:rPr>
                <a:t>10</a:t>
              </a:r>
            </a:p>
          </p:txBody>
        </p:sp>
      </p:grpSp>
    </p:spTree>
    <p:extLst>
      <p:ext uri="{BB962C8B-B14F-4D97-AF65-F5344CB8AC3E}">
        <p14:creationId xmlns:p14="http://schemas.microsoft.com/office/powerpoint/2010/main" val="18205158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Reasoning 1</a:t>
            </a:r>
          </a:p>
          <a:p>
            <a:pPr algn="ctr"/>
            <a:endParaRPr lang="en-GB" sz="2400" u="sng" dirty="0">
              <a:solidFill>
                <a:schemeClr val="bg2">
                  <a:lumMod val="50000"/>
                </a:schemeClr>
              </a:solidFill>
              <a:latin typeface="SassoonCRInfantMedium" panose="02000603020000020003" pitchFamily="2" charset="0"/>
            </a:endParaRPr>
          </a:p>
          <a:p>
            <a:pPr lvl="0" algn="ctr" defTabSz="514350">
              <a:defRPr/>
            </a:pPr>
            <a:r>
              <a:rPr lang="en-GB" sz="2400" dirty="0">
                <a:solidFill>
                  <a:prstClr val="black"/>
                </a:solidFill>
                <a:latin typeface="SassoonCRInfantMedium" panose="02000603020000020003" pitchFamily="2" charset="0"/>
              </a:rPr>
              <a:t>Which is the incorrect number sentence below?</a:t>
            </a:r>
            <a:br>
              <a:rPr lang="en-GB" sz="2400" dirty="0">
                <a:solidFill>
                  <a:prstClr val="black"/>
                </a:solidFill>
                <a:latin typeface="SassoonCRInfantMedium" panose="02000603020000020003" pitchFamily="2" charset="0"/>
              </a:rPr>
            </a:br>
            <a:endParaRPr lang="en-GB" sz="2400" dirty="0">
              <a:solidFill>
                <a:prstClr val="black"/>
              </a:solidFill>
              <a:latin typeface="SassoonCRInfantMedium" panose="02000603020000020003" pitchFamily="2" charset="0"/>
              <a:sym typeface="Wingdings" panose="05000000000000000000" pitchFamily="2" charset="2"/>
            </a:endParaRPr>
          </a:p>
          <a:p>
            <a:pPr lvl="0" defTabSz="514350">
              <a:defRPr/>
            </a:pPr>
            <a:endParaRPr lang="en-GB" sz="2400" dirty="0">
              <a:solidFill>
                <a:prstClr val="black"/>
              </a:solidFill>
              <a:latin typeface="SassoonCRInfantMedium" panose="02000603020000020003" pitchFamily="2" charset="0"/>
              <a:sym typeface="Wingdings" panose="05000000000000000000" pitchFamily="2" charset="2"/>
            </a:endParaRPr>
          </a:p>
          <a:p>
            <a:pPr lvl="0" defTabSz="514350">
              <a:defRPr/>
            </a:pPr>
            <a:endParaRPr lang="en-GB" sz="2400" dirty="0">
              <a:solidFill>
                <a:prstClr val="black"/>
              </a:solidFill>
              <a:latin typeface="SassoonCRInfantMedium" panose="02000603020000020003" pitchFamily="2" charset="0"/>
              <a:sym typeface="Wingdings" panose="05000000000000000000" pitchFamily="2" charset="2"/>
            </a:endParaRPr>
          </a:p>
          <a:p>
            <a:pPr lvl="0" defTabSz="514350">
              <a:defRPr/>
            </a:pPr>
            <a:endParaRPr lang="en-GB" sz="2400" dirty="0">
              <a:solidFill>
                <a:prstClr val="black"/>
              </a:solidFill>
              <a:latin typeface="SassoonCRInfantMedium" panose="02000603020000020003" pitchFamily="2" charset="0"/>
              <a:sym typeface="Wingdings" panose="05000000000000000000" pitchFamily="2" charset="2"/>
            </a:endParaRPr>
          </a:p>
          <a:p>
            <a:pPr lvl="0" defTabSz="514350">
              <a:defRPr/>
            </a:pPr>
            <a:endParaRPr lang="en-GB" sz="2400" dirty="0">
              <a:solidFill>
                <a:prstClr val="black"/>
              </a:solidFill>
              <a:latin typeface="SassoonCRInfantMedium" panose="02000603020000020003" pitchFamily="2" charset="0"/>
              <a:sym typeface="Wingdings" panose="05000000000000000000" pitchFamily="2" charset="2"/>
            </a:endParaRPr>
          </a:p>
          <a:p>
            <a:pPr lvl="0" defTabSz="514350">
              <a:defRPr/>
            </a:pPr>
            <a:endParaRPr lang="en-GB" sz="2400" dirty="0">
              <a:solidFill>
                <a:prstClr val="black"/>
              </a:solidFill>
              <a:latin typeface="SassoonCRInfantMedium" panose="02000603020000020003" pitchFamily="2" charset="0"/>
              <a:sym typeface="Wingdings" panose="05000000000000000000" pitchFamily="2" charset="2"/>
            </a:endParaRPr>
          </a:p>
          <a:p>
            <a:pPr lvl="0" defTabSz="514350">
              <a:defRPr/>
            </a:pPr>
            <a:endParaRPr lang="en-GB" sz="2400" dirty="0">
              <a:solidFill>
                <a:prstClr val="black"/>
              </a:solidFill>
              <a:latin typeface="SassoonCRInfantMedium" panose="02000603020000020003" pitchFamily="2" charset="0"/>
              <a:sym typeface="Wingdings" panose="05000000000000000000" pitchFamily="2" charset="2"/>
            </a:endParaRPr>
          </a:p>
          <a:p>
            <a:pPr lvl="0" defTabSz="514350">
              <a:defRPr/>
            </a:pPr>
            <a:endParaRPr lang="en-GB" sz="2400" dirty="0">
              <a:solidFill>
                <a:prstClr val="black"/>
              </a:solidFill>
              <a:latin typeface="SassoonCRInfantMedium" panose="02000603020000020003" pitchFamily="2" charset="0"/>
              <a:sym typeface="Wingdings" panose="05000000000000000000" pitchFamily="2" charset="2"/>
            </a:endParaRPr>
          </a:p>
          <a:p>
            <a:pPr lvl="0" defTabSz="514350">
              <a:defRPr/>
            </a:pPr>
            <a:r>
              <a:rPr lang="en-GB" sz="2400" dirty="0">
                <a:solidFill>
                  <a:prstClr val="black"/>
                </a:solidFill>
                <a:latin typeface="SassoonCRInfantMedium" panose="02000603020000020003" pitchFamily="2" charset="0"/>
                <a:sym typeface="Wingdings" panose="05000000000000000000" pitchFamily="2" charset="2"/>
              </a:rPr>
              <a:t>Explain why it is incorrect.</a:t>
            </a:r>
            <a:endParaRPr lang="en-GB" sz="3600" dirty="0">
              <a:solidFill>
                <a:prstClr val="black"/>
              </a:solidFill>
              <a:latin typeface="SassoonCRInfantMedium" panose="02000603020000020003" pitchFamily="2" charset="0"/>
              <a:sym typeface="Wingdings" panose="05000000000000000000" pitchFamily="2" charset="2"/>
            </a:endParaRPr>
          </a:p>
          <a:p>
            <a:pPr algn="ctr"/>
            <a:endParaRPr lang="en-GB" sz="2400" u="sng" dirty="0">
              <a:solidFill>
                <a:schemeClr val="bg2">
                  <a:lumMod val="50000"/>
                </a:schemeClr>
              </a:solidFill>
              <a:latin typeface="SassoonCRInfantMedium" panose="02000603020000020003" pitchFamily="2" charset="0"/>
            </a:endParaRPr>
          </a:p>
          <a:p>
            <a:pPr lvl="0"/>
            <a:endParaRPr lang="en-GB" sz="2800" dirty="0">
              <a:solidFill>
                <a:srgbClr val="E7E6E6">
                  <a:lumMod val="25000"/>
                </a:srgbClr>
              </a:solidFill>
              <a:latin typeface="SassoonCRInfantMedium" panose="02000603020000020003" pitchFamily="2" charset="0"/>
            </a:endParaRPr>
          </a:p>
        </p:txBody>
      </p:sp>
      <p:graphicFrame>
        <p:nvGraphicFramePr>
          <p:cNvPr id="7" name="Table 6">
            <a:extLst>
              <a:ext uri="{FF2B5EF4-FFF2-40B4-BE49-F238E27FC236}">
                <a16:creationId xmlns:a16="http://schemas.microsoft.com/office/drawing/2014/main" id="{FF24FE25-7743-428E-9964-7C54C83ECDD9}"/>
              </a:ext>
            </a:extLst>
          </p:cNvPr>
          <p:cNvGraphicFramePr>
            <a:graphicFrameLocks noGrp="1"/>
          </p:cNvGraphicFramePr>
          <p:nvPr>
            <p:extLst>
              <p:ext uri="{D42A27DB-BD31-4B8C-83A1-F6EECF244321}">
                <p14:modId xmlns:p14="http://schemas.microsoft.com/office/powerpoint/2010/main" val="1281086967"/>
              </p:ext>
            </p:extLst>
          </p:nvPr>
        </p:nvGraphicFramePr>
        <p:xfrm>
          <a:off x="1879645" y="1624267"/>
          <a:ext cx="5384710" cy="2512303"/>
        </p:xfrm>
        <a:graphic>
          <a:graphicData uri="http://schemas.openxmlformats.org/drawingml/2006/table">
            <a:tbl>
              <a:tblPr firstRow="1" bandRow="1">
                <a:tableStyleId>{5940675A-B579-460E-94D1-54222C63F5DA}</a:tableStyleId>
              </a:tblPr>
              <a:tblGrid>
                <a:gridCol w="1264748">
                  <a:extLst>
                    <a:ext uri="{9D8B030D-6E8A-4147-A177-3AD203B41FA5}">
                      <a16:colId xmlns:a16="http://schemas.microsoft.com/office/drawing/2014/main" val="4202283060"/>
                    </a:ext>
                  </a:extLst>
                </a:gridCol>
                <a:gridCol w="795233">
                  <a:extLst>
                    <a:ext uri="{9D8B030D-6E8A-4147-A177-3AD203B41FA5}">
                      <a16:colId xmlns:a16="http://schemas.microsoft.com/office/drawing/2014/main" val="1650514294"/>
                    </a:ext>
                  </a:extLst>
                </a:gridCol>
                <a:gridCol w="1264748">
                  <a:extLst>
                    <a:ext uri="{9D8B030D-6E8A-4147-A177-3AD203B41FA5}">
                      <a16:colId xmlns:a16="http://schemas.microsoft.com/office/drawing/2014/main" val="40047155"/>
                    </a:ext>
                  </a:extLst>
                </a:gridCol>
                <a:gridCol w="795233">
                  <a:extLst>
                    <a:ext uri="{9D8B030D-6E8A-4147-A177-3AD203B41FA5}">
                      <a16:colId xmlns:a16="http://schemas.microsoft.com/office/drawing/2014/main" val="3647594747"/>
                    </a:ext>
                  </a:extLst>
                </a:gridCol>
                <a:gridCol w="1264748">
                  <a:extLst>
                    <a:ext uri="{9D8B030D-6E8A-4147-A177-3AD203B41FA5}">
                      <a16:colId xmlns:a16="http://schemas.microsoft.com/office/drawing/2014/main" val="1904715795"/>
                    </a:ext>
                  </a:extLst>
                </a:gridCol>
              </a:tblGrid>
              <a:tr h="600871">
                <a:tc>
                  <a:txBody>
                    <a:bodyPr/>
                    <a:lstStyle/>
                    <a:p>
                      <a:pPr algn="ctr"/>
                      <a:r>
                        <a:rPr lang="en-GB" sz="2800" dirty="0">
                          <a:latin typeface="SassoonCRInfantMedium" panose="02000603020000020003" pitchFamily="2" charset="0"/>
                        </a:rPr>
                        <a:t>70</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2800" dirty="0">
                          <a:latin typeface="SassoonCRInfantMedium" panose="02000603020000020003" pitchFamily="2" charset="0"/>
                        </a:rPr>
                        <a: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2800" dirty="0">
                          <a:latin typeface="SassoonCRInfantMedium" panose="02000603020000020003" pitchFamily="2" charset="0"/>
                        </a:rPr>
                        <a:t>40</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2800" dirty="0">
                          <a:latin typeface="SassoonCRInfantMedium" panose="02000603020000020003" pitchFamily="2" charset="0"/>
                        </a:rPr>
                        <a: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2800" dirty="0">
                          <a:latin typeface="SassoonCRInfantMedium" panose="02000603020000020003" pitchFamily="2" charset="0"/>
                        </a:rPr>
                        <a:t>100</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846325448"/>
                  </a:ext>
                </a:extLst>
              </a:tr>
              <a:tr h="354845">
                <a:tc>
                  <a:txBody>
                    <a:bodyPr/>
                    <a:lstStyle/>
                    <a:p>
                      <a:pPr algn="ctr"/>
                      <a:endParaRPr lang="en-GB" sz="400" dirty="0">
                        <a:latin typeface="SassoonCRInfantMedium" panose="02000603020000020003" pitchFamily="2"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400" dirty="0">
                        <a:latin typeface="SassoonCRInfantMedium" panose="02000603020000020003" pitchFamily="2"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400" dirty="0">
                        <a:latin typeface="SassoonCRInfantMedium" panose="02000603020000020003" pitchFamily="2"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400" dirty="0">
                        <a:latin typeface="SassoonCRInfantMedium" panose="02000603020000020003" pitchFamily="2"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400" dirty="0">
                        <a:latin typeface="SassoonCRInfantMedium" panose="02000603020000020003" pitchFamily="2"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02948782"/>
                  </a:ext>
                </a:extLst>
              </a:tr>
              <a:tr h="600871">
                <a:tc>
                  <a:txBody>
                    <a:bodyPr/>
                    <a:lstStyle/>
                    <a:p>
                      <a:pPr algn="ctr"/>
                      <a:r>
                        <a:rPr lang="en-GB" sz="2800" dirty="0">
                          <a:latin typeface="SassoonCRInfantMedium" panose="02000603020000020003" pitchFamily="2" charset="0"/>
                        </a:rPr>
                        <a:t>50</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2800" dirty="0">
                          <a:latin typeface="SassoonCRInfantMedium" panose="02000603020000020003" pitchFamily="2" charset="0"/>
                        </a:rPr>
                        <a: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2800" dirty="0">
                          <a:latin typeface="SassoonCRInfantMedium" panose="02000603020000020003" pitchFamily="2" charset="0"/>
                        </a:rPr>
                        <a:t>50</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2800" dirty="0">
                          <a:latin typeface="SassoonCRInfantMedium" panose="02000603020000020003" pitchFamily="2" charset="0"/>
                        </a:rPr>
                        <a: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2800" dirty="0">
                          <a:latin typeface="SassoonCRInfantMedium" panose="02000603020000020003" pitchFamily="2" charset="0"/>
                        </a:rPr>
                        <a:t>100</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43130345"/>
                  </a:ext>
                </a:extLst>
              </a:tr>
              <a:tr h="354845">
                <a:tc>
                  <a:txBody>
                    <a:bodyPr/>
                    <a:lstStyle/>
                    <a:p>
                      <a:pPr algn="ctr"/>
                      <a:endParaRPr lang="en-GB" sz="400" dirty="0">
                        <a:latin typeface="SassoonCRInfantMedium" panose="02000603020000020003" pitchFamily="2"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400" dirty="0">
                        <a:latin typeface="SassoonCRInfantMedium" panose="02000603020000020003" pitchFamily="2"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400" dirty="0">
                        <a:latin typeface="SassoonCRInfantMedium" panose="02000603020000020003" pitchFamily="2"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400" dirty="0">
                        <a:latin typeface="SassoonCRInfantMedium" panose="02000603020000020003" pitchFamily="2"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400" dirty="0">
                        <a:latin typeface="SassoonCRInfantMedium" panose="02000603020000020003" pitchFamily="2"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430826445"/>
                  </a:ext>
                </a:extLst>
              </a:tr>
              <a:tr h="600871">
                <a:tc>
                  <a:txBody>
                    <a:bodyPr/>
                    <a:lstStyle/>
                    <a:p>
                      <a:pPr algn="ctr"/>
                      <a:r>
                        <a:rPr lang="en-GB" sz="2800" dirty="0">
                          <a:latin typeface="SassoonCRInfantMedium" panose="02000603020000020003" pitchFamily="2" charset="0"/>
                        </a:rPr>
                        <a:t>100</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2800" dirty="0">
                          <a:latin typeface="SassoonCRInfantMedium" panose="02000603020000020003" pitchFamily="2" charset="0"/>
                        </a:rPr>
                        <a: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2800" dirty="0">
                          <a:latin typeface="SassoonCRInfantMedium" panose="02000603020000020003" pitchFamily="2" charset="0"/>
                        </a:rPr>
                        <a:t>60</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2800" dirty="0">
                          <a:latin typeface="SassoonCRInfantMedium" panose="02000603020000020003" pitchFamily="2" charset="0"/>
                        </a:rPr>
                        <a: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2800" dirty="0">
                          <a:latin typeface="SassoonCRInfantMedium" panose="02000603020000020003" pitchFamily="2" charset="0"/>
                        </a:rPr>
                        <a:t>40</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70129819"/>
                  </a:ext>
                </a:extLst>
              </a:tr>
            </a:tbl>
          </a:graphicData>
        </a:graphic>
      </p:graphicFrame>
    </p:spTree>
    <p:extLst>
      <p:ext uri="{BB962C8B-B14F-4D97-AF65-F5344CB8AC3E}">
        <p14:creationId xmlns:p14="http://schemas.microsoft.com/office/powerpoint/2010/main" val="6360145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Reasoning 1</a:t>
            </a:r>
          </a:p>
          <a:p>
            <a:pPr algn="ctr"/>
            <a:endParaRPr lang="en-GB" sz="2400" u="sng" dirty="0">
              <a:solidFill>
                <a:schemeClr val="bg2">
                  <a:lumMod val="50000"/>
                </a:schemeClr>
              </a:solidFill>
              <a:latin typeface="SassoonCRInfantMedium" panose="02000603020000020003" pitchFamily="2" charset="0"/>
            </a:endParaRPr>
          </a:p>
          <a:p>
            <a:pPr lvl="0" algn="ctr" defTabSz="514350">
              <a:defRPr/>
            </a:pPr>
            <a:r>
              <a:rPr lang="en-GB" sz="2400" dirty="0">
                <a:solidFill>
                  <a:prstClr val="black"/>
                </a:solidFill>
                <a:latin typeface="SassoonCRInfantMedium" panose="02000603020000020003" pitchFamily="2" charset="0"/>
              </a:rPr>
              <a:t>Which is the incorrect number sentence below?</a:t>
            </a:r>
            <a:br>
              <a:rPr lang="en-GB" sz="2400" dirty="0">
                <a:solidFill>
                  <a:prstClr val="black"/>
                </a:solidFill>
                <a:latin typeface="SassoonCRInfantMedium" panose="02000603020000020003" pitchFamily="2" charset="0"/>
              </a:rPr>
            </a:br>
            <a:endParaRPr lang="en-GB" sz="2400" dirty="0">
              <a:solidFill>
                <a:prstClr val="black"/>
              </a:solidFill>
              <a:latin typeface="SassoonCRInfantMedium" panose="02000603020000020003" pitchFamily="2" charset="0"/>
              <a:sym typeface="Wingdings" panose="05000000000000000000" pitchFamily="2" charset="2"/>
            </a:endParaRPr>
          </a:p>
          <a:p>
            <a:pPr lvl="0" defTabSz="514350">
              <a:defRPr/>
            </a:pPr>
            <a:endParaRPr lang="en-GB" sz="2400" dirty="0">
              <a:solidFill>
                <a:prstClr val="black"/>
              </a:solidFill>
              <a:latin typeface="SassoonCRInfantMedium" panose="02000603020000020003" pitchFamily="2" charset="0"/>
              <a:sym typeface="Wingdings" panose="05000000000000000000" pitchFamily="2" charset="2"/>
            </a:endParaRPr>
          </a:p>
          <a:p>
            <a:pPr lvl="0" defTabSz="514350">
              <a:defRPr/>
            </a:pPr>
            <a:endParaRPr lang="en-GB" sz="2400" dirty="0">
              <a:solidFill>
                <a:prstClr val="black"/>
              </a:solidFill>
              <a:latin typeface="SassoonCRInfantMedium" panose="02000603020000020003" pitchFamily="2" charset="0"/>
              <a:sym typeface="Wingdings" panose="05000000000000000000" pitchFamily="2" charset="2"/>
            </a:endParaRPr>
          </a:p>
          <a:p>
            <a:pPr lvl="0" defTabSz="514350">
              <a:defRPr/>
            </a:pPr>
            <a:endParaRPr lang="en-GB" sz="2400" dirty="0">
              <a:solidFill>
                <a:prstClr val="black"/>
              </a:solidFill>
              <a:latin typeface="SassoonCRInfantMedium" panose="02000603020000020003" pitchFamily="2" charset="0"/>
              <a:sym typeface="Wingdings" panose="05000000000000000000" pitchFamily="2" charset="2"/>
            </a:endParaRPr>
          </a:p>
          <a:p>
            <a:pPr lvl="0" defTabSz="514350">
              <a:defRPr/>
            </a:pPr>
            <a:endParaRPr lang="en-GB" sz="2400" dirty="0">
              <a:solidFill>
                <a:prstClr val="black"/>
              </a:solidFill>
              <a:latin typeface="SassoonCRInfantMedium" panose="02000603020000020003" pitchFamily="2" charset="0"/>
              <a:sym typeface="Wingdings" panose="05000000000000000000" pitchFamily="2" charset="2"/>
            </a:endParaRPr>
          </a:p>
          <a:p>
            <a:pPr lvl="0" defTabSz="514350">
              <a:defRPr/>
            </a:pPr>
            <a:endParaRPr lang="en-GB" sz="2400" dirty="0">
              <a:solidFill>
                <a:prstClr val="black"/>
              </a:solidFill>
              <a:latin typeface="SassoonCRInfantMedium" panose="02000603020000020003" pitchFamily="2" charset="0"/>
              <a:sym typeface="Wingdings" panose="05000000000000000000" pitchFamily="2" charset="2"/>
            </a:endParaRPr>
          </a:p>
          <a:p>
            <a:pPr lvl="0" defTabSz="514350">
              <a:defRPr/>
            </a:pPr>
            <a:endParaRPr lang="en-GB" sz="2400" dirty="0">
              <a:solidFill>
                <a:prstClr val="black"/>
              </a:solidFill>
              <a:latin typeface="SassoonCRInfantMedium" panose="02000603020000020003" pitchFamily="2" charset="0"/>
              <a:sym typeface="Wingdings" panose="05000000000000000000" pitchFamily="2" charset="2"/>
            </a:endParaRPr>
          </a:p>
          <a:p>
            <a:pPr lvl="0" defTabSz="514350">
              <a:defRPr/>
            </a:pPr>
            <a:endParaRPr lang="en-GB" sz="2400" dirty="0">
              <a:solidFill>
                <a:prstClr val="black"/>
              </a:solidFill>
              <a:latin typeface="SassoonCRInfantMedium" panose="02000603020000020003" pitchFamily="2" charset="0"/>
              <a:sym typeface="Wingdings" panose="05000000000000000000" pitchFamily="2" charset="2"/>
            </a:endParaRPr>
          </a:p>
          <a:p>
            <a:pPr lvl="0" defTabSz="514350">
              <a:defRPr/>
            </a:pPr>
            <a:r>
              <a:rPr lang="en-GB" sz="2400" dirty="0">
                <a:solidFill>
                  <a:prstClr val="black"/>
                </a:solidFill>
                <a:latin typeface="SassoonCRInfantMedium" panose="02000603020000020003" pitchFamily="2" charset="0"/>
                <a:sym typeface="Wingdings" panose="05000000000000000000" pitchFamily="2" charset="2"/>
              </a:rPr>
              <a:t>Explain why it is incorrect.</a:t>
            </a:r>
            <a:endParaRPr lang="en-GB" sz="3600" dirty="0">
              <a:solidFill>
                <a:prstClr val="black"/>
              </a:solidFill>
              <a:latin typeface="SassoonCRInfantMedium" panose="02000603020000020003" pitchFamily="2" charset="0"/>
              <a:sym typeface="Wingdings" panose="05000000000000000000" pitchFamily="2" charset="2"/>
            </a:endParaRPr>
          </a:p>
          <a:p>
            <a:pPr lvl="0" defTabSz="514350">
              <a:defRPr/>
            </a:pPr>
            <a:r>
              <a:rPr lang="en-GB" sz="2400" dirty="0">
                <a:solidFill>
                  <a:schemeClr val="tx1"/>
                </a:solidFill>
                <a:latin typeface="SassoonCRInfantMedium" panose="02000603020000020003" pitchFamily="2" charset="0"/>
              </a:rPr>
              <a:t>70 + 40 = 100 is incorrect because…</a:t>
            </a:r>
          </a:p>
          <a:p>
            <a:pPr algn="ctr"/>
            <a:endParaRPr lang="en-GB" sz="2400" u="sng" dirty="0">
              <a:solidFill>
                <a:schemeClr val="bg2">
                  <a:lumMod val="50000"/>
                </a:schemeClr>
              </a:solidFill>
              <a:latin typeface="SassoonCRInfantMedium" panose="02000603020000020003" pitchFamily="2" charset="0"/>
            </a:endParaRPr>
          </a:p>
          <a:p>
            <a:pPr lvl="0"/>
            <a:endParaRPr lang="en-GB" sz="2800" dirty="0">
              <a:solidFill>
                <a:srgbClr val="E7E6E6">
                  <a:lumMod val="25000"/>
                </a:srgbClr>
              </a:solidFill>
              <a:latin typeface="SassoonCRInfantMedium" panose="02000603020000020003" pitchFamily="2" charset="0"/>
            </a:endParaRPr>
          </a:p>
        </p:txBody>
      </p:sp>
      <p:graphicFrame>
        <p:nvGraphicFramePr>
          <p:cNvPr id="7" name="Table 6">
            <a:extLst>
              <a:ext uri="{FF2B5EF4-FFF2-40B4-BE49-F238E27FC236}">
                <a16:creationId xmlns:a16="http://schemas.microsoft.com/office/drawing/2014/main" id="{FF24FE25-7743-428E-9964-7C54C83ECDD9}"/>
              </a:ext>
            </a:extLst>
          </p:cNvPr>
          <p:cNvGraphicFramePr>
            <a:graphicFrameLocks noGrp="1"/>
          </p:cNvGraphicFramePr>
          <p:nvPr>
            <p:extLst>
              <p:ext uri="{D42A27DB-BD31-4B8C-83A1-F6EECF244321}">
                <p14:modId xmlns:p14="http://schemas.microsoft.com/office/powerpoint/2010/main" val="2183848761"/>
              </p:ext>
            </p:extLst>
          </p:nvPr>
        </p:nvGraphicFramePr>
        <p:xfrm>
          <a:off x="1879645" y="1624267"/>
          <a:ext cx="5384710" cy="2512303"/>
        </p:xfrm>
        <a:graphic>
          <a:graphicData uri="http://schemas.openxmlformats.org/drawingml/2006/table">
            <a:tbl>
              <a:tblPr firstRow="1" bandRow="1">
                <a:tableStyleId>{5940675A-B579-460E-94D1-54222C63F5DA}</a:tableStyleId>
              </a:tblPr>
              <a:tblGrid>
                <a:gridCol w="1264748">
                  <a:extLst>
                    <a:ext uri="{9D8B030D-6E8A-4147-A177-3AD203B41FA5}">
                      <a16:colId xmlns:a16="http://schemas.microsoft.com/office/drawing/2014/main" val="4202283060"/>
                    </a:ext>
                  </a:extLst>
                </a:gridCol>
                <a:gridCol w="795233">
                  <a:extLst>
                    <a:ext uri="{9D8B030D-6E8A-4147-A177-3AD203B41FA5}">
                      <a16:colId xmlns:a16="http://schemas.microsoft.com/office/drawing/2014/main" val="1650514294"/>
                    </a:ext>
                  </a:extLst>
                </a:gridCol>
                <a:gridCol w="1264748">
                  <a:extLst>
                    <a:ext uri="{9D8B030D-6E8A-4147-A177-3AD203B41FA5}">
                      <a16:colId xmlns:a16="http://schemas.microsoft.com/office/drawing/2014/main" val="40047155"/>
                    </a:ext>
                  </a:extLst>
                </a:gridCol>
                <a:gridCol w="795233">
                  <a:extLst>
                    <a:ext uri="{9D8B030D-6E8A-4147-A177-3AD203B41FA5}">
                      <a16:colId xmlns:a16="http://schemas.microsoft.com/office/drawing/2014/main" val="3647594747"/>
                    </a:ext>
                  </a:extLst>
                </a:gridCol>
                <a:gridCol w="1264748">
                  <a:extLst>
                    <a:ext uri="{9D8B030D-6E8A-4147-A177-3AD203B41FA5}">
                      <a16:colId xmlns:a16="http://schemas.microsoft.com/office/drawing/2014/main" val="1904715795"/>
                    </a:ext>
                  </a:extLst>
                </a:gridCol>
              </a:tblGrid>
              <a:tr h="600871">
                <a:tc>
                  <a:txBody>
                    <a:bodyPr/>
                    <a:lstStyle/>
                    <a:p>
                      <a:pPr algn="ctr"/>
                      <a:r>
                        <a:rPr lang="en-GB" sz="2800" dirty="0">
                          <a:solidFill>
                            <a:srgbClr val="FF0000"/>
                          </a:solidFill>
                          <a:latin typeface="SassoonCRInfantMedium" panose="02000603020000020003" pitchFamily="2" charset="0"/>
                        </a:rPr>
                        <a:t>70</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2800" dirty="0">
                          <a:solidFill>
                            <a:srgbClr val="FF0000"/>
                          </a:solidFill>
                          <a:latin typeface="SassoonCRInfantMedium" panose="02000603020000020003" pitchFamily="2" charset="0"/>
                        </a:rPr>
                        <a: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2800" dirty="0">
                          <a:solidFill>
                            <a:srgbClr val="FF0000"/>
                          </a:solidFill>
                          <a:latin typeface="SassoonCRInfantMedium" panose="02000603020000020003" pitchFamily="2" charset="0"/>
                        </a:rPr>
                        <a:t>40</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2800" dirty="0">
                          <a:solidFill>
                            <a:srgbClr val="FF0000"/>
                          </a:solidFill>
                          <a:latin typeface="SassoonCRInfantMedium" panose="02000603020000020003" pitchFamily="2" charset="0"/>
                        </a:rPr>
                        <a: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2800" dirty="0">
                          <a:solidFill>
                            <a:srgbClr val="FF0000"/>
                          </a:solidFill>
                          <a:latin typeface="SassoonCRInfantMedium" panose="02000603020000020003" pitchFamily="2" charset="0"/>
                        </a:rPr>
                        <a:t>100</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846325448"/>
                  </a:ext>
                </a:extLst>
              </a:tr>
              <a:tr h="354845">
                <a:tc>
                  <a:txBody>
                    <a:bodyPr/>
                    <a:lstStyle/>
                    <a:p>
                      <a:pPr algn="ctr"/>
                      <a:endParaRPr lang="en-GB" sz="400" dirty="0">
                        <a:latin typeface="SassoonCRInfantMedium" panose="02000603020000020003" pitchFamily="2"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400" dirty="0">
                        <a:latin typeface="SassoonCRInfantMedium" panose="02000603020000020003" pitchFamily="2"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400" dirty="0">
                        <a:latin typeface="SassoonCRInfantMedium" panose="02000603020000020003" pitchFamily="2"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400" dirty="0">
                        <a:latin typeface="SassoonCRInfantMedium" panose="02000603020000020003" pitchFamily="2"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400" dirty="0">
                        <a:latin typeface="SassoonCRInfantMedium" panose="02000603020000020003" pitchFamily="2"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02948782"/>
                  </a:ext>
                </a:extLst>
              </a:tr>
              <a:tr h="600871">
                <a:tc>
                  <a:txBody>
                    <a:bodyPr/>
                    <a:lstStyle/>
                    <a:p>
                      <a:pPr algn="ctr"/>
                      <a:r>
                        <a:rPr lang="en-GB" sz="2800" dirty="0">
                          <a:latin typeface="SassoonCRInfantMedium" panose="02000603020000020003" pitchFamily="2" charset="0"/>
                        </a:rPr>
                        <a:t>50</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2800" dirty="0">
                          <a:latin typeface="SassoonCRInfantMedium" panose="02000603020000020003" pitchFamily="2" charset="0"/>
                        </a:rPr>
                        <a: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2800" dirty="0">
                          <a:latin typeface="SassoonCRInfantMedium" panose="02000603020000020003" pitchFamily="2" charset="0"/>
                        </a:rPr>
                        <a:t>50</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2800" dirty="0">
                          <a:latin typeface="SassoonCRInfantMedium" panose="02000603020000020003" pitchFamily="2" charset="0"/>
                        </a:rPr>
                        <a: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2800" dirty="0">
                          <a:latin typeface="SassoonCRInfantMedium" panose="02000603020000020003" pitchFamily="2" charset="0"/>
                        </a:rPr>
                        <a:t>100</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43130345"/>
                  </a:ext>
                </a:extLst>
              </a:tr>
              <a:tr h="354845">
                <a:tc>
                  <a:txBody>
                    <a:bodyPr/>
                    <a:lstStyle/>
                    <a:p>
                      <a:pPr algn="ctr"/>
                      <a:endParaRPr lang="en-GB" sz="400" dirty="0">
                        <a:latin typeface="SassoonCRInfantMedium" panose="02000603020000020003" pitchFamily="2"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400" dirty="0">
                        <a:latin typeface="SassoonCRInfantMedium" panose="02000603020000020003" pitchFamily="2"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400" dirty="0">
                        <a:latin typeface="SassoonCRInfantMedium" panose="02000603020000020003" pitchFamily="2"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400" dirty="0">
                        <a:latin typeface="SassoonCRInfantMedium" panose="02000603020000020003" pitchFamily="2"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400" dirty="0">
                        <a:latin typeface="SassoonCRInfantMedium" panose="02000603020000020003" pitchFamily="2"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430826445"/>
                  </a:ext>
                </a:extLst>
              </a:tr>
              <a:tr h="600871">
                <a:tc>
                  <a:txBody>
                    <a:bodyPr/>
                    <a:lstStyle/>
                    <a:p>
                      <a:pPr algn="ctr"/>
                      <a:r>
                        <a:rPr lang="en-GB" sz="2800" dirty="0">
                          <a:latin typeface="SassoonCRInfantMedium" panose="02000603020000020003" pitchFamily="2" charset="0"/>
                        </a:rPr>
                        <a:t>100</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2800" dirty="0">
                          <a:latin typeface="SassoonCRInfantMedium" panose="02000603020000020003" pitchFamily="2" charset="0"/>
                        </a:rPr>
                        <a: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2800" dirty="0">
                          <a:latin typeface="SassoonCRInfantMedium" panose="02000603020000020003" pitchFamily="2" charset="0"/>
                        </a:rPr>
                        <a:t>60</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2800" dirty="0">
                          <a:latin typeface="SassoonCRInfantMedium" panose="02000603020000020003" pitchFamily="2" charset="0"/>
                        </a:rPr>
                        <a: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2800" dirty="0">
                          <a:latin typeface="SassoonCRInfantMedium" panose="02000603020000020003" pitchFamily="2" charset="0"/>
                        </a:rPr>
                        <a:t>40</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70129819"/>
                  </a:ext>
                </a:extLst>
              </a:tr>
            </a:tbl>
          </a:graphicData>
        </a:graphic>
      </p:graphicFrame>
    </p:spTree>
    <p:extLst>
      <p:ext uri="{BB962C8B-B14F-4D97-AF65-F5344CB8AC3E}">
        <p14:creationId xmlns:p14="http://schemas.microsoft.com/office/powerpoint/2010/main" val="37324991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Reasoning 1</a:t>
            </a:r>
          </a:p>
          <a:p>
            <a:pPr algn="ctr"/>
            <a:endParaRPr lang="en-GB" sz="2400" u="sng" dirty="0">
              <a:solidFill>
                <a:schemeClr val="bg2">
                  <a:lumMod val="50000"/>
                </a:schemeClr>
              </a:solidFill>
              <a:latin typeface="SassoonCRInfantMedium" panose="02000603020000020003" pitchFamily="2" charset="0"/>
            </a:endParaRPr>
          </a:p>
          <a:p>
            <a:pPr lvl="0" algn="ctr" defTabSz="514350">
              <a:defRPr/>
            </a:pPr>
            <a:r>
              <a:rPr lang="en-GB" sz="2400" dirty="0">
                <a:solidFill>
                  <a:prstClr val="black"/>
                </a:solidFill>
                <a:latin typeface="SassoonCRInfantMedium" panose="02000603020000020003" pitchFamily="2" charset="0"/>
              </a:rPr>
              <a:t>Which is the incorrect number sentence below?</a:t>
            </a:r>
            <a:br>
              <a:rPr lang="en-GB" sz="2400" dirty="0">
                <a:solidFill>
                  <a:prstClr val="black"/>
                </a:solidFill>
                <a:latin typeface="SassoonCRInfantMedium" panose="02000603020000020003" pitchFamily="2" charset="0"/>
              </a:rPr>
            </a:br>
            <a:endParaRPr lang="en-GB" sz="2400" dirty="0">
              <a:solidFill>
                <a:prstClr val="black"/>
              </a:solidFill>
              <a:latin typeface="SassoonCRInfantMedium" panose="02000603020000020003" pitchFamily="2" charset="0"/>
              <a:sym typeface="Wingdings" panose="05000000000000000000" pitchFamily="2" charset="2"/>
            </a:endParaRPr>
          </a:p>
          <a:p>
            <a:pPr lvl="0" defTabSz="514350">
              <a:defRPr/>
            </a:pPr>
            <a:endParaRPr lang="en-GB" sz="2400" dirty="0">
              <a:solidFill>
                <a:prstClr val="black"/>
              </a:solidFill>
              <a:latin typeface="SassoonCRInfantMedium" panose="02000603020000020003" pitchFamily="2" charset="0"/>
              <a:sym typeface="Wingdings" panose="05000000000000000000" pitchFamily="2" charset="2"/>
            </a:endParaRPr>
          </a:p>
          <a:p>
            <a:pPr lvl="0" defTabSz="514350">
              <a:defRPr/>
            </a:pPr>
            <a:endParaRPr lang="en-GB" sz="2400" dirty="0">
              <a:solidFill>
                <a:prstClr val="black"/>
              </a:solidFill>
              <a:latin typeface="SassoonCRInfantMedium" panose="02000603020000020003" pitchFamily="2" charset="0"/>
              <a:sym typeface="Wingdings" panose="05000000000000000000" pitchFamily="2" charset="2"/>
            </a:endParaRPr>
          </a:p>
          <a:p>
            <a:pPr lvl="0" defTabSz="514350">
              <a:defRPr/>
            </a:pPr>
            <a:endParaRPr lang="en-GB" sz="2400" dirty="0">
              <a:solidFill>
                <a:prstClr val="black"/>
              </a:solidFill>
              <a:latin typeface="SassoonCRInfantMedium" panose="02000603020000020003" pitchFamily="2" charset="0"/>
              <a:sym typeface="Wingdings" panose="05000000000000000000" pitchFamily="2" charset="2"/>
            </a:endParaRPr>
          </a:p>
          <a:p>
            <a:pPr lvl="0" defTabSz="514350">
              <a:defRPr/>
            </a:pPr>
            <a:endParaRPr lang="en-GB" sz="2400" dirty="0">
              <a:solidFill>
                <a:prstClr val="black"/>
              </a:solidFill>
              <a:latin typeface="SassoonCRInfantMedium" panose="02000603020000020003" pitchFamily="2" charset="0"/>
              <a:sym typeface="Wingdings" panose="05000000000000000000" pitchFamily="2" charset="2"/>
            </a:endParaRPr>
          </a:p>
          <a:p>
            <a:pPr lvl="0" defTabSz="514350">
              <a:defRPr/>
            </a:pPr>
            <a:endParaRPr lang="en-GB" sz="2400" dirty="0">
              <a:solidFill>
                <a:prstClr val="black"/>
              </a:solidFill>
              <a:latin typeface="SassoonCRInfantMedium" panose="02000603020000020003" pitchFamily="2" charset="0"/>
              <a:sym typeface="Wingdings" panose="05000000000000000000" pitchFamily="2" charset="2"/>
            </a:endParaRPr>
          </a:p>
          <a:p>
            <a:pPr lvl="0" defTabSz="514350">
              <a:defRPr/>
            </a:pPr>
            <a:endParaRPr lang="en-GB" sz="2400" dirty="0">
              <a:solidFill>
                <a:prstClr val="black"/>
              </a:solidFill>
              <a:latin typeface="SassoonCRInfantMedium" panose="02000603020000020003" pitchFamily="2" charset="0"/>
              <a:sym typeface="Wingdings" panose="05000000000000000000" pitchFamily="2" charset="2"/>
            </a:endParaRPr>
          </a:p>
          <a:p>
            <a:pPr lvl="0" defTabSz="514350">
              <a:defRPr/>
            </a:pPr>
            <a:endParaRPr lang="en-GB" sz="2400" dirty="0">
              <a:solidFill>
                <a:prstClr val="black"/>
              </a:solidFill>
              <a:latin typeface="SassoonCRInfantMedium" panose="02000603020000020003" pitchFamily="2" charset="0"/>
              <a:sym typeface="Wingdings" panose="05000000000000000000" pitchFamily="2" charset="2"/>
            </a:endParaRPr>
          </a:p>
          <a:p>
            <a:pPr lvl="0" defTabSz="514350">
              <a:defRPr/>
            </a:pPr>
            <a:r>
              <a:rPr lang="en-GB" sz="2400" dirty="0">
                <a:solidFill>
                  <a:prstClr val="black"/>
                </a:solidFill>
                <a:latin typeface="SassoonCRInfantMedium" panose="02000603020000020003" pitchFamily="2" charset="0"/>
                <a:sym typeface="Wingdings" panose="05000000000000000000" pitchFamily="2" charset="2"/>
              </a:rPr>
              <a:t>Explain why it is incorrect.</a:t>
            </a:r>
            <a:endParaRPr lang="en-GB" sz="3600" dirty="0">
              <a:solidFill>
                <a:prstClr val="black"/>
              </a:solidFill>
              <a:latin typeface="SassoonCRInfantMedium" panose="02000603020000020003" pitchFamily="2" charset="0"/>
              <a:sym typeface="Wingdings" panose="05000000000000000000" pitchFamily="2" charset="2"/>
            </a:endParaRPr>
          </a:p>
          <a:p>
            <a:pPr lvl="0" defTabSz="514350">
              <a:defRPr/>
            </a:pPr>
            <a:r>
              <a:rPr lang="en-GB" sz="2400" dirty="0">
                <a:solidFill>
                  <a:srgbClr val="FF0000"/>
                </a:solidFill>
                <a:latin typeface="SassoonCRInfantMedium" panose="02000603020000020003" pitchFamily="2" charset="0"/>
              </a:rPr>
              <a:t>70 + 40 = 100 is incorrect because 70 + 40 = 110.</a:t>
            </a:r>
          </a:p>
          <a:p>
            <a:pPr lvl="0" defTabSz="514350">
              <a:defRPr/>
            </a:pPr>
            <a:r>
              <a:rPr lang="en-GB" sz="2400" dirty="0">
                <a:solidFill>
                  <a:srgbClr val="FF0000"/>
                </a:solidFill>
                <a:latin typeface="SassoonCRInfantMedium" panose="02000603020000020003" pitchFamily="2" charset="0"/>
              </a:rPr>
              <a:t>The number sentence should be:</a:t>
            </a:r>
          </a:p>
          <a:p>
            <a:pPr lvl="0" defTabSz="514350">
              <a:defRPr/>
            </a:pPr>
            <a:r>
              <a:rPr lang="en-GB" sz="2400" dirty="0">
                <a:solidFill>
                  <a:srgbClr val="FF0000"/>
                </a:solidFill>
                <a:latin typeface="SassoonCRInfantMedium" panose="02000603020000020003" pitchFamily="2" charset="0"/>
              </a:rPr>
              <a:t>60 + 40 = 100 or 70 + 30 = 100</a:t>
            </a:r>
          </a:p>
          <a:p>
            <a:pPr algn="ctr"/>
            <a:endParaRPr lang="en-GB" sz="2400" u="sng" dirty="0">
              <a:solidFill>
                <a:schemeClr val="bg2">
                  <a:lumMod val="50000"/>
                </a:schemeClr>
              </a:solidFill>
              <a:latin typeface="SassoonCRInfantMedium" panose="02000603020000020003" pitchFamily="2" charset="0"/>
            </a:endParaRPr>
          </a:p>
          <a:p>
            <a:pPr lvl="0"/>
            <a:endParaRPr lang="en-GB" sz="2800" dirty="0">
              <a:solidFill>
                <a:srgbClr val="E7E6E6">
                  <a:lumMod val="25000"/>
                </a:srgbClr>
              </a:solidFill>
              <a:latin typeface="SassoonCRInfantMedium" panose="02000603020000020003" pitchFamily="2" charset="0"/>
            </a:endParaRPr>
          </a:p>
        </p:txBody>
      </p:sp>
      <p:graphicFrame>
        <p:nvGraphicFramePr>
          <p:cNvPr id="7" name="Table 6">
            <a:extLst>
              <a:ext uri="{FF2B5EF4-FFF2-40B4-BE49-F238E27FC236}">
                <a16:creationId xmlns:a16="http://schemas.microsoft.com/office/drawing/2014/main" id="{FF24FE25-7743-428E-9964-7C54C83ECDD9}"/>
              </a:ext>
            </a:extLst>
          </p:cNvPr>
          <p:cNvGraphicFramePr>
            <a:graphicFrameLocks noGrp="1"/>
          </p:cNvGraphicFramePr>
          <p:nvPr>
            <p:extLst/>
          </p:nvPr>
        </p:nvGraphicFramePr>
        <p:xfrm>
          <a:off x="1879645" y="1624267"/>
          <a:ext cx="5384710" cy="2512303"/>
        </p:xfrm>
        <a:graphic>
          <a:graphicData uri="http://schemas.openxmlformats.org/drawingml/2006/table">
            <a:tbl>
              <a:tblPr firstRow="1" bandRow="1">
                <a:tableStyleId>{5940675A-B579-460E-94D1-54222C63F5DA}</a:tableStyleId>
              </a:tblPr>
              <a:tblGrid>
                <a:gridCol w="1264748">
                  <a:extLst>
                    <a:ext uri="{9D8B030D-6E8A-4147-A177-3AD203B41FA5}">
                      <a16:colId xmlns:a16="http://schemas.microsoft.com/office/drawing/2014/main" val="4202283060"/>
                    </a:ext>
                  </a:extLst>
                </a:gridCol>
                <a:gridCol w="795233">
                  <a:extLst>
                    <a:ext uri="{9D8B030D-6E8A-4147-A177-3AD203B41FA5}">
                      <a16:colId xmlns:a16="http://schemas.microsoft.com/office/drawing/2014/main" val="1650514294"/>
                    </a:ext>
                  </a:extLst>
                </a:gridCol>
                <a:gridCol w="1264748">
                  <a:extLst>
                    <a:ext uri="{9D8B030D-6E8A-4147-A177-3AD203B41FA5}">
                      <a16:colId xmlns:a16="http://schemas.microsoft.com/office/drawing/2014/main" val="40047155"/>
                    </a:ext>
                  </a:extLst>
                </a:gridCol>
                <a:gridCol w="795233">
                  <a:extLst>
                    <a:ext uri="{9D8B030D-6E8A-4147-A177-3AD203B41FA5}">
                      <a16:colId xmlns:a16="http://schemas.microsoft.com/office/drawing/2014/main" val="3647594747"/>
                    </a:ext>
                  </a:extLst>
                </a:gridCol>
                <a:gridCol w="1264748">
                  <a:extLst>
                    <a:ext uri="{9D8B030D-6E8A-4147-A177-3AD203B41FA5}">
                      <a16:colId xmlns:a16="http://schemas.microsoft.com/office/drawing/2014/main" val="1904715795"/>
                    </a:ext>
                  </a:extLst>
                </a:gridCol>
              </a:tblGrid>
              <a:tr h="600871">
                <a:tc>
                  <a:txBody>
                    <a:bodyPr/>
                    <a:lstStyle/>
                    <a:p>
                      <a:pPr algn="ctr"/>
                      <a:r>
                        <a:rPr lang="en-GB" sz="2800" dirty="0">
                          <a:solidFill>
                            <a:srgbClr val="FF0000"/>
                          </a:solidFill>
                          <a:latin typeface="SassoonCRInfantMedium" panose="02000603020000020003" pitchFamily="2" charset="0"/>
                        </a:rPr>
                        <a:t>70</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2800" dirty="0">
                          <a:solidFill>
                            <a:srgbClr val="FF0000"/>
                          </a:solidFill>
                          <a:latin typeface="SassoonCRInfantMedium" panose="02000603020000020003" pitchFamily="2" charset="0"/>
                        </a:rPr>
                        <a: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2800" dirty="0">
                          <a:solidFill>
                            <a:srgbClr val="FF0000"/>
                          </a:solidFill>
                          <a:latin typeface="SassoonCRInfantMedium" panose="02000603020000020003" pitchFamily="2" charset="0"/>
                        </a:rPr>
                        <a:t>40</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2800" dirty="0">
                          <a:solidFill>
                            <a:srgbClr val="FF0000"/>
                          </a:solidFill>
                          <a:latin typeface="SassoonCRInfantMedium" panose="02000603020000020003" pitchFamily="2" charset="0"/>
                        </a:rPr>
                        <a: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2800" dirty="0">
                          <a:solidFill>
                            <a:srgbClr val="FF0000"/>
                          </a:solidFill>
                          <a:latin typeface="SassoonCRInfantMedium" panose="02000603020000020003" pitchFamily="2" charset="0"/>
                        </a:rPr>
                        <a:t>100</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846325448"/>
                  </a:ext>
                </a:extLst>
              </a:tr>
              <a:tr h="354845">
                <a:tc>
                  <a:txBody>
                    <a:bodyPr/>
                    <a:lstStyle/>
                    <a:p>
                      <a:pPr algn="ctr"/>
                      <a:endParaRPr lang="en-GB" sz="400" dirty="0">
                        <a:latin typeface="SassoonCRInfantMedium" panose="02000603020000020003" pitchFamily="2"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400" dirty="0">
                        <a:latin typeface="SassoonCRInfantMedium" panose="02000603020000020003" pitchFamily="2"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400" dirty="0">
                        <a:latin typeface="SassoonCRInfantMedium" panose="02000603020000020003" pitchFamily="2"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400" dirty="0">
                        <a:latin typeface="SassoonCRInfantMedium" panose="02000603020000020003" pitchFamily="2"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400" dirty="0">
                        <a:latin typeface="SassoonCRInfantMedium" panose="02000603020000020003" pitchFamily="2"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02948782"/>
                  </a:ext>
                </a:extLst>
              </a:tr>
              <a:tr h="600871">
                <a:tc>
                  <a:txBody>
                    <a:bodyPr/>
                    <a:lstStyle/>
                    <a:p>
                      <a:pPr algn="ctr"/>
                      <a:r>
                        <a:rPr lang="en-GB" sz="2800" dirty="0">
                          <a:latin typeface="SassoonCRInfantMedium" panose="02000603020000020003" pitchFamily="2" charset="0"/>
                        </a:rPr>
                        <a:t>50</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2800" dirty="0">
                          <a:latin typeface="SassoonCRInfantMedium" panose="02000603020000020003" pitchFamily="2" charset="0"/>
                        </a:rPr>
                        <a: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2800" dirty="0">
                          <a:latin typeface="SassoonCRInfantMedium" panose="02000603020000020003" pitchFamily="2" charset="0"/>
                        </a:rPr>
                        <a:t>50</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2800" dirty="0">
                          <a:latin typeface="SassoonCRInfantMedium" panose="02000603020000020003" pitchFamily="2" charset="0"/>
                        </a:rPr>
                        <a: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2800" dirty="0">
                          <a:latin typeface="SassoonCRInfantMedium" panose="02000603020000020003" pitchFamily="2" charset="0"/>
                        </a:rPr>
                        <a:t>100</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43130345"/>
                  </a:ext>
                </a:extLst>
              </a:tr>
              <a:tr h="354845">
                <a:tc>
                  <a:txBody>
                    <a:bodyPr/>
                    <a:lstStyle/>
                    <a:p>
                      <a:pPr algn="ctr"/>
                      <a:endParaRPr lang="en-GB" sz="400" dirty="0">
                        <a:latin typeface="SassoonCRInfantMedium" panose="02000603020000020003" pitchFamily="2"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400" dirty="0">
                        <a:latin typeface="SassoonCRInfantMedium" panose="02000603020000020003" pitchFamily="2"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400" dirty="0">
                        <a:latin typeface="SassoonCRInfantMedium" panose="02000603020000020003" pitchFamily="2"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400" dirty="0">
                        <a:latin typeface="SassoonCRInfantMedium" panose="02000603020000020003" pitchFamily="2"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400" dirty="0">
                        <a:latin typeface="SassoonCRInfantMedium" panose="02000603020000020003" pitchFamily="2"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430826445"/>
                  </a:ext>
                </a:extLst>
              </a:tr>
              <a:tr h="600871">
                <a:tc>
                  <a:txBody>
                    <a:bodyPr/>
                    <a:lstStyle/>
                    <a:p>
                      <a:pPr algn="ctr"/>
                      <a:r>
                        <a:rPr lang="en-GB" sz="2800" dirty="0">
                          <a:latin typeface="SassoonCRInfantMedium" panose="02000603020000020003" pitchFamily="2" charset="0"/>
                        </a:rPr>
                        <a:t>100</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2800" dirty="0">
                          <a:latin typeface="SassoonCRInfantMedium" panose="02000603020000020003" pitchFamily="2" charset="0"/>
                        </a:rPr>
                        <a: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2800" dirty="0">
                          <a:latin typeface="SassoonCRInfantMedium" panose="02000603020000020003" pitchFamily="2" charset="0"/>
                        </a:rPr>
                        <a:t>60</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2800" dirty="0">
                          <a:latin typeface="SassoonCRInfantMedium" panose="02000603020000020003" pitchFamily="2" charset="0"/>
                        </a:rPr>
                        <a: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2800" dirty="0">
                          <a:latin typeface="SassoonCRInfantMedium" panose="02000603020000020003" pitchFamily="2" charset="0"/>
                        </a:rPr>
                        <a:t>40</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70129819"/>
                  </a:ext>
                </a:extLst>
              </a:tr>
            </a:tbl>
          </a:graphicData>
        </a:graphic>
      </p:graphicFrame>
    </p:spTree>
    <p:extLst>
      <p:ext uri="{BB962C8B-B14F-4D97-AF65-F5344CB8AC3E}">
        <p14:creationId xmlns:p14="http://schemas.microsoft.com/office/powerpoint/2010/main" val="11072167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pic>
        <p:nvPicPr>
          <p:cNvPr id="20" name="Picture 19">
            <a:extLst>
              <a:ext uri="{FF2B5EF4-FFF2-40B4-BE49-F238E27FC236}">
                <a16:creationId xmlns:a16="http://schemas.microsoft.com/office/drawing/2014/main" id="{A1002C66-DE35-40C0-B3AF-69C309016B74}"/>
              </a:ext>
            </a:extLst>
          </p:cNvPr>
          <p:cNvPicPr>
            <a:picLocks noChangeAspect="1"/>
          </p:cNvPicPr>
          <p:nvPr/>
        </p:nvPicPr>
        <p:blipFill>
          <a:blip r:embed="rId4"/>
          <a:stretch>
            <a:fillRect/>
          </a:stretch>
        </p:blipFill>
        <p:spPr>
          <a:xfrm>
            <a:off x="115438" y="136070"/>
            <a:ext cx="8913124" cy="6322100"/>
          </a:xfrm>
          <a:prstGeom prst="rect">
            <a:avLst/>
          </a:prstGeom>
        </p:spPr>
      </p:pic>
      <p:sp>
        <p:nvSpPr>
          <p:cNvPr id="21" name="Rectangle 20">
            <a:extLst>
              <a:ext uri="{FF2B5EF4-FFF2-40B4-BE49-F238E27FC236}">
                <a16:creationId xmlns:a16="http://schemas.microsoft.com/office/drawing/2014/main" id="{5D71195D-FC0B-4BAA-855E-1E49CA0C4893}"/>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Problem Solving 2</a:t>
            </a:r>
          </a:p>
          <a:p>
            <a:pPr algn="ctr"/>
            <a:endParaRPr lang="en-GB" sz="2400" u="sng" dirty="0">
              <a:solidFill>
                <a:schemeClr val="bg2">
                  <a:lumMod val="50000"/>
                </a:schemeClr>
              </a:solidFill>
              <a:latin typeface="SassoonCRInfantMedium" panose="02000603020000020003" pitchFamily="2" charset="0"/>
            </a:endParaRPr>
          </a:p>
          <a:p>
            <a:pPr algn="ctr"/>
            <a:r>
              <a:rPr lang="en-GB" sz="2400" dirty="0">
                <a:solidFill>
                  <a:prstClr val="black"/>
                </a:solidFill>
                <a:latin typeface="SassoonCRInfantMedium" panose="02000603020000020003" pitchFamily="2" charset="0"/>
              </a:rPr>
              <a:t>Ryan spends £100 on two items. </a:t>
            </a:r>
          </a:p>
          <a:p>
            <a:pPr algn="ctr"/>
            <a:r>
              <a:rPr lang="en-GB" sz="2400" dirty="0">
                <a:solidFill>
                  <a:prstClr val="black"/>
                </a:solidFill>
                <a:latin typeface="SassoonCRInfantMedium" panose="02000603020000020003" pitchFamily="2" charset="0"/>
              </a:rPr>
              <a:t>Find all the possible combinations.</a:t>
            </a:r>
            <a:endParaRPr lang="en-GB" sz="2400" u="sng" dirty="0">
              <a:solidFill>
                <a:schemeClr val="bg2">
                  <a:lumMod val="50000"/>
                </a:schemeClr>
              </a:solidFill>
              <a:latin typeface="SassoonCRInfantMedium" panose="02000603020000020003" pitchFamily="2" charset="0"/>
            </a:endParaRPr>
          </a:p>
          <a:p>
            <a:pPr algn="ctr"/>
            <a:endParaRPr lang="en-GB" sz="2800" dirty="0">
              <a:solidFill>
                <a:srgbClr val="FF0000"/>
              </a:solidFill>
              <a:latin typeface="SassoonCRInfantMedium" panose="02000603020000020003" pitchFamily="2" charset="0"/>
            </a:endParaRPr>
          </a:p>
        </p:txBody>
      </p:sp>
      <p:grpSp>
        <p:nvGrpSpPr>
          <p:cNvPr id="22" name="Group 21">
            <a:extLst>
              <a:ext uri="{FF2B5EF4-FFF2-40B4-BE49-F238E27FC236}">
                <a16:creationId xmlns:a16="http://schemas.microsoft.com/office/drawing/2014/main" id="{98A10224-8F2C-401E-8378-6A0CF4E1F3D4}"/>
              </a:ext>
            </a:extLst>
          </p:cNvPr>
          <p:cNvGrpSpPr/>
          <p:nvPr/>
        </p:nvGrpSpPr>
        <p:grpSpPr>
          <a:xfrm>
            <a:off x="2255149" y="2899015"/>
            <a:ext cx="4370047" cy="1938807"/>
            <a:chOff x="395548" y="7593047"/>
            <a:chExt cx="2594228" cy="1517286"/>
          </a:xfrm>
        </p:grpSpPr>
        <p:sp>
          <p:nvSpPr>
            <p:cNvPr id="39" name="TextBox 38">
              <a:extLst>
                <a:ext uri="{FF2B5EF4-FFF2-40B4-BE49-F238E27FC236}">
                  <a16:creationId xmlns:a16="http://schemas.microsoft.com/office/drawing/2014/main" id="{949BA7F2-E963-414F-89FA-813E63BFC777}"/>
                </a:ext>
              </a:extLst>
            </p:cNvPr>
            <p:cNvSpPr txBox="1"/>
            <p:nvPr/>
          </p:nvSpPr>
          <p:spPr>
            <a:xfrm>
              <a:off x="395548" y="7593047"/>
              <a:ext cx="550796" cy="361293"/>
            </a:xfrm>
            <a:prstGeom prst="rect">
              <a:avLst/>
            </a:prstGeom>
            <a:noFill/>
          </p:spPr>
          <p:txBody>
            <a:bodyPr wrap="square" rtlCol="0">
              <a:spAutoFit/>
            </a:bodyPr>
            <a:lstStyle/>
            <a:p>
              <a:pPr algn="ctr"/>
              <a:r>
                <a:rPr lang="en-GB" sz="2400" dirty="0">
                  <a:latin typeface="SassoonCRInfantMedium" panose="02000603020000020003" pitchFamily="2" charset="0"/>
                </a:rPr>
                <a:t>£20</a:t>
              </a:r>
            </a:p>
          </p:txBody>
        </p:sp>
        <p:sp>
          <p:nvSpPr>
            <p:cNvPr id="40" name="TextBox 39">
              <a:extLst>
                <a:ext uri="{FF2B5EF4-FFF2-40B4-BE49-F238E27FC236}">
                  <a16:creationId xmlns:a16="http://schemas.microsoft.com/office/drawing/2014/main" id="{429914CF-1460-4271-9E97-8162869C6F3D}"/>
                </a:ext>
              </a:extLst>
            </p:cNvPr>
            <p:cNvSpPr txBox="1"/>
            <p:nvPr/>
          </p:nvSpPr>
          <p:spPr>
            <a:xfrm>
              <a:off x="879488" y="8749040"/>
              <a:ext cx="550796" cy="361293"/>
            </a:xfrm>
            <a:prstGeom prst="rect">
              <a:avLst/>
            </a:prstGeom>
            <a:noFill/>
          </p:spPr>
          <p:txBody>
            <a:bodyPr wrap="square" rtlCol="0">
              <a:spAutoFit/>
            </a:bodyPr>
            <a:lstStyle/>
            <a:p>
              <a:pPr algn="ctr"/>
              <a:r>
                <a:rPr lang="en-GB" sz="2400" dirty="0">
                  <a:latin typeface="SassoonCRInfantMedium" panose="02000603020000020003" pitchFamily="2" charset="0"/>
                </a:rPr>
                <a:t>£80</a:t>
              </a:r>
            </a:p>
          </p:txBody>
        </p:sp>
        <p:sp>
          <p:nvSpPr>
            <p:cNvPr id="41" name="TextBox 40">
              <a:extLst>
                <a:ext uri="{FF2B5EF4-FFF2-40B4-BE49-F238E27FC236}">
                  <a16:creationId xmlns:a16="http://schemas.microsoft.com/office/drawing/2014/main" id="{2317C17B-4C1C-4BBA-AD28-145C2124B8BF}"/>
                </a:ext>
              </a:extLst>
            </p:cNvPr>
            <p:cNvSpPr txBox="1"/>
            <p:nvPr/>
          </p:nvSpPr>
          <p:spPr>
            <a:xfrm>
              <a:off x="1375954" y="7593047"/>
              <a:ext cx="550796" cy="361293"/>
            </a:xfrm>
            <a:prstGeom prst="rect">
              <a:avLst/>
            </a:prstGeom>
            <a:noFill/>
          </p:spPr>
          <p:txBody>
            <a:bodyPr wrap="square" rtlCol="0">
              <a:spAutoFit/>
            </a:bodyPr>
            <a:lstStyle/>
            <a:p>
              <a:pPr algn="ctr"/>
              <a:r>
                <a:rPr lang="en-GB" sz="2400" dirty="0">
                  <a:latin typeface="SassoonCRInfantMedium" panose="02000603020000020003" pitchFamily="2" charset="0"/>
                </a:rPr>
                <a:t>£30</a:t>
              </a:r>
            </a:p>
          </p:txBody>
        </p:sp>
        <p:sp>
          <p:nvSpPr>
            <p:cNvPr id="42" name="TextBox 41">
              <a:extLst>
                <a:ext uri="{FF2B5EF4-FFF2-40B4-BE49-F238E27FC236}">
                  <a16:creationId xmlns:a16="http://schemas.microsoft.com/office/drawing/2014/main" id="{2A047765-2530-46F7-B6BE-FA5C864D90D2}"/>
                </a:ext>
              </a:extLst>
            </p:cNvPr>
            <p:cNvSpPr txBox="1"/>
            <p:nvPr/>
          </p:nvSpPr>
          <p:spPr>
            <a:xfrm>
              <a:off x="2438980" y="7593047"/>
              <a:ext cx="550796" cy="361293"/>
            </a:xfrm>
            <a:prstGeom prst="rect">
              <a:avLst/>
            </a:prstGeom>
            <a:noFill/>
          </p:spPr>
          <p:txBody>
            <a:bodyPr wrap="square" rtlCol="0">
              <a:spAutoFit/>
            </a:bodyPr>
            <a:lstStyle/>
            <a:p>
              <a:pPr algn="ctr"/>
              <a:r>
                <a:rPr lang="en-GB" sz="2400" dirty="0">
                  <a:latin typeface="SassoonCRInfantMedium" panose="02000603020000020003" pitchFamily="2" charset="0"/>
                </a:rPr>
                <a:t>£50</a:t>
              </a:r>
            </a:p>
          </p:txBody>
        </p:sp>
        <p:sp>
          <p:nvSpPr>
            <p:cNvPr id="43" name="TextBox 42">
              <a:extLst>
                <a:ext uri="{FF2B5EF4-FFF2-40B4-BE49-F238E27FC236}">
                  <a16:creationId xmlns:a16="http://schemas.microsoft.com/office/drawing/2014/main" id="{233D3C7A-9A93-4BF9-9610-F54168D0FD92}"/>
                </a:ext>
              </a:extLst>
            </p:cNvPr>
            <p:cNvSpPr txBox="1"/>
            <p:nvPr/>
          </p:nvSpPr>
          <p:spPr>
            <a:xfrm>
              <a:off x="2071582" y="8749040"/>
              <a:ext cx="550796" cy="361293"/>
            </a:xfrm>
            <a:prstGeom prst="rect">
              <a:avLst/>
            </a:prstGeom>
            <a:noFill/>
          </p:spPr>
          <p:txBody>
            <a:bodyPr wrap="square" rtlCol="0">
              <a:spAutoFit/>
            </a:bodyPr>
            <a:lstStyle/>
            <a:p>
              <a:pPr algn="ctr"/>
              <a:r>
                <a:rPr lang="en-GB" sz="2400" dirty="0">
                  <a:latin typeface="SassoonCRInfantMedium" panose="02000603020000020003" pitchFamily="2" charset="0"/>
                </a:rPr>
                <a:t>£70</a:t>
              </a:r>
            </a:p>
          </p:txBody>
        </p:sp>
      </p:grpSp>
    </p:spTree>
    <p:extLst>
      <p:ext uri="{BB962C8B-B14F-4D97-AF65-F5344CB8AC3E}">
        <p14:creationId xmlns:p14="http://schemas.microsoft.com/office/powerpoint/2010/main" val="19540680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pic>
        <p:nvPicPr>
          <p:cNvPr id="20" name="Picture 19">
            <a:extLst>
              <a:ext uri="{FF2B5EF4-FFF2-40B4-BE49-F238E27FC236}">
                <a16:creationId xmlns:a16="http://schemas.microsoft.com/office/drawing/2014/main" id="{A1002C66-DE35-40C0-B3AF-69C309016B74}"/>
              </a:ext>
            </a:extLst>
          </p:cNvPr>
          <p:cNvPicPr>
            <a:picLocks noChangeAspect="1"/>
          </p:cNvPicPr>
          <p:nvPr/>
        </p:nvPicPr>
        <p:blipFill>
          <a:blip r:embed="rId4"/>
          <a:stretch>
            <a:fillRect/>
          </a:stretch>
        </p:blipFill>
        <p:spPr>
          <a:xfrm>
            <a:off x="115438" y="136070"/>
            <a:ext cx="8913124" cy="6322100"/>
          </a:xfrm>
          <a:prstGeom prst="rect">
            <a:avLst/>
          </a:prstGeom>
        </p:spPr>
      </p:pic>
      <p:sp>
        <p:nvSpPr>
          <p:cNvPr id="21" name="Rectangle 20">
            <a:extLst>
              <a:ext uri="{FF2B5EF4-FFF2-40B4-BE49-F238E27FC236}">
                <a16:creationId xmlns:a16="http://schemas.microsoft.com/office/drawing/2014/main" id="{5D71195D-FC0B-4BAA-855E-1E49CA0C4893}"/>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Problem Solving 2</a:t>
            </a:r>
          </a:p>
          <a:p>
            <a:pPr algn="ctr"/>
            <a:endParaRPr lang="en-GB" sz="2400" u="sng" dirty="0">
              <a:solidFill>
                <a:schemeClr val="bg2">
                  <a:lumMod val="50000"/>
                </a:schemeClr>
              </a:solidFill>
              <a:latin typeface="SassoonCRInfantMedium" panose="02000603020000020003" pitchFamily="2" charset="0"/>
            </a:endParaRPr>
          </a:p>
          <a:p>
            <a:pPr algn="ctr"/>
            <a:r>
              <a:rPr lang="en-GB" sz="2400" dirty="0">
                <a:solidFill>
                  <a:prstClr val="black"/>
                </a:solidFill>
                <a:latin typeface="SassoonCRInfantMedium" panose="02000603020000020003" pitchFamily="2" charset="0"/>
              </a:rPr>
              <a:t>Ryan spends £100 on two items. </a:t>
            </a:r>
          </a:p>
          <a:p>
            <a:pPr algn="ctr"/>
            <a:r>
              <a:rPr lang="en-GB" sz="2400" dirty="0">
                <a:solidFill>
                  <a:prstClr val="black"/>
                </a:solidFill>
                <a:latin typeface="SassoonCRInfantMedium" panose="02000603020000020003" pitchFamily="2" charset="0"/>
              </a:rPr>
              <a:t>Find all the possible combinations.</a:t>
            </a:r>
          </a:p>
          <a:p>
            <a:pPr algn="ctr"/>
            <a:endParaRPr lang="en-GB" sz="2400" u="sng" dirty="0">
              <a:solidFill>
                <a:prstClr val="black"/>
              </a:solidFill>
              <a:latin typeface="SassoonCRInfantMedium" panose="02000603020000020003" pitchFamily="2" charset="0"/>
            </a:endParaRPr>
          </a:p>
          <a:p>
            <a:pPr algn="ctr"/>
            <a:endParaRPr lang="en-GB" sz="2400" u="sng" dirty="0">
              <a:solidFill>
                <a:prstClr val="black"/>
              </a:solidFill>
              <a:latin typeface="SassoonCRInfantMedium" panose="02000603020000020003" pitchFamily="2" charset="0"/>
            </a:endParaRPr>
          </a:p>
          <a:p>
            <a:pPr algn="ctr"/>
            <a:endParaRPr lang="en-GB" sz="2400" u="sng" dirty="0">
              <a:solidFill>
                <a:prstClr val="black"/>
              </a:solidFill>
              <a:latin typeface="SassoonCRInfantMedium" panose="02000603020000020003" pitchFamily="2" charset="0"/>
            </a:endParaRPr>
          </a:p>
          <a:p>
            <a:pPr algn="ctr"/>
            <a:endParaRPr lang="en-GB" sz="2400" u="sng" dirty="0">
              <a:solidFill>
                <a:prstClr val="black"/>
              </a:solidFill>
              <a:latin typeface="SassoonCRInfantMedium" panose="02000603020000020003" pitchFamily="2" charset="0"/>
            </a:endParaRPr>
          </a:p>
          <a:p>
            <a:pPr algn="ctr"/>
            <a:endParaRPr lang="en-GB" sz="2400" u="sng" dirty="0">
              <a:solidFill>
                <a:prstClr val="black"/>
              </a:solidFill>
              <a:latin typeface="SassoonCRInfantMedium" panose="02000603020000020003" pitchFamily="2" charset="0"/>
            </a:endParaRPr>
          </a:p>
          <a:p>
            <a:pPr algn="ctr"/>
            <a:endParaRPr lang="en-GB" sz="2400" u="sng" dirty="0">
              <a:solidFill>
                <a:prstClr val="black"/>
              </a:solidFill>
              <a:latin typeface="SassoonCRInfantMedium" panose="02000603020000020003" pitchFamily="2" charset="0"/>
            </a:endParaRPr>
          </a:p>
          <a:p>
            <a:pPr algn="ctr"/>
            <a:endParaRPr lang="en-GB" sz="2400" u="sng" dirty="0">
              <a:solidFill>
                <a:prstClr val="black"/>
              </a:solidFill>
              <a:latin typeface="SassoonCRInfantMedium" panose="02000603020000020003" pitchFamily="2" charset="0"/>
            </a:endParaRPr>
          </a:p>
          <a:p>
            <a:pPr algn="ctr"/>
            <a:endParaRPr lang="en-GB" sz="2400" u="sng" dirty="0">
              <a:solidFill>
                <a:prstClr val="black"/>
              </a:solidFill>
              <a:latin typeface="SassoonCRInfantMedium" panose="02000603020000020003" pitchFamily="2" charset="0"/>
            </a:endParaRPr>
          </a:p>
          <a:p>
            <a:pPr algn="ctr"/>
            <a:endParaRPr lang="en-GB" sz="2400" u="sng" dirty="0">
              <a:solidFill>
                <a:prstClr val="black"/>
              </a:solidFill>
              <a:latin typeface="SassoonCRInfantMedium" panose="02000603020000020003" pitchFamily="2" charset="0"/>
            </a:endParaRPr>
          </a:p>
          <a:p>
            <a:pPr marL="342900" indent="-342900" algn="ctr">
              <a:buAutoNum type="arabicPeriod"/>
            </a:pPr>
            <a:r>
              <a:rPr lang="en-GB" sz="2400" dirty="0">
                <a:solidFill>
                  <a:srgbClr val="FF0000"/>
                </a:solidFill>
                <a:latin typeface="SassoonCRInfantMedium" panose="02000603020000020003" pitchFamily="2" charset="0"/>
              </a:rPr>
              <a:t>Football – £20 and Scooter – £80</a:t>
            </a:r>
          </a:p>
          <a:p>
            <a:pPr marL="342900" indent="-342900" algn="ctr">
              <a:buAutoNum type="arabicPeriod"/>
            </a:pPr>
            <a:r>
              <a:rPr lang="en-GB" sz="2400" dirty="0">
                <a:solidFill>
                  <a:srgbClr val="FF0000"/>
                </a:solidFill>
                <a:latin typeface="SassoonCRInfantMedium" panose="02000603020000020003" pitchFamily="2" charset="0"/>
              </a:rPr>
              <a:t>Drum – £30 and Robot – £70</a:t>
            </a:r>
            <a:endParaRPr lang="en-GB" sz="2400" u="sng" dirty="0">
              <a:solidFill>
                <a:schemeClr val="bg2">
                  <a:lumMod val="50000"/>
                </a:schemeClr>
              </a:solidFill>
              <a:latin typeface="SassoonCRInfantMedium" panose="02000603020000020003" pitchFamily="2" charset="0"/>
            </a:endParaRPr>
          </a:p>
          <a:p>
            <a:pPr algn="ctr"/>
            <a:endParaRPr lang="en-GB" sz="2800" dirty="0">
              <a:solidFill>
                <a:srgbClr val="FF0000"/>
              </a:solidFill>
              <a:latin typeface="SassoonCRInfantMedium" panose="02000603020000020003" pitchFamily="2" charset="0"/>
            </a:endParaRPr>
          </a:p>
        </p:txBody>
      </p:sp>
      <p:grpSp>
        <p:nvGrpSpPr>
          <p:cNvPr id="22" name="Group 21">
            <a:extLst>
              <a:ext uri="{FF2B5EF4-FFF2-40B4-BE49-F238E27FC236}">
                <a16:creationId xmlns:a16="http://schemas.microsoft.com/office/drawing/2014/main" id="{98A10224-8F2C-401E-8378-6A0CF4E1F3D4}"/>
              </a:ext>
            </a:extLst>
          </p:cNvPr>
          <p:cNvGrpSpPr/>
          <p:nvPr/>
        </p:nvGrpSpPr>
        <p:grpSpPr>
          <a:xfrm>
            <a:off x="2255149" y="2899015"/>
            <a:ext cx="4370047" cy="1938807"/>
            <a:chOff x="395548" y="7593047"/>
            <a:chExt cx="2594228" cy="1517286"/>
          </a:xfrm>
        </p:grpSpPr>
        <p:sp>
          <p:nvSpPr>
            <p:cNvPr id="39" name="TextBox 38">
              <a:extLst>
                <a:ext uri="{FF2B5EF4-FFF2-40B4-BE49-F238E27FC236}">
                  <a16:creationId xmlns:a16="http://schemas.microsoft.com/office/drawing/2014/main" id="{949BA7F2-E963-414F-89FA-813E63BFC777}"/>
                </a:ext>
              </a:extLst>
            </p:cNvPr>
            <p:cNvSpPr txBox="1"/>
            <p:nvPr/>
          </p:nvSpPr>
          <p:spPr>
            <a:xfrm>
              <a:off x="395548" y="7593047"/>
              <a:ext cx="550796" cy="361293"/>
            </a:xfrm>
            <a:prstGeom prst="rect">
              <a:avLst/>
            </a:prstGeom>
            <a:noFill/>
          </p:spPr>
          <p:txBody>
            <a:bodyPr wrap="square" rtlCol="0">
              <a:spAutoFit/>
            </a:bodyPr>
            <a:lstStyle/>
            <a:p>
              <a:pPr algn="ctr"/>
              <a:r>
                <a:rPr lang="en-GB" sz="2400" dirty="0">
                  <a:latin typeface="SassoonCRInfantMedium" panose="02000603020000020003" pitchFamily="2" charset="0"/>
                </a:rPr>
                <a:t>£20</a:t>
              </a:r>
            </a:p>
          </p:txBody>
        </p:sp>
        <p:sp>
          <p:nvSpPr>
            <p:cNvPr id="40" name="TextBox 39">
              <a:extLst>
                <a:ext uri="{FF2B5EF4-FFF2-40B4-BE49-F238E27FC236}">
                  <a16:creationId xmlns:a16="http://schemas.microsoft.com/office/drawing/2014/main" id="{429914CF-1460-4271-9E97-8162869C6F3D}"/>
                </a:ext>
              </a:extLst>
            </p:cNvPr>
            <p:cNvSpPr txBox="1"/>
            <p:nvPr/>
          </p:nvSpPr>
          <p:spPr>
            <a:xfrm>
              <a:off x="879488" y="8749040"/>
              <a:ext cx="550796" cy="361293"/>
            </a:xfrm>
            <a:prstGeom prst="rect">
              <a:avLst/>
            </a:prstGeom>
            <a:noFill/>
          </p:spPr>
          <p:txBody>
            <a:bodyPr wrap="square" rtlCol="0">
              <a:spAutoFit/>
            </a:bodyPr>
            <a:lstStyle/>
            <a:p>
              <a:pPr algn="ctr"/>
              <a:r>
                <a:rPr lang="en-GB" sz="2400" dirty="0">
                  <a:latin typeface="SassoonCRInfantMedium" panose="02000603020000020003" pitchFamily="2" charset="0"/>
                </a:rPr>
                <a:t>£80</a:t>
              </a:r>
            </a:p>
          </p:txBody>
        </p:sp>
        <p:sp>
          <p:nvSpPr>
            <p:cNvPr id="41" name="TextBox 40">
              <a:extLst>
                <a:ext uri="{FF2B5EF4-FFF2-40B4-BE49-F238E27FC236}">
                  <a16:creationId xmlns:a16="http://schemas.microsoft.com/office/drawing/2014/main" id="{2317C17B-4C1C-4BBA-AD28-145C2124B8BF}"/>
                </a:ext>
              </a:extLst>
            </p:cNvPr>
            <p:cNvSpPr txBox="1"/>
            <p:nvPr/>
          </p:nvSpPr>
          <p:spPr>
            <a:xfrm>
              <a:off x="1375954" y="7593047"/>
              <a:ext cx="550796" cy="361293"/>
            </a:xfrm>
            <a:prstGeom prst="rect">
              <a:avLst/>
            </a:prstGeom>
            <a:noFill/>
          </p:spPr>
          <p:txBody>
            <a:bodyPr wrap="square" rtlCol="0">
              <a:spAutoFit/>
            </a:bodyPr>
            <a:lstStyle/>
            <a:p>
              <a:pPr algn="ctr"/>
              <a:r>
                <a:rPr lang="en-GB" sz="2400" dirty="0">
                  <a:latin typeface="SassoonCRInfantMedium" panose="02000603020000020003" pitchFamily="2" charset="0"/>
                </a:rPr>
                <a:t>£30</a:t>
              </a:r>
            </a:p>
          </p:txBody>
        </p:sp>
        <p:sp>
          <p:nvSpPr>
            <p:cNvPr id="42" name="TextBox 41">
              <a:extLst>
                <a:ext uri="{FF2B5EF4-FFF2-40B4-BE49-F238E27FC236}">
                  <a16:creationId xmlns:a16="http://schemas.microsoft.com/office/drawing/2014/main" id="{2A047765-2530-46F7-B6BE-FA5C864D90D2}"/>
                </a:ext>
              </a:extLst>
            </p:cNvPr>
            <p:cNvSpPr txBox="1"/>
            <p:nvPr/>
          </p:nvSpPr>
          <p:spPr>
            <a:xfrm>
              <a:off x="2438980" y="7593047"/>
              <a:ext cx="550796" cy="361293"/>
            </a:xfrm>
            <a:prstGeom prst="rect">
              <a:avLst/>
            </a:prstGeom>
            <a:noFill/>
          </p:spPr>
          <p:txBody>
            <a:bodyPr wrap="square" rtlCol="0">
              <a:spAutoFit/>
            </a:bodyPr>
            <a:lstStyle/>
            <a:p>
              <a:pPr algn="ctr"/>
              <a:r>
                <a:rPr lang="en-GB" sz="2400" dirty="0">
                  <a:latin typeface="SassoonCRInfantMedium" panose="02000603020000020003" pitchFamily="2" charset="0"/>
                </a:rPr>
                <a:t>£50</a:t>
              </a:r>
            </a:p>
          </p:txBody>
        </p:sp>
        <p:sp>
          <p:nvSpPr>
            <p:cNvPr id="43" name="TextBox 42">
              <a:extLst>
                <a:ext uri="{FF2B5EF4-FFF2-40B4-BE49-F238E27FC236}">
                  <a16:creationId xmlns:a16="http://schemas.microsoft.com/office/drawing/2014/main" id="{233D3C7A-9A93-4BF9-9610-F54168D0FD92}"/>
                </a:ext>
              </a:extLst>
            </p:cNvPr>
            <p:cNvSpPr txBox="1"/>
            <p:nvPr/>
          </p:nvSpPr>
          <p:spPr>
            <a:xfrm>
              <a:off x="2071582" y="8749040"/>
              <a:ext cx="550796" cy="361293"/>
            </a:xfrm>
            <a:prstGeom prst="rect">
              <a:avLst/>
            </a:prstGeom>
            <a:noFill/>
          </p:spPr>
          <p:txBody>
            <a:bodyPr wrap="square" rtlCol="0">
              <a:spAutoFit/>
            </a:bodyPr>
            <a:lstStyle/>
            <a:p>
              <a:pPr algn="ctr"/>
              <a:r>
                <a:rPr lang="en-GB" sz="2400" dirty="0">
                  <a:latin typeface="SassoonCRInfantMedium" panose="02000603020000020003" pitchFamily="2" charset="0"/>
                </a:rPr>
                <a:t>£70</a:t>
              </a:r>
            </a:p>
          </p:txBody>
        </p:sp>
      </p:grpSp>
    </p:spTree>
    <p:extLst>
      <p:ext uri="{BB962C8B-B14F-4D97-AF65-F5344CB8AC3E}">
        <p14:creationId xmlns:p14="http://schemas.microsoft.com/office/powerpoint/2010/main" val="8132096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lgn="ctr"/>
            <a:r>
              <a:rPr lang="en-GB" sz="2000" u="sng" dirty="0">
                <a:solidFill>
                  <a:srgbClr val="E7E6E6">
                    <a:lumMod val="50000"/>
                  </a:srgbClr>
                </a:solidFill>
                <a:latin typeface="SassoonCRInfantMedium" panose="02000603020000020003" pitchFamily="2" charset="0"/>
              </a:rPr>
              <a:t>Year 2 – Autumn Block 2 – Addition and Subtraction</a:t>
            </a:r>
            <a:br>
              <a:rPr lang="en-GB" sz="2000" dirty="0">
                <a:solidFill>
                  <a:schemeClr val="bg2">
                    <a:lumMod val="50000"/>
                  </a:schemeClr>
                </a:solidFill>
                <a:latin typeface="SassoonCRInfantMedium" panose="02000603020000020003" pitchFamily="2" charset="0"/>
              </a:rPr>
            </a:br>
            <a:endParaRPr lang="en-GB" sz="2000" dirty="0">
              <a:solidFill>
                <a:schemeClr val="bg2">
                  <a:lumMod val="50000"/>
                </a:schemeClr>
              </a:solidFill>
              <a:latin typeface="SassoonCRInfantMedium" panose="02000603020000020003" pitchFamily="2" charset="0"/>
            </a:endParaRPr>
          </a:p>
          <a:p>
            <a:pPr lvl="0" algn="ctr"/>
            <a:endParaRPr lang="en-GB" sz="4400" dirty="0">
              <a:solidFill>
                <a:schemeClr val="bg2">
                  <a:lumMod val="50000"/>
                </a:schemeClr>
              </a:solidFill>
              <a:latin typeface="SassoonCRInfantMedium" panose="02000603020000020003" pitchFamily="2" charset="0"/>
            </a:endParaRPr>
          </a:p>
          <a:p>
            <a:pPr lvl="0" algn="ctr"/>
            <a:endParaRPr lang="en-GB" sz="4400" dirty="0">
              <a:solidFill>
                <a:schemeClr val="bg2">
                  <a:lumMod val="50000"/>
                </a:schemeClr>
              </a:solidFill>
              <a:latin typeface="SassoonCRInfantMedium" panose="02000603020000020003" pitchFamily="2" charset="0"/>
            </a:endParaRPr>
          </a:p>
          <a:p>
            <a:pPr lvl="0" algn="ctr"/>
            <a:r>
              <a:rPr lang="en-GB" sz="5400" dirty="0">
                <a:solidFill>
                  <a:schemeClr val="bg2">
                    <a:lumMod val="25000"/>
                  </a:schemeClr>
                </a:solidFill>
                <a:latin typeface="SassoonCRInfantMedium" panose="02000603020000020003" pitchFamily="2" charset="0"/>
              </a:rPr>
              <a:t>Step 5: Bonds to 100 (Tens)</a:t>
            </a:r>
          </a:p>
        </p:txBody>
      </p:sp>
    </p:spTree>
    <p:extLst>
      <p:ext uri="{BB962C8B-B14F-4D97-AF65-F5344CB8AC3E}">
        <p14:creationId xmlns:p14="http://schemas.microsoft.com/office/powerpoint/2010/main" val="38559005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Introduction</a:t>
            </a:r>
          </a:p>
          <a:p>
            <a:pPr algn="ctr"/>
            <a:endParaRPr lang="en-GB" sz="2000" u="sng" dirty="0">
              <a:solidFill>
                <a:schemeClr val="bg2">
                  <a:lumMod val="50000"/>
                </a:schemeClr>
              </a:solidFill>
              <a:latin typeface="SassoonCRInfantMedium" panose="02000603020000020003" pitchFamily="2" charset="0"/>
            </a:endParaRPr>
          </a:p>
          <a:p>
            <a:pPr marL="88900" algn="ctr"/>
            <a:r>
              <a:rPr lang="en-GB" sz="2400" dirty="0">
                <a:solidFill>
                  <a:schemeClr val="tx1"/>
                </a:solidFill>
                <a:latin typeface="SassoonCRInfantMedium" panose="02000603020000020003" pitchFamily="2" charset="0"/>
              </a:rPr>
              <a:t>Which ten frame represents 30 + 70 = 100?</a:t>
            </a:r>
          </a:p>
          <a:p>
            <a:pPr marL="88900" algn="ctr"/>
            <a:endParaRPr lang="en-GB" sz="2400" dirty="0">
              <a:solidFill>
                <a:schemeClr val="bg2">
                  <a:lumMod val="25000"/>
                </a:schemeClr>
              </a:solidFill>
              <a:latin typeface="SassoonCRInfantMedium" panose="02000603020000020003" pitchFamily="2" charset="0"/>
            </a:endParaRPr>
          </a:p>
          <a:p>
            <a:pPr marL="431800" indent="-342900" algn="ctr">
              <a:buFont typeface="Arial" panose="020B0604020202020204" pitchFamily="34" charset="0"/>
              <a:buChar char="•"/>
            </a:pPr>
            <a:endParaRPr lang="en-GB" sz="2400" dirty="0">
              <a:solidFill>
                <a:schemeClr val="bg2">
                  <a:lumMod val="25000"/>
                </a:schemeClr>
              </a:solidFill>
              <a:latin typeface="SassoonCRInfantMedium" panose="02000603020000020003" pitchFamily="2" charset="0"/>
            </a:endParaRPr>
          </a:p>
        </p:txBody>
      </p:sp>
      <p:graphicFrame>
        <p:nvGraphicFramePr>
          <p:cNvPr id="2" name="Table 1">
            <a:extLst>
              <a:ext uri="{FF2B5EF4-FFF2-40B4-BE49-F238E27FC236}">
                <a16:creationId xmlns:a16="http://schemas.microsoft.com/office/drawing/2014/main" id="{BA74D32C-B488-4315-BA4B-4B5029F3A437}"/>
              </a:ext>
            </a:extLst>
          </p:cNvPr>
          <p:cNvGraphicFramePr>
            <a:graphicFrameLocks noGrp="1"/>
          </p:cNvGraphicFramePr>
          <p:nvPr>
            <p:extLst>
              <p:ext uri="{D42A27DB-BD31-4B8C-83A1-F6EECF244321}">
                <p14:modId xmlns:p14="http://schemas.microsoft.com/office/powerpoint/2010/main" val="3620053022"/>
              </p:ext>
            </p:extLst>
          </p:nvPr>
        </p:nvGraphicFramePr>
        <p:xfrm>
          <a:off x="2044700" y="1574800"/>
          <a:ext cx="4459367" cy="1274900"/>
        </p:xfrm>
        <a:graphic>
          <a:graphicData uri="http://schemas.openxmlformats.org/drawingml/2006/table">
            <a:tbl>
              <a:tblPr firstRow="1" bandRow="1">
                <a:tableStyleId>{5940675A-B579-460E-94D1-54222C63F5DA}</a:tableStyleId>
              </a:tblPr>
              <a:tblGrid>
                <a:gridCol w="859367">
                  <a:extLst>
                    <a:ext uri="{9D8B030D-6E8A-4147-A177-3AD203B41FA5}">
                      <a16:colId xmlns:a16="http://schemas.microsoft.com/office/drawing/2014/main" val="2226177793"/>
                    </a:ext>
                  </a:extLst>
                </a:gridCol>
                <a:gridCol w="720000">
                  <a:extLst>
                    <a:ext uri="{9D8B030D-6E8A-4147-A177-3AD203B41FA5}">
                      <a16:colId xmlns:a16="http://schemas.microsoft.com/office/drawing/2014/main" val="1546622566"/>
                    </a:ext>
                  </a:extLst>
                </a:gridCol>
                <a:gridCol w="720000">
                  <a:extLst>
                    <a:ext uri="{9D8B030D-6E8A-4147-A177-3AD203B41FA5}">
                      <a16:colId xmlns:a16="http://schemas.microsoft.com/office/drawing/2014/main" val="1330165826"/>
                    </a:ext>
                  </a:extLst>
                </a:gridCol>
                <a:gridCol w="720000">
                  <a:extLst>
                    <a:ext uri="{9D8B030D-6E8A-4147-A177-3AD203B41FA5}">
                      <a16:colId xmlns:a16="http://schemas.microsoft.com/office/drawing/2014/main" val="768604697"/>
                    </a:ext>
                  </a:extLst>
                </a:gridCol>
                <a:gridCol w="720000">
                  <a:extLst>
                    <a:ext uri="{9D8B030D-6E8A-4147-A177-3AD203B41FA5}">
                      <a16:colId xmlns:a16="http://schemas.microsoft.com/office/drawing/2014/main" val="2172129891"/>
                    </a:ext>
                  </a:extLst>
                </a:gridCol>
                <a:gridCol w="720000">
                  <a:extLst>
                    <a:ext uri="{9D8B030D-6E8A-4147-A177-3AD203B41FA5}">
                      <a16:colId xmlns:a16="http://schemas.microsoft.com/office/drawing/2014/main" val="3293482907"/>
                    </a:ext>
                  </a:extLst>
                </a:gridCol>
              </a:tblGrid>
              <a:tr h="637450">
                <a:tc rowSpan="2">
                  <a:txBody>
                    <a:bodyPr/>
                    <a:lstStyle/>
                    <a:p>
                      <a:pPr algn="ctr"/>
                      <a:r>
                        <a:rPr lang="en-GB" sz="4000" dirty="0">
                          <a:latin typeface="SassoonCRInfantMedium" panose="02000603020000020003" pitchFamily="2" charset="0"/>
                        </a:rPr>
                        <a:t>A</a:t>
                      </a:r>
                    </a:p>
                  </a:txBody>
                  <a:tcPr marL="0" marR="0" marT="0" marB="0" anchor="ctr">
                    <a:lnL w="12700" cmpd="sng">
                      <a:noFill/>
                    </a:lnL>
                    <a:lnR w="285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r>
                        <a:rPr lang="en-GB" sz="4000" dirty="0">
                          <a:solidFill>
                            <a:srgbClr val="FF0000"/>
                          </a:solidFill>
                          <a:sym typeface="Wingdings" panose="05000000000000000000" pitchFamily="2" charset="2"/>
                        </a:rPr>
                        <a:t></a:t>
                      </a:r>
                      <a:endParaRPr lang="en-GB" dirty="0">
                        <a:solidFill>
                          <a:srgbClr val="FF0000"/>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0" lang="en-GB" sz="4000" b="0" i="0" u="none" strike="noStrike" kern="1200" cap="none" spc="0" normalizeH="0" baseline="0" noProof="0" dirty="0">
                          <a:ln>
                            <a:noFill/>
                          </a:ln>
                          <a:solidFill>
                            <a:srgbClr val="FF0000"/>
                          </a:solidFill>
                          <a:effectLst/>
                          <a:uLnTx/>
                          <a:uFillTx/>
                          <a:latin typeface="+mn-lt"/>
                          <a:ea typeface="+mn-ea"/>
                          <a:cs typeface="+mn-cs"/>
                          <a:sym typeface="Wingdings" panose="05000000000000000000" pitchFamily="2" charset="2"/>
                        </a:rPr>
                        <a:t></a:t>
                      </a:r>
                      <a:endParaRPr lang="en-GB" dirty="0">
                        <a:solidFill>
                          <a:srgbClr val="FF0000"/>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0" lang="en-GB" sz="4000" b="0" i="0" u="none" strike="noStrike" kern="1200" cap="none" spc="0" normalizeH="0" baseline="0" noProof="0" dirty="0">
                          <a:ln>
                            <a:noFill/>
                          </a:ln>
                          <a:solidFill>
                            <a:srgbClr val="FF0000"/>
                          </a:solidFill>
                          <a:effectLst/>
                          <a:uLnTx/>
                          <a:uFillTx/>
                          <a:latin typeface="+mn-lt"/>
                          <a:ea typeface="+mn-ea"/>
                          <a:cs typeface="+mn-cs"/>
                          <a:sym typeface="Wingdings" panose="05000000000000000000" pitchFamily="2" charset="2"/>
                        </a:rPr>
                        <a:t></a:t>
                      </a:r>
                      <a:endParaRPr lang="en-GB" dirty="0">
                        <a:solidFill>
                          <a:srgbClr val="FF0000"/>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0" lang="en-GB" sz="4000" b="0" i="0" u="none" strike="noStrike" kern="1200" cap="none" spc="0" normalizeH="0" baseline="0" noProof="0" dirty="0">
                          <a:ln>
                            <a:noFill/>
                          </a:ln>
                          <a:solidFill>
                            <a:srgbClr val="FF0000"/>
                          </a:solidFill>
                          <a:effectLst/>
                          <a:uLnTx/>
                          <a:uFillTx/>
                          <a:latin typeface="+mn-lt"/>
                          <a:ea typeface="+mn-ea"/>
                          <a:cs typeface="+mn-cs"/>
                          <a:sym typeface="Wingdings" panose="05000000000000000000" pitchFamily="2" charset="2"/>
                        </a:rPr>
                        <a:t></a:t>
                      </a:r>
                      <a:endParaRPr lang="en-GB" dirty="0">
                        <a:solidFill>
                          <a:srgbClr val="FF0000"/>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0" lang="en-GB" sz="4000" b="0" i="0" u="none" strike="noStrike" kern="1200" cap="none" spc="0" normalizeH="0" baseline="0" noProof="0" dirty="0">
                          <a:ln>
                            <a:noFill/>
                          </a:ln>
                          <a:solidFill>
                            <a:srgbClr val="FF0000"/>
                          </a:solidFill>
                          <a:effectLst/>
                          <a:uLnTx/>
                          <a:uFillTx/>
                          <a:latin typeface="+mn-lt"/>
                          <a:ea typeface="+mn-ea"/>
                          <a:cs typeface="+mn-cs"/>
                          <a:sym typeface="Wingdings" panose="05000000000000000000" pitchFamily="2" charset="2"/>
                        </a:rPr>
                        <a:t></a:t>
                      </a:r>
                      <a:endParaRPr lang="en-GB" dirty="0">
                        <a:solidFill>
                          <a:srgbClr val="FF0000"/>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05858886"/>
                  </a:ext>
                </a:extLst>
              </a:tr>
              <a:tr h="637450">
                <a:tc vMerge="1">
                  <a:txBody>
                    <a:bodyPr/>
                    <a:lstStyle/>
                    <a:p>
                      <a:endParaRPr lang="en-GB" dirty="0"/>
                    </a:p>
                  </a:txBody>
                  <a:tcPr/>
                </a:tc>
                <a:tc>
                  <a:txBody>
                    <a:bodyPr/>
                    <a:lstStyle/>
                    <a:p>
                      <a:pPr algn="ctr"/>
                      <a:r>
                        <a:rPr lang="en-GB" sz="4000" dirty="0">
                          <a:solidFill>
                            <a:srgbClr val="00B0F0"/>
                          </a:solidFill>
                          <a:sym typeface="Wingdings" panose="05000000000000000000" pitchFamily="2" charset="2"/>
                        </a:rPr>
                        <a:t></a:t>
                      </a:r>
                      <a:endParaRPr lang="en-GB" dirty="0">
                        <a:solidFill>
                          <a:srgbClr val="00B0F0"/>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0" lang="en-GB" sz="4000" b="0" i="0" u="none" strike="noStrike" kern="1200" cap="none" spc="0" normalizeH="0" baseline="0" noProof="0" dirty="0">
                          <a:ln>
                            <a:noFill/>
                          </a:ln>
                          <a:solidFill>
                            <a:srgbClr val="00B0F0"/>
                          </a:solidFill>
                          <a:effectLst/>
                          <a:uLnTx/>
                          <a:uFillTx/>
                          <a:latin typeface="+mn-lt"/>
                          <a:ea typeface="+mn-ea"/>
                          <a:cs typeface="+mn-cs"/>
                          <a:sym typeface="Wingdings" panose="05000000000000000000" pitchFamily="2" charset="2"/>
                        </a:rPr>
                        <a:t></a:t>
                      </a:r>
                      <a:endParaRPr lang="en-GB" dirty="0">
                        <a:solidFill>
                          <a:srgbClr val="00B0F0"/>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0" lang="en-GB" sz="4000" b="0" i="0" u="none" strike="noStrike" kern="1200" cap="none" spc="0" normalizeH="0" baseline="0" noProof="0" dirty="0">
                          <a:ln>
                            <a:noFill/>
                          </a:ln>
                          <a:solidFill>
                            <a:srgbClr val="00B0F0"/>
                          </a:solidFill>
                          <a:effectLst/>
                          <a:uLnTx/>
                          <a:uFillTx/>
                          <a:latin typeface="+mn-lt"/>
                          <a:ea typeface="+mn-ea"/>
                          <a:cs typeface="+mn-cs"/>
                          <a:sym typeface="Wingdings" panose="05000000000000000000" pitchFamily="2" charset="2"/>
                        </a:rPr>
                        <a:t></a:t>
                      </a:r>
                      <a:endParaRPr lang="en-GB" dirty="0">
                        <a:solidFill>
                          <a:srgbClr val="00B0F0"/>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0" lang="en-GB" sz="4000" b="0" i="0" u="none" strike="noStrike" kern="1200" cap="none" spc="0" normalizeH="0" baseline="0" noProof="0" dirty="0">
                          <a:ln>
                            <a:noFill/>
                          </a:ln>
                          <a:solidFill>
                            <a:srgbClr val="00B0F0"/>
                          </a:solidFill>
                          <a:effectLst/>
                          <a:uLnTx/>
                          <a:uFillTx/>
                          <a:latin typeface="+mn-lt"/>
                          <a:ea typeface="+mn-ea"/>
                          <a:cs typeface="+mn-cs"/>
                          <a:sym typeface="Wingdings" panose="05000000000000000000" pitchFamily="2" charset="2"/>
                        </a:rPr>
                        <a:t></a:t>
                      </a:r>
                      <a:endParaRPr lang="en-GB" dirty="0">
                        <a:solidFill>
                          <a:srgbClr val="00B0F0"/>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0" lang="en-GB" sz="4000" b="0" i="0" u="none" strike="noStrike" kern="1200" cap="none" spc="0" normalizeH="0" baseline="0" noProof="0" dirty="0">
                          <a:ln>
                            <a:noFill/>
                          </a:ln>
                          <a:solidFill>
                            <a:srgbClr val="00B0F0"/>
                          </a:solidFill>
                          <a:effectLst/>
                          <a:uLnTx/>
                          <a:uFillTx/>
                          <a:latin typeface="+mn-lt"/>
                          <a:ea typeface="+mn-ea"/>
                          <a:cs typeface="+mn-cs"/>
                          <a:sym typeface="Wingdings" panose="05000000000000000000" pitchFamily="2" charset="2"/>
                        </a:rPr>
                        <a:t></a:t>
                      </a:r>
                      <a:endParaRPr lang="en-GB" dirty="0">
                        <a:solidFill>
                          <a:srgbClr val="00B0F0"/>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29393423"/>
                  </a:ext>
                </a:extLst>
              </a:tr>
            </a:tbl>
          </a:graphicData>
        </a:graphic>
      </p:graphicFrame>
      <p:graphicFrame>
        <p:nvGraphicFramePr>
          <p:cNvPr id="15" name="Table 14">
            <a:extLst>
              <a:ext uri="{FF2B5EF4-FFF2-40B4-BE49-F238E27FC236}">
                <a16:creationId xmlns:a16="http://schemas.microsoft.com/office/drawing/2014/main" id="{40FAF4DE-FA71-4ED3-8975-3697E072C21F}"/>
              </a:ext>
            </a:extLst>
          </p:cNvPr>
          <p:cNvGraphicFramePr>
            <a:graphicFrameLocks noGrp="1"/>
          </p:cNvGraphicFramePr>
          <p:nvPr>
            <p:extLst>
              <p:ext uri="{D42A27DB-BD31-4B8C-83A1-F6EECF244321}">
                <p14:modId xmlns:p14="http://schemas.microsoft.com/office/powerpoint/2010/main" val="1216549028"/>
              </p:ext>
            </p:extLst>
          </p:nvPr>
        </p:nvGraphicFramePr>
        <p:xfrm>
          <a:off x="2044699" y="3154871"/>
          <a:ext cx="4459367" cy="1274900"/>
        </p:xfrm>
        <a:graphic>
          <a:graphicData uri="http://schemas.openxmlformats.org/drawingml/2006/table">
            <a:tbl>
              <a:tblPr firstRow="1" bandRow="1">
                <a:tableStyleId>{5940675A-B579-460E-94D1-54222C63F5DA}</a:tableStyleId>
              </a:tblPr>
              <a:tblGrid>
                <a:gridCol w="859367">
                  <a:extLst>
                    <a:ext uri="{9D8B030D-6E8A-4147-A177-3AD203B41FA5}">
                      <a16:colId xmlns:a16="http://schemas.microsoft.com/office/drawing/2014/main" val="2226177793"/>
                    </a:ext>
                  </a:extLst>
                </a:gridCol>
                <a:gridCol w="720000">
                  <a:extLst>
                    <a:ext uri="{9D8B030D-6E8A-4147-A177-3AD203B41FA5}">
                      <a16:colId xmlns:a16="http://schemas.microsoft.com/office/drawing/2014/main" val="1546622566"/>
                    </a:ext>
                  </a:extLst>
                </a:gridCol>
                <a:gridCol w="720000">
                  <a:extLst>
                    <a:ext uri="{9D8B030D-6E8A-4147-A177-3AD203B41FA5}">
                      <a16:colId xmlns:a16="http://schemas.microsoft.com/office/drawing/2014/main" val="1330165826"/>
                    </a:ext>
                  </a:extLst>
                </a:gridCol>
                <a:gridCol w="720000">
                  <a:extLst>
                    <a:ext uri="{9D8B030D-6E8A-4147-A177-3AD203B41FA5}">
                      <a16:colId xmlns:a16="http://schemas.microsoft.com/office/drawing/2014/main" val="768604697"/>
                    </a:ext>
                  </a:extLst>
                </a:gridCol>
                <a:gridCol w="720000">
                  <a:extLst>
                    <a:ext uri="{9D8B030D-6E8A-4147-A177-3AD203B41FA5}">
                      <a16:colId xmlns:a16="http://schemas.microsoft.com/office/drawing/2014/main" val="2172129891"/>
                    </a:ext>
                  </a:extLst>
                </a:gridCol>
                <a:gridCol w="720000">
                  <a:extLst>
                    <a:ext uri="{9D8B030D-6E8A-4147-A177-3AD203B41FA5}">
                      <a16:colId xmlns:a16="http://schemas.microsoft.com/office/drawing/2014/main" val="3293482907"/>
                    </a:ext>
                  </a:extLst>
                </a:gridCol>
              </a:tblGrid>
              <a:tr h="637450">
                <a:tc rowSpan="2">
                  <a:txBody>
                    <a:bodyPr/>
                    <a:lstStyle/>
                    <a:p>
                      <a:pPr algn="ctr"/>
                      <a:r>
                        <a:rPr lang="en-GB" sz="4000" dirty="0">
                          <a:latin typeface="SassoonCRInfantMedium" panose="02000603020000020003" pitchFamily="2" charset="0"/>
                        </a:rPr>
                        <a:t>B</a:t>
                      </a:r>
                    </a:p>
                  </a:txBody>
                  <a:tcPr marL="0" marR="0" marT="0" marB="0" anchor="ctr">
                    <a:lnL w="12700" cmpd="sng">
                      <a:noFill/>
                    </a:lnL>
                    <a:lnR w="285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r>
                        <a:rPr lang="en-GB" sz="4000" dirty="0">
                          <a:solidFill>
                            <a:srgbClr val="FF0000"/>
                          </a:solidFill>
                          <a:sym typeface="Wingdings" panose="05000000000000000000" pitchFamily="2" charset="2"/>
                        </a:rPr>
                        <a:t></a:t>
                      </a:r>
                      <a:endParaRPr lang="en-GB" dirty="0">
                        <a:solidFill>
                          <a:srgbClr val="FF0000"/>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0" lang="en-GB" sz="4000" b="0" i="0" u="none" strike="noStrike" kern="1200" cap="none" spc="0" normalizeH="0" baseline="0" noProof="0" dirty="0">
                          <a:ln>
                            <a:noFill/>
                          </a:ln>
                          <a:solidFill>
                            <a:srgbClr val="FF0000"/>
                          </a:solidFill>
                          <a:effectLst/>
                          <a:uLnTx/>
                          <a:uFillTx/>
                          <a:latin typeface="+mn-lt"/>
                          <a:ea typeface="+mn-ea"/>
                          <a:cs typeface="+mn-cs"/>
                          <a:sym typeface="Wingdings" panose="05000000000000000000" pitchFamily="2" charset="2"/>
                        </a:rPr>
                        <a:t></a:t>
                      </a:r>
                      <a:endParaRPr lang="en-GB" dirty="0">
                        <a:solidFill>
                          <a:srgbClr val="FF0000"/>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0" lang="en-GB" sz="4000" b="0" i="0" u="none" strike="noStrike" kern="1200" cap="none" spc="0" normalizeH="0" baseline="0" noProof="0" dirty="0">
                          <a:ln>
                            <a:noFill/>
                          </a:ln>
                          <a:solidFill>
                            <a:srgbClr val="00B0F0"/>
                          </a:solidFill>
                          <a:effectLst/>
                          <a:uLnTx/>
                          <a:uFillTx/>
                          <a:latin typeface="+mn-lt"/>
                          <a:ea typeface="+mn-ea"/>
                          <a:cs typeface="+mn-cs"/>
                          <a:sym typeface="Wingdings" panose="05000000000000000000" pitchFamily="2" charset="2"/>
                        </a:rPr>
                        <a:t></a:t>
                      </a:r>
                      <a:endParaRPr lang="en-GB" dirty="0">
                        <a:solidFill>
                          <a:srgbClr val="00B0F0"/>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0" lang="en-GB" sz="4000" b="0" i="0" u="none" strike="noStrike" kern="1200" cap="none" spc="0" normalizeH="0" baseline="0" noProof="0" dirty="0">
                          <a:ln>
                            <a:noFill/>
                          </a:ln>
                          <a:solidFill>
                            <a:srgbClr val="00B0F0"/>
                          </a:solidFill>
                          <a:effectLst/>
                          <a:uLnTx/>
                          <a:uFillTx/>
                          <a:latin typeface="+mn-lt"/>
                          <a:ea typeface="+mn-ea"/>
                          <a:cs typeface="+mn-cs"/>
                          <a:sym typeface="Wingdings" panose="05000000000000000000" pitchFamily="2" charset="2"/>
                        </a:rPr>
                        <a:t></a:t>
                      </a:r>
                      <a:endParaRPr lang="en-GB" dirty="0">
                        <a:solidFill>
                          <a:srgbClr val="00B0F0"/>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0" lang="en-GB" sz="4000" b="0" i="0" u="none" strike="noStrike" kern="1200" cap="none" spc="0" normalizeH="0" baseline="0" noProof="0" dirty="0">
                          <a:ln>
                            <a:noFill/>
                          </a:ln>
                          <a:solidFill>
                            <a:srgbClr val="00B0F0"/>
                          </a:solidFill>
                          <a:effectLst/>
                          <a:uLnTx/>
                          <a:uFillTx/>
                          <a:latin typeface="+mn-lt"/>
                          <a:ea typeface="+mn-ea"/>
                          <a:cs typeface="+mn-cs"/>
                          <a:sym typeface="Wingdings" panose="05000000000000000000" pitchFamily="2" charset="2"/>
                        </a:rPr>
                        <a:t></a:t>
                      </a:r>
                      <a:endParaRPr lang="en-GB" dirty="0">
                        <a:solidFill>
                          <a:srgbClr val="00B0F0"/>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05858886"/>
                  </a:ext>
                </a:extLst>
              </a:tr>
              <a:tr h="637450">
                <a:tc vMerge="1">
                  <a:txBody>
                    <a:bodyPr/>
                    <a:lstStyle/>
                    <a:p>
                      <a:endParaRPr lang="en-GB" dirty="0"/>
                    </a:p>
                  </a:txBody>
                  <a:tcPr/>
                </a:tc>
                <a:tc>
                  <a:txBody>
                    <a:bodyPr/>
                    <a:lstStyle/>
                    <a:p>
                      <a:pPr algn="ctr"/>
                      <a:r>
                        <a:rPr lang="en-GB" sz="4000" dirty="0">
                          <a:solidFill>
                            <a:srgbClr val="FF0000"/>
                          </a:solidFill>
                          <a:sym typeface="Wingdings" panose="05000000000000000000" pitchFamily="2" charset="2"/>
                        </a:rPr>
                        <a:t></a:t>
                      </a:r>
                      <a:endParaRPr lang="en-GB" dirty="0">
                        <a:solidFill>
                          <a:srgbClr val="FF0000"/>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0" lang="en-GB" sz="4000" b="0" i="0" u="none" strike="noStrike" kern="1200" cap="none" spc="0" normalizeH="0" baseline="0" noProof="0" dirty="0">
                          <a:ln>
                            <a:noFill/>
                          </a:ln>
                          <a:solidFill>
                            <a:srgbClr val="FF0000"/>
                          </a:solidFill>
                          <a:effectLst/>
                          <a:uLnTx/>
                          <a:uFillTx/>
                          <a:latin typeface="+mn-lt"/>
                          <a:ea typeface="+mn-ea"/>
                          <a:cs typeface="+mn-cs"/>
                          <a:sym typeface="Wingdings" panose="05000000000000000000" pitchFamily="2" charset="2"/>
                        </a:rPr>
                        <a:t></a:t>
                      </a:r>
                      <a:endParaRPr lang="en-GB" dirty="0">
                        <a:solidFill>
                          <a:srgbClr val="FF0000"/>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0" lang="en-GB" sz="4000" b="0" i="0" u="none" strike="noStrike" kern="1200" cap="none" spc="0" normalizeH="0" baseline="0" noProof="0" dirty="0">
                          <a:ln>
                            <a:noFill/>
                          </a:ln>
                          <a:solidFill>
                            <a:srgbClr val="00B0F0"/>
                          </a:solidFill>
                          <a:effectLst/>
                          <a:uLnTx/>
                          <a:uFillTx/>
                          <a:latin typeface="+mn-lt"/>
                          <a:ea typeface="+mn-ea"/>
                          <a:cs typeface="+mn-cs"/>
                          <a:sym typeface="Wingdings" panose="05000000000000000000" pitchFamily="2" charset="2"/>
                        </a:rPr>
                        <a:t></a:t>
                      </a:r>
                      <a:endParaRPr lang="en-GB" dirty="0">
                        <a:solidFill>
                          <a:srgbClr val="00B0F0"/>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0" lang="en-GB" sz="4000" b="0" i="0" u="none" strike="noStrike" kern="1200" cap="none" spc="0" normalizeH="0" baseline="0" noProof="0" dirty="0">
                          <a:ln>
                            <a:noFill/>
                          </a:ln>
                          <a:solidFill>
                            <a:srgbClr val="00B0F0"/>
                          </a:solidFill>
                          <a:effectLst/>
                          <a:uLnTx/>
                          <a:uFillTx/>
                          <a:latin typeface="+mn-lt"/>
                          <a:ea typeface="+mn-ea"/>
                          <a:cs typeface="+mn-cs"/>
                          <a:sym typeface="Wingdings" panose="05000000000000000000" pitchFamily="2" charset="2"/>
                        </a:rPr>
                        <a:t></a:t>
                      </a:r>
                      <a:endParaRPr lang="en-GB" dirty="0">
                        <a:solidFill>
                          <a:srgbClr val="00B0F0"/>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4000" b="0" i="0" u="none" strike="noStrike" kern="1200" cap="none" spc="0" normalizeH="0" baseline="0" noProof="0" dirty="0">
                          <a:ln>
                            <a:noFill/>
                          </a:ln>
                          <a:solidFill>
                            <a:srgbClr val="00B0F0"/>
                          </a:solidFill>
                          <a:effectLst/>
                          <a:uLnTx/>
                          <a:uFillTx/>
                          <a:latin typeface="+mn-lt"/>
                          <a:ea typeface="+mn-ea"/>
                          <a:cs typeface="+mn-cs"/>
                          <a:sym typeface="Wingdings" panose="05000000000000000000" pitchFamily="2" charset="2"/>
                        </a:rPr>
                        <a:t></a:t>
                      </a:r>
                      <a:endParaRPr kumimoji="0" lang="en-GB" sz="1800" b="0" i="0" u="none" strike="noStrike" kern="1200" cap="none" spc="0" normalizeH="0" baseline="0" noProof="0" dirty="0">
                        <a:ln>
                          <a:noFill/>
                        </a:ln>
                        <a:solidFill>
                          <a:srgbClr val="00B0F0"/>
                        </a:solidFill>
                        <a:effectLst/>
                        <a:uLnTx/>
                        <a:uFillTx/>
                        <a:latin typeface="+mn-lt"/>
                        <a:ea typeface="+mn-ea"/>
                        <a:cs typeface="+mn-cs"/>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29393423"/>
                  </a:ext>
                </a:extLst>
              </a:tr>
            </a:tbl>
          </a:graphicData>
        </a:graphic>
      </p:graphicFrame>
      <p:graphicFrame>
        <p:nvGraphicFramePr>
          <p:cNvPr id="21" name="Table 20">
            <a:extLst>
              <a:ext uri="{FF2B5EF4-FFF2-40B4-BE49-F238E27FC236}">
                <a16:creationId xmlns:a16="http://schemas.microsoft.com/office/drawing/2014/main" id="{4189786B-70CB-4911-9DB2-1EF74C3895C2}"/>
              </a:ext>
            </a:extLst>
          </p:cNvPr>
          <p:cNvGraphicFramePr>
            <a:graphicFrameLocks noGrp="1"/>
          </p:cNvGraphicFramePr>
          <p:nvPr>
            <p:extLst>
              <p:ext uri="{D42A27DB-BD31-4B8C-83A1-F6EECF244321}">
                <p14:modId xmlns:p14="http://schemas.microsoft.com/office/powerpoint/2010/main" val="2978662797"/>
              </p:ext>
            </p:extLst>
          </p:nvPr>
        </p:nvGraphicFramePr>
        <p:xfrm>
          <a:off x="2044698" y="4734943"/>
          <a:ext cx="4459367" cy="1274900"/>
        </p:xfrm>
        <a:graphic>
          <a:graphicData uri="http://schemas.openxmlformats.org/drawingml/2006/table">
            <a:tbl>
              <a:tblPr firstRow="1" bandRow="1">
                <a:tableStyleId>{5940675A-B579-460E-94D1-54222C63F5DA}</a:tableStyleId>
              </a:tblPr>
              <a:tblGrid>
                <a:gridCol w="859367">
                  <a:extLst>
                    <a:ext uri="{9D8B030D-6E8A-4147-A177-3AD203B41FA5}">
                      <a16:colId xmlns:a16="http://schemas.microsoft.com/office/drawing/2014/main" val="2226177793"/>
                    </a:ext>
                  </a:extLst>
                </a:gridCol>
                <a:gridCol w="720000">
                  <a:extLst>
                    <a:ext uri="{9D8B030D-6E8A-4147-A177-3AD203B41FA5}">
                      <a16:colId xmlns:a16="http://schemas.microsoft.com/office/drawing/2014/main" val="1546622566"/>
                    </a:ext>
                  </a:extLst>
                </a:gridCol>
                <a:gridCol w="720000">
                  <a:extLst>
                    <a:ext uri="{9D8B030D-6E8A-4147-A177-3AD203B41FA5}">
                      <a16:colId xmlns:a16="http://schemas.microsoft.com/office/drawing/2014/main" val="1330165826"/>
                    </a:ext>
                  </a:extLst>
                </a:gridCol>
                <a:gridCol w="720000">
                  <a:extLst>
                    <a:ext uri="{9D8B030D-6E8A-4147-A177-3AD203B41FA5}">
                      <a16:colId xmlns:a16="http://schemas.microsoft.com/office/drawing/2014/main" val="768604697"/>
                    </a:ext>
                  </a:extLst>
                </a:gridCol>
                <a:gridCol w="720000">
                  <a:extLst>
                    <a:ext uri="{9D8B030D-6E8A-4147-A177-3AD203B41FA5}">
                      <a16:colId xmlns:a16="http://schemas.microsoft.com/office/drawing/2014/main" val="2172129891"/>
                    </a:ext>
                  </a:extLst>
                </a:gridCol>
                <a:gridCol w="720000">
                  <a:extLst>
                    <a:ext uri="{9D8B030D-6E8A-4147-A177-3AD203B41FA5}">
                      <a16:colId xmlns:a16="http://schemas.microsoft.com/office/drawing/2014/main" val="3293482907"/>
                    </a:ext>
                  </a:extLst>
                </a:gridCol>
              </a:tblGrid>
              <a:tr h="637450">
                <a:tc rowSpan="2">
                  <a:txBody>
                    <a:bodyPr/>
                    <a:lstStyle/>
                    <a:p>
                      <a:pPr algn="ctr"/>
                      <a:r>
                        <a:rPr lang="en-GB" sz="4000" dirty="0">
                          <a:latin typeface="SassoonCRInfantMedium" panose="02000603020000020003" pitchFamily="2" charset="0"/>
                        </a:rPr>
                        <a:t>C</a:t>
                      </a:r>
                    </a:p>
                  </a:txBody>
                  <a:tcPr marL="0" marR="0" marT="0" marB="0" anchor="ctr">
                    <a:lnL w="12700" cmpd="sng">
                      <a:noFill/>
                    </a:lnL>
                    <a:lnR w="285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r>
                        <a:rPr lang="en-GB" sz="4000" dirty="0">
                          <a:solidFill>
                            <a:srgbClr val="FF0000"/>
                          </a:solidFill>
                          <a:sym typeface="Wingdings" panose="05000000000000000000" pitchFamily="2" charset="2"/>
                        </a:rPr>
                        <a:t></a:t>
                      </a:r>
                      <a:endParaRPr lang="en-GB" dirty="0">
                        <a:solidFill>
                          <a:srgbClr val="FF0000"/>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0" lang="en-GB" sz="4000" b="0" i="0" u="none" strike="noStrike" kern="1200" cap="none" spc="0" normalizeH="0" baseline="0" noProof="0" dirty="0">
                          <a:ln>
                            <a:noFill/>
                          </a:ln>
                          <a:solidFill>
                            <a:srgbClr val="FF0000"/>
                          </a:solidFill>
                          <a:effectLst/>
                          <a:uLnTx/>
                          <a:uFillTx/>
                          <a:latin typeface="+mn-lt"/>
                          <a:ea typeface="+mn-ea"/>
                          <a:cs typeface="+mn-cs"/>
                          <a:sym typeface="Wingdings" panose="05000000000000000000" pitchFamily="2" charset="2"/>
                        </a:rPr>
                        <a:t></a:t>
                      </a:r>
                      <a:endParaRPr lang="en-GB" dirty="0">
                        <a:solidFill>
                          <a:srgbClr val="FF0000"/>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4000" b="0" i="0" u="none" strike="noStrike" kern="1200" cap="none" spc="0" normalizeH="0" baseline="0" noProof="0" dirty="0">
                          <a:ln>
                            <a:noFill/>
                          </a:ln>
                          <a:solidFill>
                            <a:srgbClr val="FF0000"/>
                          </a:solidFill>
                          <a:effectLst/>
                          <a:uLnTx/>
                          <a:uFillTx/>
                          <a:latin typeface="+mn-lt"/>
                          <a:ea typeface="+mn-ea"/>
                          <a:cs typeface="+mn-cs"/>
                          <a:sym typeface="Wingdings" panose="05000000000000000000" pitchFamily="2" charset="2"/>
                        </a:rPr>
                        <a:t></a:t>
                      </a:r>
                      <a:endParaRPr kumimoji="0" lang="en-GB" sz="1800" b="0" i="0" u="none" strike="noStrike" kern="1200" cap="none" spc="0" normalizeH="0" baseline="0" noProof="0" dirty="0">
                        <a:ln>
                          <a:noFill/>
                        </a:ln>
                        <a:solidFill>
                          <a:srgbClr val="FF0000"/>
                        </a:solidFill>
                        <a:effectLst/>
                        <a:uLnTx/>
                        <a:uFillTx/>
                        <a:latin typeface="+mn-lt"/>
                        <a:ea typeface="+mn-ea"/>
                        <a:cs typeface="+mn-cs"/>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0" lang="en-GB" sz="4000" b="0" i="0" u="none" strike="noStrike" kern="1200" cap="none" spc="0" normalizeH="0" baseline="0" noProof="0" dirty="0">
                          <a:ln>
                            <a:noFill/>
                          </a:ln>
                          <a:solidFill>
                            <a:srgbClr val="00B0F0"/>
                          </a:solidFill>
                          <a:effectLst/>
                          <a:uLnTx/>
                          <a:uFillTx/>
                          <a:latin typeface="+mn-lt"/>
                          <a:ea typeface="+mn-ea"/>
                          <a:cs typeface="+mn-cs"/>
                          <a:sym typeface="Wingdings" panose="05000000000000000000" pitchFamily="2" charset="2"/>
                        </a:rPr>
                        <a:t></a:t>
                      </a:r>
                      <a:endParaRPr lang="en-GB" dirty="0">
                        <a:solidFill>
                          <a:srgbClr val="00B0F0"/>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4000" b="0" i="0" u="none" strike="noStrike" kern="1200" cap="none" spc="0" normalizeH="0" baseline="0" noProof="0" dirty="0">
                          <a:ln>
                            <a:noFill/>
                          </a:ln>
                          <a:solidFill>
                            <a:srgbClr val="00B0F0"/>
                          </a:solidFill>
                          <a:effectLst/>
                          <a:uLnTx/>
                          <a:uFillTx/>
                          <a:latin typeface="+mn-lt"/>
                          <a:ea typeface="+mn-ea"/>
                          <a:cs typeface="+mn-cs"/>
                          <a:sym typeface="Wingdings" panose="05000000000000000000" pitchFamily="2" charset="2"/>
                        </a:rPr>
                        <a:t></a:t>
                      </a:r>
                      <a:endParaRPr kumimoji="0" lang="en-GB" sz="1800" b="0" i="0" u="none" strike="noStrike" kern="1200" cap="none" spc="0" normalizeH="0" baseline="0" noProof="0" dirty="0">
                        <a:ln>
                          <a:noFill/>
                        </a:ln>
                        <a:solidFill>
                          <a:srgbClr val="00B0F0"/>
                        </a:solidFill>
                        <a:effectLst/>
                        <a:uLnTx/>
                        <a:uFillTx/>
                        <a:latin typeface="+mn-lt"/>
                        <a:ea typeface="+mn-ea"/>
                        <a:cs typeface="+mn-cs"/>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05858886"/>
                  </a:ext>
                </a:extLst>
              </a:tr>
              <a:tr h="637450">
                <a:tc vMerge="1">
                  <a:txBody>
                    <a:bodyPr/>
                    <a:lstStyle/>
                    <a:p>
                      <a:endParaRPr lang="en-GB" dirty="0"/>
                    </a:p>
                  </a:txBody>
                  <a:tcPr/>
                </a:tc>
                <a:tc>
                  <a:txBody>
                    <a:bodyPr/>
                    <a:lstStyle/>
                    <a:p>
                      <a:pPr algn="ctr"/>
                      <a:r>
                        <a:rPr lang="en-GB" sz="4000" dirty="0">
                          <a:solidFill>
                            <a:srgbClr val="00B0F0"/>
                          </a:solidFill>
                          <a:sym typeface="Wingdings" panose="05000000000000000000" pitchFamily="2" charset="2"/>
                        </a:rPr>
                        <a:t></a:t>
                      </a:r>
                      <a:endParaRPr lang="en-GB" dirty="0">
                        <a:solidFill>
                          <a:srgbClr val="00B0F0"/>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0" lang="en-GB" sz="4000" b="0" i="0" u="none" strike="noStrike" kern="1200" cap="none" spc="0" normalizeH="0" baseline="0" noProof="0" dirty="0">
                          <a:ln>
                            <a:noFill/>
                          </a:ln>
                          <a:solidFill>
                            <a:srgbClr val="00B0F0"/>
                          </a:solidFill>
                          <a:effectLst/>
                          <a:uLnTx/>
                          <a:uFillTx/>
                          <a:latin typeface="+mn-lt"/>
                          <a:ea typeface="+mn-ea"/>
                          <a:cs typeface="+mn-cs"/>
                          <a:sym typeface="Wingdings" panose="05000000000000000000" pitchFamily="2" charset="2"/>
                        </a:rPr>
                        <a:t></a:t>
                      </a:r>
                      <a:endParaRPr lang="en-GB" dirty="0">
                        <a:solidFill>
                          <a:srgbClr val="00B0F0"/>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0" lang="en-GB" sz="4000" b="0" i="0" u="none" strike="noStrike" kern="1200" cap="none" spc="0" normalizeH="0" baseline="0" noProof="0" dirty="0">
                          <a:ln>
                            <a:noFill/>
                          </a:ln>
                          <a:solidFill>
                            <a:srgbClr val="00B0F0"/>
                          </a:solidFill>
                          <a:effectLst/>
                          <a:uLnTx/>
                          <a:uFillTx/>
                          <a:latin typeface="+mn-lt"/>
                          <a:ea typeface="+mn-ea"/>
                          <a:cs typeface="+mn-cs"/>
                          <a:sym typeface="Wingdings" panose="05000000000000000000" pitchFamily="2" charset="2"/>
                        </a:rPr>
                        <a:t></a:t>
                      </a:r>
                      <a:endParaRPr lang="en-GB" dirty="0">
                        <a:solidFill>
                          <a:srgbClr val="00B0F0"/>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0" lang="en-GB" sz="4000" b="0" i="0" u="none" strike="noStrike" kern="1200" cap="none" spc="0" normalizeH="0" baseline="0" noProof="0" dirty="0">
                          <a:ln>
                            <a:noFill/>
                          </a:ln>
                          <a:solidFill>
                            <a:srgbClr val="00B0F0"/>
                          </a:solidFill>
                          <a:effectLst/>
                          <a:uLnTx/>
                          <a:uFillTx/>
                          <a:latin typeface="+mn-lt"/>
                          <a:ea typeface="+mn-ea"/>
                          <a:cs typeface="+mn-cs"/>
                          <a:sym typeface="Wingdings" panose="05000000000000000000" pitchFamily="2" charset="2"/>
                        </a:rPr>
                        <a:t></a:t>
                      </a:r>
                      <a:endParaRPr lang="en-GB" dirty="0">
                        <a:solidFill>
                          <a:srgbClr val="00B0F0"/>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0" lang="en-GB" sz="4000" b="0" i="0" u="none" strike="noStrike" kern="1200" cap="none" spc="0" normalizeH="0" baseline="0" noProof="0" dirty="0">
                          <a:ln>
                            <a:noFill/>
                          </a:ln>
                          <a:solidFill>
                            <a:srgbClr val="00B0F0"/>
                          </a:solidFill>
                          <a:effectLst/>
                          <a:uLnTx/>
                          <a:uFillTx/>
                          <a:latin typeface="+mn-lt"/>
                          <a:ea typeface="+mn-ea"/>
                          <a:cs typeface="+mn-cs"/>
                          <a:sym typeface="Wingdings" panose="05000000000000000000" pitchFamily="2" charset="2"/>
                        </a:rPr>
                        <a:t></a:t>
                      </a:r>
                      <a:endParaRPr lang="en-GB" dirty="0">
                        <a:solidFill>
                          <a:srgbClr val="00B0F0"/>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29393423"/>
                  </a:ext>
                </a:extLst>
              </a:tr>
            </a:tbl>
          </a:graphicData>
        </a:graphic>
      </p:graphicFrame>
    </p:spTree>
    <p:extLst>
      <p:ext uri="{BB962C8B-B14F-4D97-AF65-F5344CB8AC3E}">
        <p14:creationId xmlns:p14="http://schemas.microsoft.com/office/powerpoint/2010/main" val="21008171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Introduction</a:t>
            </a:r>
          </a:p>
          <a:p>
            <a:pPr algn="ctr"/>
            <a:endParaRPr lang="en-GB" sz="2000" u="sng" dirty="0">
              <a:solidFill>
                <a:schemeClr val="bg2">
                  <a:lumMod val="50000"/>
                </a:schemeClr>
              </a:solidFill>
              <a:latin typeface="SassoonCRInfantMedium" panose="02000603020000020003" pitchFamily="2" charset="0"/>
            </a:endParaRPr>
          </a:p>
          <a:p>
            <a:pPr marL="88900" algn="ctr"/>
            <a:r>
              <a:rPr lang="en-GB" sz="2400" dirty="0">
                <a:solidFill>
                  <a:schemeClr val="tx1"/>
                </a:solidFill>
                <a:latin typeface="SassoonCRInfantMedium" panose="02000603020000020003" pitchFamily="2" charset="0"/>
              </a:rPr>
              <a:t>Which ten frame represents 30 + 70 = 100?</a:t>
            </a:r>
          </a:p>
          <a:p>
            <a:pPr marL="88900" algn="ctr"/>
            <a:endParaRPr lang="en-GB" sz="2400" dirty="0">
              <a:solidFill>
                <a:schemeClr val="bg2">
                  <a:lumMod val="25000"/>
                </a:schemeClr>
              </a:solidFill>
              <a:latin typeface="SassoonCRInfantMedium" panose="02000603020000020003" pitchFamily="2" charset="0"/>
            </a:endParaRPr>
          </a:p>
          <a:p>
            <a:pPr marL="431800" indent="-342900" algn="ctr">
              <a:buFont typeface="Arial" panose="020B0604020202020204" pitchFamily="34" charset="0"/>
              <a:buChar char="•"/>
            </a:pPr>
            <a:endParaRPr lang="en-GB" sz="2400" dirty="0">
              <a:solidFill>
                <a:schemeClr val="bg2">
                  <a:lumMod val="25000"/>
                </a:schemeClr>
              </a:solidFill>
              <a:latin typeface="SassoonCRInfantMedium" panose="02000603020000020003" pitchFamily="2" charset="0"/>
            </a:endParaRPr>
          </a:p>
        </p:txBody>
      </p:sp>
      <p:graphicFrame>
        <p:nvGraphicFramePr>
          <p:cNvPr id="2" name="Table 1">
            <a:extLst>
              <a:ext uri="{FF2B5EF4-FFF2-40B4-BE49-F238E27FC236}">
                <a16:creationId xmlns:a16="http://schemas.microsoft.com/office/drawing/2014/main" id="{BA74D32C-B488-4315-BA4B-4B5029F3A437}"/>
              </a:ext>
            </a:extLst>
          </p:cNvPr>
          <p:cNvGraphicFramePr>
            <a:graphicFrameLocks noGrp="1"/>
          </p:cNvGraphicFramePr>
          <p:nvPr>
            <p:extLst>
              <p:ext uri="{D42A27DB-BD31-4B8C-83A1-F6EECF244321}">
                <p14:modId xmlns:p14="http://schemas.microsoft.com/office/powerpoint/2010/main" val="1203520845"/>
              </p:ext>
            </p:extLst>
          </p:nvPr>
        </p:nvGraphicFramePr>
        <p:xfrm>
          <a:off x="2044700" y="1574800"/>
          <a:ext cx="4459367" cy="1274900"/>
        </p:xfrm>
        <a:graphic>
          <a:graphicData uri="http://schemas.openxmlformats.org/drawingml/2006/table">
            <a:tbl>
              <a:tblPr firstRow="1" bandRow="1">
                <a:tableStyleId>{5940675A-B579-460E-94D1-54222C63F5DA}</a:tableStyleId>
              </a:tblPr>
              <a:tblGrid>
                <a:gridCol w="859367">
                  <a:extLst>
                    <a:ext uri="{9D8B030D-6E8A-4147-A177-3AD203B41FA5}">
                      <a16:colId xmlns:a16="http://schemas.microsoft.com/office/drawing/2014/main" val="2226177793"/>
                    </a:ext>
                  </a:extLst>
                </a:gridCol>
                <a:gridCol w="720000">
                  <a:extLst>
                    <a:ext uri="{9D8B030D-6E8A-4147-A177-3AD203B41FA5}">
                      <a16:colId xmlns:a16="http://schemas.microsoft.com/office/drawing/2014/main" val="1546622566"/>
                    </a:ext>
                  </a:extLst>
                </a:gridCol>
                <a:gridCol w="720000">
                  <a:extLst>
                    <a:ext uri="{9D8B030D-6E8A-4147-A177-3AD203B41FA5}">
                      <a16:colId xmlns:a16="http://schemas.microsoft.com/office/drawing/2014/main" val="1330165826"/>
                    </a:ext>
                  </a:extLst>
                </a:gridCol>
                <a:gridCol w="720000">
                  <a:extLst>
                    <a:ext uri="{9D8B030D-6E8A-4147-A177-3AD203B41FA5}">
                      <a16:colId xmlns:a16="http://schemas.microsoft.com/office/drawing/2014/main" val="768604697"/>
                    </a:ext>
                  </a:extLst>
                </a:gridCol>
                <a:gridCol w="720000">
                  <a:extLst>
                    <a:ext uri="{9D8B030D-6E8A-4147-A177-3AD203B41FA5}">
                      <a16:colId xmlns:a16="http://schemas.microsoft.com/office/drawing/2014/main" val="2172129891"/>
                    </a:ext>
                  </a:extLst>
                </a:gridCol>
                <a:gridCol w="720000">
                  <a:extLst>
                    <a:ext uri="{9D8B030D-6E8A-4147-A177-3AD203B41FA5}">
                      <a16:colId xmlns:a16="http://schemas.microsoft.com/office/drawing/2014/main" val="3293482907"/>
                    </a:ext>
                  </a:extLst>
                </a:gridCol>
              </a:tblGrid>
              <a:tr h="637450">
                <a:tc rowSpan="2">
                  <a:txBody>
                    <a:bodyPr/>
                    <a:lstStyle/>
                    <a:p>
                      <a:pPr algn="ctr"/>
                      <a:r>
                        <a:rPr lang="en-GB" sz="4000" dirty="0">
                          <a:solidFill>
                            <a:schemeClr val="bg2">
                              <a:lumMod val="50000"/>
                            </a:schemeClr>
                          </a:solidFill>
                          <a:latin typeface="SassoonCRInfantMedium" panose="02000603020000020003" pitchFamily="2" charset="0"/>
                        </a:rPr>
                        <a:t>A</a:t>
                      </a:r>
                    </a:p>
                  </a:txBody>
                  <a:tcPr marL="0" marR="0" marT="0" marB="0" anchor="ctr">
                    <a:lnL w="12700" cmpd="sng">
                      <a:noFill/>
                    </a:lnL>
                    <a:lnR w="285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r>
                        <a:rPr lang="en-GB" sz="4000" dirty="0">
                          <a:solidFill>
                            <a:schemeClr val="bg1">
                              <a:lumMod val="65000"/>
                            </a:schemeClr>
                          </a:solidFill>
                          <a:sym typeface="Wingdings" panose="05000000000000000000" pitchFamily="2" charset="2"/>
                        </a:rPr>
                        <a:t></a:t>
                      </a:r>
                      <a:endParaRPr lang="en-GB" dirty="0">
                        <a:solidFill>
                          <a:schemeClr val="bg1">
                            <a:lumMod val="65000"/>
                          </a:schemeClr>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0" lang="en-GB" sz="4000" b="0" i="0" u="none" strike="noStrike" kern="1200" cap="none" spc="0" normalizeH="0" baseline="0" noProof="0" dirty="0">
                          <a:ln>
                            <a:noFill/>
                          </a:ln>
                          <a:solidFill>
                            <a:schemeClr val="bg1">
                              <a:lumMod val="65000"/>
                            </a:schemeClr>
                          </a:solidFill>
                          <a:effectLst/>
                          <a:uLnTx/>
                          <a:uFillTx/>
                          <a:latin typeface="+mn-lt"/>
                          <a:ea typeface="+mn-ea"/>
                          <a:cs typeface="+mn-cs"/>
                          <a:sym typeface="Wingdings" panose="05000000000000000000" pitchFamily="2" charset="2"/>
                        </a:rPr>
                        <a:t></a:t>
                      </a:r>
                      <a:endParaRPr lang="en-GB" dirty="0">
                        <a:solidFill>
                          <a:schemeClr val="bg1">
                            <a:lumMod val="65000"/>
                          </a:schemeClr>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0" lang="en-GB" sz="4000" b="0" i="0" u="none" strike="noStrike" kern="1200" cap="none" spc="0" normalizeH="0" baseline="0" noProof="0" dirty="0">
                          <a:ln>
                            <a:noFill/>
                          </a:ln>
                          <a:solidFill>
                            <a:schemeClr val="bg1">
                              <a:lumMod val="65000"/>
                            </a:schemeClr>
                          </a:solidFill>
                          <a:effectLst/>
                          <a:uLnTx/>
                          <a:uFillTx/>
                          <a:latin typeface="+mn-lt"/>
                          <a:ea typeface="+mn-ea"/>
                          <a:cs typeface="+mn-cs"/>
                          <a:sym typeface="Wingdings" panose="05000000000000000000" pitchFamily="2" charset="2"/>
                        </a:rPr>
                        <a:t></a:t>
                      </a:r>
                      <a:endParaRPr lang="en-GB" dirty="0">
                        <a:solidFill>
                          <a:schemeClr val="bg1">
                            <a:lumMod val="65000"/>
                          </a:schemeClr>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0" lang="en-GB" sz="4000" b="0" i="0" u="none" strike="noStrike" kern="1200" cap="none" spc="0" normalizeH="0" baseline="0" noProof="0" dirty="0">
                          <a:ln>
                            <a:noFill/>
                          </a:ln>
                          <a:solidFill>
                            <a:schemeClr val="bg1">
                              <a:lumMod val="65000"/>
                            </a:schemeClr>
                          </a:solidFill>
                          <a:effectLst/>
                          <a:uLnTx/>
                          <a:uFillTx/>
                          <a:latin typeface="+mn-lt"/>
                          <a:ea typeface="+mn-ea"/>
                          <a:cs typeface="+mn-cs"/>
                          <a:sym typeface="Wingdings" panose="05000000000000000000" pitchFamily="2" charset="2"/>
                        </a:rPr>
                        <a:t></a:t>
                      </a:r>
                      <a:endParaRPr lang="en-GB" dirty="0">
                        <a:solidFill>
                          <a:schemeClr val="bg1">
                            <a:lumMod val="65000"/>
                          </a:schemeClr>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0" lang="en-GB" sz="4000" b="0" i="0" u="none" strike="noStrike" kern="1200" cap="none" spc="0" normalizeH="0" baseline="0" noProof="0" dirty="0">
                          <a:ln>
                            <a:noFill/>
                          </a:ln>
                          <a:solidFill>
                            <a:schemeClr val="bg1">
                              <a:lumMod val="65000"/>
                            </a:schemeClr>
                          </a:solidFill>
                          <a:effectLst/>
                          <a:uLnTx/>
                          <a:uFillTx/>
                          <a:latin typeface="+mn-lt"/>
                          <a:ea typeface="+mn-ea"/>
                          <a:cs typeface="+mn-cs"/>
                          <a:sym typeface="Wingdings" panose="05000000000000000000" pitchFamily="2" charset="2"/>
                        </a:rPr>
                        <a:t></a:t>
                      </a:r>
                      <a:endParaRPr lang="en-GB" dirty="0">
                        <a:solidFill>
                          <a:schemeClr val="bg1">
                            <a:lumMod val="65000"/>
                          </a:schemeClr>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05858886"/>
                  </a:ext>
                </a:extLst>
              </a:tr>
              <a:tr h="637450">
                <a:tc vMerge="1">
                  <a:txBody>
                    <a:bodyPr/>
                    <a:lstStyle/>
                    <a:p>
                      <a:endParaRPr lang="en-GB" dirty="0"/>
                    </a:p>
                  </a:txBody>
                  <a:tcPr/>
                </a:tc>
                <a:tc>
                  <a:txBody>
                    <a:bodyPr/>
                    <a:lstStyle/>
                    <a:p>
                      <a:pPr algn="ctr"/>
                      <a:r>
                        <a:rPr lang="en-GB" sz="4000" dirty="0">
                          <a:solidFill>
                            <a:schemeClr val="bg1">
                              <a:lumMod val="85000"/>
                            </a:schemeClr>
                          </a:solidFill>
                          <a:sym typeface="Wingdings" panose="05000000000000000000" pitchFamily="2" charset="2"/>
                        </a:rPr>
                        <a:t></a:t>
                      </a:r>
                      <a:endParaRPr lang="en-GB" dirty="0">
                        <a:solidFill>
                          <a:schemeClr val="bg1">
                            <a:lumMod val="85000"/>
                          </a:schemeClr>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0" lang="en-GB" sz="4000" b="0" i="0" u="none" strike="noStrike" kern="1200" cap="none" spc="0" normalizeH="0" baseline="0" noProof="0" dirty="0">
                          <a:ln>
                            <a:noFill/>
                          </a:ln>
                          <a:solidFill>
                            <a:schemeClr val="bg1">
                              <a:lumMod val="85000"/>
                            </a:schemeClr>
                          </a:solidFill>
                          <a:effectLst/>
                          <a:uLnTx/>
                          <a:uFillTx/>
                          <a:latin typeface="+mn-lt"/>
                          <a:ea typeface="+mn-ea"/>
                          <a:cs typeface="+mn-cs"/>
                          <a:sym typeface="Wingdings" panose="05000000000000000000" pitchFamily="2" charset="2"/>
                        </a:rPr>
                        <a:t></a:t>
                      </a:r>
                      <a:endParaRPr lang="en-GB" dirty="0">
                        <a:solidFill>
                          <a:schemeClr val="bg1">
                            <a:lumMod val="85000"/>
                          </a:schemeClr>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0" lang="en-GB" sz="4000" b="0" i="0" u="none" strike="noStrike" kern="1200" cap="none" spc="0" normalizeH="0" baseline="0" noProof="0" dirty="0">
                          <a:ln>
                            <a:noFill/>
                          </a:ln>
                          <a:solidFill>
                            <a:schemeClr val="bg1">
                              <a:lumMod val="85000"/>
                            </a:schemeClr>
                          </a:solidFill>
                          <a:effectLst/>
                          <a:uLnTx/>
                          <a:uFillTx/>
                          <a:latin typeface="+mn-lt"/>
                          <a:ea typeface="+mn-ea"/>
                          <a:cs typeface="+mn-cs"/>
                          <a:sym typeface="Wingdings" panose="05000000000000000000" pitchFamily="2" charset="2"/>
                        </a:rPr>
                        <a:t></a:t>
                      </a:r>
                      <a:endParaRPr lang="en-GB" dirty="0">
                        <a:solidFill>
                          <a:schemeClr val="bg1">
                            <a:lumMod val="85000"/>
                          </a:schemeClr>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0" lang="en-GB" sz="4000" b="0" i="0" u="none" strike="noStrike" kern="1200" cap="none" spc="0" normalizeH="0" baseline="0" noProof="0" dirty="0">
                          <a:ln>
                            <a:noFill/>
                          </a:ln>
                          <a:solidFill>
                            <a:schemeClr val="bg1">
                              <a:lumMod val="85000"/>
                            </a:schemeClr>
                          </a:solidFill>
                          <a:effectLst/>
                          <a:uLnTx/>
                          <a:uFillTx/>
                          <a:latin typeface="+mn-lt"/>
                          <a:ea typeface="+mn-ea"/>
                          <a:cs typeface="+mn-cs"/>
                          <a:sym typeface="Wingdings" panose="05000000000000000000" pitchFamily="2" charset="2"/>
                        </a:rPr>
                        <a:t></a:t>
                      </a:r>
                      <a:endParaRPr lang="en-GB" dirty="0">
                        <a:solidFill>
                          <a:schemeClr val="bg1">
                            <a:lumMod val="85000"/>
                          </a:schemeClr>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0" lang="en-GB" sz="4000" b="0" i="0" u="none" strike="noStrike" kern="1200" cap="none" spc="0" normalizeH="0" baseline="0" noProof="0" dirty="0">
                          <a:ln>
                            <a:noFill/>
                          </a:ln>
                          <a:solidFill>
                            <a:schemeClr val="bg1">
                              <a:lumMod val="85000"/>
                            </a:schemeClr>
                          </a:solidFill>
                          <a:effectLst/>
                          <a:uLnTx/>
                          <a:uFillTx/>
                          <a:latin typeface="+mn-lt"/>
                          <a:ea typeface="+mn-ea"/>
                          <a:cs typeface="+mn-cs"/>
                          <a:sym typeface="Wingdings" panose="05000000000000000000" pitchFamily="2" charset="2"/>
                        </a:rPr>
                        <a:t></a:t>
                      </a:r>
                      <a:endParaRPr lang="en-GB" dirty="0">
                        <a:solidFill>
                          <a:schemeClr val="bg1">
                            <a:lumMod val="85000"/>
                          </a:schemeClr>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29393423"/>
                  </a:ext>
                </a:extLst>
              </a:tr>
            </a:tbl>
          </a:graphicData>
        </a:graphic>
      </p:graphicFrame>
      <p:graphicFrame>
        <p:nvGraphicFramePr>
          <p:cNvPr id="15" name="Table 14">
            <a:extLst>
              <a:ext uri="{FF2B5EF4-FFF2-40B4-BE49-F238E27FC236}">
                <a16:creationId xmlns:a16="http://schemas.microsoft.com/office/drawing/2014/main" id="{40FAF4DE-FA71-4ED3-8975-3697E072C21F}"/>
              </a:ext>
            </a:extLst>
          </p:cNvPr>
          <p:cNvGraphicFramePr>
            <a:graphicFrameLocks noGrp="1"/>
          </p:cNvGraphicFramePr>
          <p:nvPr>
            <p:extLst>
              <p:ext uri="{D42A27DB-BD31-4B8C-83A1-F6EECF244321}">
                <p14:modId xmlns:p14="http://schemas.microsoft.com/office/powerpoint/2010/main" val="2663026127"/>
              </p:ext>
            </p:extLst>
          </p:nvPr>
        </p:nvGraphicFramePr>
        <p:xfrm>
          <a:off x="2044699" y="3154871"/>
          <a:ext cx="4459367" cy="1274900"/>
        </p:xfrm>
        <a:graphic>
          <a:graphicData uri="http://schemas.openxmlformats.org/drawingml/2006/table">
            <a:tbl>
              <a:tblPr firstRow="1" bandRow="1">
                <a:tableStyleId>{5940675A-B579-460E-94D1-54222C63F5DA}</a:tableStyleId>
              </a:tblPr>
              <a:tblGrid>
                <a:gridCol w="859367">
                  <a:extLst>
                    <a:ext uri="{9D8B030D-6E8A-4147-A177-3AD203B41FA5}">
                      <a16:colId xmlns:a16="http://schemas.microsoft.com/office/drawing/2014/main" val="2226177793"/>
                    </a:ext>
                  </a:extLst>
                </a:gridCol>
                <a:gridCol w="720000">
                  <a:extLst>
                    <a:ext uri="{9D8B030D-6E8A-4147-A177-3AD203B41FA5}">
                      <a16:colId xmlns:a16="http://schemas.microsoft.com/office/drawing/2014/main" val="1546622566"/>
                    </a:ext>
                  </a:extLst>
                </a:gridCol>
                <a:gridCol w="720000">
                  <a:extLst>
                    <a:ext uri="{9D8B030D-6E8A-4147-A177-3AD203B41FA5}">
                      <a16:colId xmlns:a16="http://schemas.microsoft.com/office/drawing/2014/main" val="1330165826"/>
                    </a:ext>
                  </a:extLst>
                </a:gridCol>
                <a:gridCol w="720000">
                  <a:extLst>
                    <a:ext uri="{9D8B030D-6E8A-4147-A177-3AD203B41FA5}">
                      <a16:colId xmlns:a16="http://schemas.microsoft.com/office/drawing/2014/main" val="768604697"/>
                    </a:ext>
                  </a:extLst>
                </a:gridCol>
                <a:gridCol w="720000">
                  <a:extLst>
                    <a:ext uri="{9D8B030D-6E8A-4147-A177-3AD203B41FA5}">
                      <a16:colId xmlns:a16="http://schemas.microsoft.com/office/drawing/2014/main" val="2172129891"/>
                    </a:ext>
                  </a:extLst>
                </a:gridCol>
                <a:gridCol w="720000">
                  <a:extLst>
                    <a:ext uri="{9D8B030D-6E8A-4147-A177-3AD203B41FA5}">
                      <a16:colId xmlns:a16="http://schemas.microsoft.com/office/drawing/2014/main" val="3293482907"/>
                    </a:ext>
                  </a:extLst>
                </a:gridCol>
              </a:tblGrid>
              <a:tr h="637450">
                <a:tc rowSpan="2">
                  <a:txBody>
                    <a:bodyPr/>
                    <a:lstStyle/>
                    <a:p>
                      <a:pPr algn="ctr"/>
                      <a:r>
                        <a:rPr lang="en-GB" sz="4000" dirty="0">
                          <a:solidFill>
                            <a:schemeClr val="bg2">
                              <a:lumMod val="50000"/>
                            </a:schemeClr>
                          </a:solidFill>
                          <a:latin typeface="SassoonCRInfantMedium" panose="02000603020000020003" pitchFamily="2" charset="0"/>
                        </a:rPr>
                        <a:t>B</a:t>
                      </a:r>
                    </a:p>
                  </a:txBody>
                  <a:tcPr marL="0" marR="0" marT="0" marB="0" anchor="ctr">
                    <a:lnL w="12700" cmpd="sng">
                      <a:noFill/>
                    </a:lnL>
                    <a:lnR w="285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r>
                        <a:rPr lang="en-GB" sz="4000" dirty="0">
                          <a:solidFill>
                            <a:schemeClr val="bg1">
                              <a:lumMod val="65000"/>
                            </a:schemeClr>
                          </a:solidFill>
                          <a:sym typeface="Wingdings" panose="05000000000000000000" pitchFamily="2" charset="2"/>
                        </a:rPr>
                        <a:t></a:t>
                      </a:r>
                      <a:endParaRPr lang="en-GB" dirty="0">
                        <a:solidFill>
                          <a:schemeClr val="bg1">
                            <a:lumMod val="65000"/>
                          </a:schemeClr>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0" lang="en-GB" sz="4000" b="0" i="0" u="none" strike="noStrike" kern="1200" cap="none" spc="0" normalizeH="0" baseline="0" noProof="0" dirty="0">
                          <a:ln>
                            <a:noFill/>
                          </a:ln>
                          <a:solidFill>
                            <a:schemeClr val="bg1">
                              <a:lumMod val="65000"/>
                            </a:schemeClr>
                          </a:solidFill>
                          <a:effectLst/>
                          <a:uLnTx/>
                          <a:uFillTx/>
                          <a:latin typeface="+mn-lt"/>
                          <a:ea typeface="+mn-ea"/>
                          <a:cs typeface="+mn-cs"/>
                          <a:sym typeface="Wingdings" panose="05000000000000000000" pitchFamily="2" charset="2"/>
                        </a:rPr>
                        <a:t></a:t>
                      </a:r>
                      <a:endParaRPr lang="en-GB" dirty="0">
                        <a:solidFill>
                          <a:schemeClr val="bg1">
                            <a:lumMod val="65000"/>
                          </a:schemeClr>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0" lang="en-GB" sz="4000" b="0" i="0" u="none" strike="noStrike" kern="1200" cap="none" spc="0" normalizeH="0" baseline="0" noProof="0" dirty="0">
                          <a:ln>
                            <a:noFill/>
                          </a:ln>
                          <a:solidFill>
                            <a:schemeClr val="bg1">
                              <a:lumMod val="85000"/>
                            </a:schemeClr>
                          </a:solidFill>
                          <a:effectLst/>
                          <a:uLnTx/>
                          <a:uFillTx/>
                          <a:latin typeface="+mn-lt"/>
                          <a:ea typeface="+mn-ea"/>
                          <a:cs typeface="+mn-cs"/>
                          <a:sym typeface="Wingdings" panose="05000000000000000000" pitchFamily="2" charset="2"/>
                        </a:rPr>
                        <a:t></a:t>
                      </a:r>
                      <a:endParaRPr lang="en-GB" dirty="0">
                        <a:solidFill>
                          <a:schemeClr val="bg1">
                            <a:lumMod val="85000"/>
                          </a:schemeClr>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0" lang="en-GB" sz="4000" b="0" i="0" u="none" strike="noStrike" kern="1200" cap="none" spc="0" normalizeH="0" baseline="0" noProof="0" dirty="0">
                          <a:ln>
                            <a:noFill/>
                          </a:ln>
                          <a:solidFill>
                            <a:schemeClr val="bg1">
                              <a:lumMod val="85000"/>
                            </a:schemeClr>
                          </a:solidFill>
                          <a:effectLst/>
                          <a:uLnTx/>
                          <a:uFillTx/>
                          <a:latin typeface="+mn-lt"/>
                          <a:ea typeface="+mn-ea"/>
                          <a:cs typeface="+mn-cs"/>
                          <a:sym typeface="Wingdings" panose="05000000000000000000" pitchFamily="2" charset="2"/>
                        </a:rPr>
                        <a:t></a:t>
                      </a:r>
                      <a:endParaRPr lang="en-GB" dirty="0">
                        <a:solidFill>
                          <a:schemeClr val="bg1">
                            <a:lumMod val="85000"/>
                          </a:schemeClr>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0" lang="en-GB" sz="4000" b="0" i="0" u="none" strike="noStrike" kern="1200" cap="none" spc="0" normalizeH="0" baseline="0" noProof="0" dirty="0">
                          <a:ln>
                            <a:noFill/>
                          </a:ln>
                          <a:solidFill>
                            <a:schemeClr val="bg1">
                              <a:lumMod val="85000"/>
                            </a:schemeClr>
                          </a:solidFill>
                          <a:effectLst/>
                          <a:uLnTx/>
                          <a:uFillTx/>
                          <a:latin typeface="+mn-lt"/>
                          <a:ea typeface="+mn-ea"/>
                          <a:cs typeface="+mn-cs"/>
                          <a:sym typeface="Wingdings" panose="05000000000000000000" pitchFamily="2" charset="2"/>
                        </a:rPr>
                        <a:t></a:t>
                      </a:r>
                      <a:endParaRPr lang="en-GB" dirty="0">
                        <a:solidFill>
                          <a:schemeClr val="bg1">
                            <a:lumMod val="85000"/>
                          </a:schemeClr>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05858886"/>
                  </a:ext>
                </a:extLst>
              </a:tr>
              <a:tr h="637450">
                <a:tc vMerge="1">
                  <a:txBody>
                    <a:bodyPr/>
                    <a:lstStyle/>
                    <a:p>
                      <a:endParaRPr lang="en-GB" dirty="0"/>
                    </a:p>
                  </a:txBody>
                  <a:tcPr/>
                </a:tc>
                <a:tc>
                  <a:txBody>
                    <a:bodyPr/>
                    <a:lstStyle/>
                    <a:p>
                      <a:pPr algn="ctr"/>
                      <a:r>
                        <a:rPr lang="en-GB" sz="4000" dirty="0">
                          <a:solidFill>
                            <a:schemeClr val="bg1">
                              <a:lumMod val="65000"/>
                            </a:schemeClr>
                          </a:solidFill>
                          <a:sym typeface="Wingdings" panose="05000000000000000000" pitchFamily="2" charset="2"/>
                        </a:rPr>
                        <a:t></a:t>
                      </a:r>
                      <a:endParaRPr lang="en-GB" dirty="0">
                        <a:solidFill>
                          <a:schemeClr val="bg1">
                            <a:lumMod val="65000"/>
                          </a:schemeClr>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0" lang="en-GB" sz="4000" b="0" i="0" u="none" strike="noStrike" kern="1200" cap="none" spc="0" normalizeH="0" baseline="0" noProof="0" dirty="0">
                          <a:ln>
                            <a:noFill/>
                          </a:ln>
                          <a:solidFill>
                            <a:schemeClr val="bg1">
                              <a:lumMod val="65000"/>
                            </a:schemeClr>
                          </a:solidFill>
                          <a:effectLst/>
                          <a:uLnTx/>
                          <a:uFillTx/>
                          <a:latin typeface="+mn-lt"/>
                          <a:ea typeface="+mn-ea"/>
                          <a:cs typeface="+mn-cs"/>
                          <a:sym typeface="Wingdings" panose="05000000000000000000" pitchFamily="2" charset="2"/>
                        </a:rPr>
                        <a:t></a:t>
                      </a:r>
                      <a:endParaRPr lang="en-GB" dirty="0">
                        <a:solidFill>
                          <a:schemeClr val="bg1">
                            <a:lumMod val="65000"/>
                          </a:schemeClr>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0" lang="en-GB" sz="4000" b="0" i="0" u="none" strike="noStrike" kern="1200" cap="none" spc="0" normalizeH="0" baseline="0" noProof="0" dirty="0">
                          <a:ln>
                            <a:noFill/>
                          </a:ln>
                          <a:solidFill>
                            <a:schemeClr val="bg1">
                              <a:lumMod val="85000"/>
                            </a:schemeClr>
                          </a:solidFill>
                          <a:effectLst/>
                          <a:uLnTx/>
                          <a:uFillTx/>
                          <a:latin typeface="+mn-lt"/>
                          <a:ea typeface="+mn-ea"/>
                          <a:cs typeface="+mn-cs"/>
                          <a:sym typeface="Wingdings" panose="05000000000000000000" pitchFamily="2" charset="2"/>
                        </a:rPr>
                        <a:t></a:t>
                      </a:r>
                      <a:endParaRPr lang="en-GB" dirty="0">
                        <a:solidFill>
                          <a:schemeClr val="bg1">
                            <a:lumMod val="85000"/>
                          </a:schemeClr>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0" lang="en-GB" sz="4000" b="0" i="0" u="none" strike="noStrike" kern="1200" cap="none" spc="0" normalizeH="0" baseline="0" noProof="0" dirty="0">
                          <a:ln>
                            <a:noFill/>
                          </a:ln>
                          <a:solidFill>
                            <a:schemeClr val="bg1">
                              <a:lumMod val="85000"/>
                            </a:schemeClr>
                          </a:solidFill>
                          <a:effectLst/>
                          <a:uLnTx/>
                          <a:uFillTx/>
                          <a:latin typeface="+mn-lt"/>
                          <a:ea typeface="+mn-ea"/>
                          <a:cs typeface="+mn-cs"/>
                          <a:sym typeface="Wingdings" panose="05000000000000000000" pitchFamily="2" charset="2"/>
                        </a:rPr>
                        <a:t></a:t>
                      </a:r>
                      <a:endParaRPr lang="en-GB" dirty="0">
                        <a:solidFill>
                          <a:schemeClr val="bg1">
                            <a:lumMod val="85000"/>
                          </a:schemeClr>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4000" b="0" i="0" u="none" strike="noStrike" kern="1200" cap="none" spc="0" normalizeH="0" baseline="0" noProof="0" dirty="0">
                          <a:ln>
                            <a:noFill/>
                          </a:ln>
                          <a:solidFill>
                            <a:schemeClr val="bg1">
                              <a:lumMod val="85000"/>
                            </a:schemeClr>
                          </a:solidFill>
                          <a:effectLst/>
                          <a:uLnTx/>
                          <a:uFillTx/>
                          <a:latin typeface="+mn-lt"/>
                          <a:ea typeface="+mn-ea"/>
                          <a:cs typeface="+mn-cs"/>
                          <a:sym typeface="Wingdings" panose="05000000000000000000" pitchFamily="2" charset="2"/>
                        </a:rPr>
                        <a:t></a:t>
                      </a:r>
                      <a:endParaRPr kumimoji="0" lang="en-GB" sz="1800" b="0" i="0" u="none" strike="noStrike" kern="1200" cap="none" spc="0" normalizeH="0" baseline="0" noProof="0" dirty="0">
                        <a:ln>
                          <a:noFill/>
                        </a:ln>
                        <a:solidFill>
                          <a:schemeClr val="bg1">
                            <a:lumMod val="85000"/>
                          </a:schemeClr>
                        </a:solidFill>
                        <a:effectLst/>
                        <a:uLnTx/>
                        <a:uFillTx/>
                        <a:latin typeface="+mn-lt"/>
                        <a:ea typeface="+mn-ea"/>
                        <a:cs typeface="+mn-cs"/>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29393423"/>
                  </a:ext>
                </a:extLst>
              </a:tr>
            </a:tbl>
          </a:graphicData>
        </a:graphic>
      </p:graphicFrame>
      <p:graphicFrame>
        <p:nvGraphicFramePr>
          <p:cNvPr id="21" name="Table 20">
            <a:extLst>
              <a:ext uri="{FF2B5EF4-FFF2-40B4-BE49-F238E27FC236}">
                <a16:creationId xmlns:a16="http://schemas.microsoft.com/office/drawing/2014/main" id="{4189786B-70CB-4911-9DB2-1EF74C3895C2}"/>
              </a:ext>
            </a:extLst>
          </p:cNvPr>
          <p:cNvGraphicFramePr>
            <a:graphicFrameLocks noGrp="1"/>
          </p:cNvGraphicFramePr>
          <p:nvPr>
            <p:extLst>
              <p:ext uri="{D42A27DB-BD31-4B8C-83A1-F6EECF244321}">
                <p14:modId xmlns:p14="http://schemas.microsoft.com/office/powerpoint/2010/main" val="104753979"/>
              </p:ext>
            </p:extLst>
          </p:nvPr>
        </p:nvGraphicFramePr>
        <p:xfrm>
          <a:off x="2044698" y="4734943"/>
          <a:ext cx="4459367" cy="1274900"/>
        </p:xfrm>
        <a:graphic>
          <a:graphicData uri="http://schemas.openxmlformats.org/drawingml/2006/table">
            <a:tbl>
              <a:tblPr firstRow="1" bandRow="1">
                <a:tableStyleId>{5940675A-B579-460E-94D1-54222C63F5DA}</a:tableStyleId>
              </a:tblPr>
              <a:tblGrid>
                <a:gridCol w="859367">
                  <a:extLst>
                    <a:ext uri="{9D8B030D-6E8A-4147-A177-3AD203B41FA5}">
                      <a16:colId xmlns:a16="http://schemas.microsoft.com/office/drawing/2014/main" val="2226177793"/>
                    </a:ext>
                  </a:extLst>
                </a:gridCol>
                <a:gridCol w="720000">
                  <a:extLst>
                    <a:ext uri="{9D8B030D-6E8A-4147-A177-3AD203B41FA5}">
                      <a16:colId xmlns:a16="http://schemas.microsoft.com/office/drawing/2014/main" val="1546622566"/>
                    </a:ext>
                  </a:extLst>
                </a:gridCol>
                <a:gridCol w="720000">
                  <a:extLst>
                    <a:ext uri="{9D8B030D-6E8A-4147-A177-3AD203B41FA5}">
                      <a16:colId xmlns:a16="http://schemas.microsoft.com/office/drawing/2014/main" val="1330165826"/>
                    </a:ext>
                  </a:extLst>
                </a:gridCol>
                <a:gridCol w="720000">
                  <a:extLst>
                    <a:ext uri="{9D8B030D-6E8A-4147-A177-3AD203B41FA5}">
                      <a16:colId xmlns:a16="http://schemas.microsoft.com/office/drawing/2014/main" val="768604697"/>
                    </a:ext>
                  </a:extLst>
                </a:gridCol>
                <a:gridCol w="720000">
                  <a:extLst>
                    <a:ext uri="{9D8B030D-6E8A-4147-A177-3AD203B41FA5}">
                      <a16:colId xmlns:a16="http://schemas.microsoft.com/office/drawing/2014/main" val="2172129891"/>
                    </a:ext>
                  </a:extLst>
                </a:gridCol>
                <a:gridCol w="720000">
                  <a:extLst>
                    <a:ext uri="{9D8B030D-6E8A-4147-A177-3AD203B41FA5}">
                      <a16:colId xmlns:a16="http://schemas.microsoft.com/office/drawing/2014/main" val="3293482907"/>
                    </a:ext>
                  </a:extLst>
                </a:gridCol>
              </a:tblGrid>
              <a:tr h="637450">
                <a:tc rowSpan="2">
                  <a:txBody>
                    <a:bodyPr/>
                    <a:lstStyle/>
                    <a:p>
                      <a:pPr algn="ctr"/>
                      <a:r>
                        <a:rPr lang="en-GB" sz="4000" dirty="0">
                          <a:solidFill>
                            <a:srgbClr val="FF0000"/>
                          </a:solidFill>
                          <a:latin typeface="SassoonCRInfantMedium" panose="02000603020000020003" pitchFamily="2" charset="0"/>
                        </a:rPr>
                        <a:t>C</a:t>
                      </a:r>
                    </a:p>
                  </a:txBody>
                  <a:tcPr marL="0" marR="0" marT="0" marB="0" anchor="ctr">
                    <a:lnL w="12700" cmpd="sng">
                      <a:noFill/>
                    </a:lnL>
                    <a:lnR w="285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r>
                        <a:rPr lang="en-GB" sz="4000" dirty="0">
                          <a:solidFill>
                            <a:srgbClr val="FF0000"/>
                          </a:solidFill>
                          <a:sym typeface="Wingdings" panose="05000000000000000000" pitchFamily="2" charset="2"/>
                        </a:rPr>
                        <a:t></a:t>
                      </a:r>
                      <a:endParaRPr lang="en-GB" dirty="0">
                        <a:solidFill>
                          <a:srgbClr val="FF0000"/>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0" lang="en-GB" sz="4000" b="0" i="0" u="none" strike="noStrike" kern="1200" cap="none" spc="0" normalizeH="0" baseline="0" noProof="0" dirty="0">
                          <a:ln>
                            <a:noFill/>
                          </a:ln>
                          <a:solidFill>
                            <a:srgbClr val="FF0000"/>
                          </a:solidFill>
                          <a:effectLst/>
                          <a:uLnTx/>
                          <a:uFillTx/>
                          <a:latin typeface="+mn-lt"/>
                          <a:ea typeface="+mn-ea"/>
                          <a:cs typeface="+mn-cs"/>
                          <a:sym typeface="Wingdings" panose="05000000000000000000" pitchFamily="2" charset="2"/>
                        </a:rPr>
                        <a:t></a:t>
                      </a:r>
                      <a:endParaRPr lang="en-GB" dirty="0">
                        <a:solidFill>
                          <a:srgbClr val="FF0000"/>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4000" b="0" i="0" u="none" strike="noStrike" kern="1200" cap="none" spc="0" normalizeH="0" baseline="0" noProof="0" dirty="0">
                          <a:ln>
                            <a:noFill/>
                          </a:ln>
                          <a:solidFill>
                            <a:srgbClr val="FF0000"/>
                          </a:solidFill>
                          <a:effectLst/>
                          <a:uLnTx/>
                          <a:uFillTx/>
                          <a:latin typeface="+mn-lt"/>
                          <a:ea typeface="+mn-ea"/>
                          <a:cs typeface="+mn-cs"/>
                          <a:sym typeface="Wingdings" panose="05000000000000000000" pitchFamily="2" charset="2"/>
                        </a:rPr>
                        <a:t></a:t>
                      </a:r>
                      <a:endParaRPr kumimoji="0" lang="en-GB" sz="1800" b="0" i="0" u="none" strike="noStrike" kern="1200" cap="none" spc="0" normalizeH="0" baseline="0" noProof="0" dirty="0">
                        <a:ln>
                          <a:noFill/>
                        </a:ln>
                        <a:solidFill>
                          <a:srgbClr val="FF0000"/>
                        </a:solidFill>
                        <a:effectLst/>
                        <a:uLnTx/>
                        <a:uFillTx/>
                        <a:latin typeface="+mn-lt"/>
                        <a:ea typeface="+mn-ea"/>
                        <a:cs typeface="+mn-cs"/>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0" lang="en-GB" sz="4000" b="0" i="0" u="none" strike="noStrike" kern="1200" cap="none" spc="0" normalizeH="0" baseline="0" noProof="0" dirty="0">
                          <a:ln>
                            <a:noFill/>
                          </a:ln>
                          <a:solidFill>
                            <a:srgbClr val="00B0F0"/>
                          </a:solidFill>
                          <a:effectLst/>
                          <a:uLnTx/>
                          <a:uFillTx/>
                          <a:latin typeface="+mn-lt"/>
                          <a:ea typeface="+mn-ea"/>
                          <a:cs typeface="+mn-cs"/>
                          <a:sym typeface="Wingdings" panose="05000000000000000000" pitchFamily="2" charset="2"/>
                        </a:rPr>
                        <a:t></a:t>
                      </a:r>
                      <a:endParaRPr lang="en-GB" dirty="0">
                        <a:solidFill>
                          <a:srgbClr val="00B0F0"/>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4000" b="0" i="0" u="none" strike="noStrike" kern="1200" cap="none" spc="0" normalizeH="0" baseline="0" noProof="0" dirty="0">
                          <a:ln>
                            <a:noFill/>
                          </a:ln>
                          <a:solidFill>
                            <a:srgbClr val="00B0F0"/>
                          </a:solidFill>
                          <a:effectLst/>
                          <a:uLnTx/>
                          <a:uFillTx/>
                          <a:latin typeface="+mn-lt"/>
                          <a:ea typeface="+mn-ea"/>
                          <a:cs typeface="+mn-cs"/>
                          <a:sym typeface="Wingdings" panose="05000000000000000000" pitchFamily="2" charset="2"/>
                        </a:rPr>
                        <a:t></a:t>
                      </a:r>
                      <a:endParaRPr kumimoji="0" lang="en-GB" sz="1800" b="0" i="0" u="none" strike="noStrike" kern="1200" cap="none" spc="0" normalizeH="0" baseline="0" noProof="0" dirty="0">
                        <a:ln>
                          <a:noFill/>
                        </a:ln>
                        <a:solidFill>
                          <a:srgbClr val="00B0F0"/>
                        </a:solidFill>
                        <a:effectLst/>
                        <a:uLnTx/>
                        <a:uFillTx/>
                        <a:latin typeface="+mn-lt"/>
                        <a:ea typeface="+mn-ea"/>
                        <a:cs typeface="+mn-cs"/>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05858886"/>
                  </a:ext>
                </a:extLst>
              </a:tr>
              <a:tr h="637450">
                <a:tc vMerge="1">
                  <a:txBody>
                    <a:bodyPr/>
                    <a:lstStyle/>
                    <a:p>
                      <a:endParaRPr lang="en-GB" dirty="0"/>
                    </a:p>
                  </a:txBody>
                  <a:tcPr/>
                </a:tc>
                <a:tc>
                  <a:txBody>
                    <a:bodyPr/>
                    <a:lstStyle/>
                    <a:p>
                      <a:pPr algn="ctr"/>
                      <a:r>
                        <a:rPr lang="en-GB" sz="4000" dirty="0">
                          <a:solidFill>
                            <a:srgbClr val="00B0F0"/>
                          </a:solidFill>
                          <a:sym typeface="Wingdings" panose="05000000000000000000" pitchFamily="2" charset="2"/>
                        </a:rPr>
                        <a:t></a:t>
                      </a:r>
                      <a:endParaRPr lang="en-GB" dirty="0">
                        <a:solidFill>
                          <a:srgbClr val="00B0F0"/>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0" lang="en-GB" sz="4000" b="0" i="0" u="none" strike="noStrike" kern="1200" cap="none" spc="0" normalizeH="0" baseline="0" noProof="0" dirty="0">
                          <a:ln>
                            <a:noFill/>
                          </a:ln>
                          <a:solidFill>
                            <a:srgbClr val="00B0F0"/>
                          </a:solidFill>
                          <a:effectLst/>
                          <a:uLnTx/>
                          <a:uFillTx/>
                          <a:latin typeface="+mn-lt"/>
                          <a:ea typeface="+mn-ea"/>
                          <a:cs typeface="+mn-cs"/>
                          <a:sym typeface="Wingdings" panose="05000000000000000000" pitchFamily="2" charset="2"/>
                        </a:rPr>
                        <a:t></a:t>
                      </a:r>
                      <a:endParaRPr lang="en-GB" dirty="0">
                        <a:solidFill>
                          <a:srgbClr val="00B0F0"/>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0" lang="en-GB" sz="4000" b="0" i="0" u="none" strike="noStrike" kern="1200" cap="none" spc="0" normalizeH="0" baseline="0" noProof="0" dirty="0">
                          <a:ln>
                            <a:noFill/>
                          </a:ln>
                          <a:solidFill>
                            <a:srgbClr val="00B0F0"/>
                          </a:solidFill>
                          <a:effectLst/>
                          <a:uLnTx/>
                          <a:uFillTx/>
                          <a:latin typeface="+mn-lt"/>
                          <a:ea typeface="+mn-ea"/>
                          <a:cs typeface="+mn-cs"/>
                          <a:sym typeface="Wingdings" panose="05000000000000000000" pitchFamily="2" charset="2"/>
                        </a:rPr>
                        <a:t></a:t>
                      </a:r>
                      <a:endParaRPr lang="en-GB" dirty="0">
                        <a:solidFill>
                          <a:srgbClr val="00B0F0"/>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0" lang="en-GB" sz="4000" b="0" i="0" u="none" strike="noStrike" kern="1200" cap="none" spc="0" normalizeH="0" baseline="0" noProof="0" dirty="0">
                          <a:ln>
                            <a:noFill/>
                          </a:ln>
                          <a:solidFill>
                            <a:srgbClr val="00B0F0"/>
                          </a:solidFill>
                          <a:effectLst/>
                          <a:uLnTx/>
                          <a:uFillTx/>
                          <a:latin typeface="+mn-lt"/>
                          <a:ea typeface="+mn-ea"/>
                          <a:cs typeface="+mn-cs"/>
                          <a:sym typeface="Wingdings" panose="05000000000000000000" pitchFamily="2" charset="2"/>
                        </a:rPr>
                        <a:t></a:t>
                      </a:r>
                      <a:endParaRPr lang="en-GB" dirty="0">
                        <a:solidFill>
                          <a:srgbClr val="00B0F0"/>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0" lang="en-GB" sz="4000" b="0" i="0" u="none" strike="noStrike" kern="1200" cap="none" spc="0" normalizeH="0" baseline="0" noProof="0" dirty="0">
                          <a:ln>
                            <a:noFill/>
                          </a:ln>
                          <a:solidFill>
                            <a:srgbClr val="00B0F0"/>
                          </a:solidFill>
                          <a:effectLst/>
                          <a:uLnTx/>
                          <a:uFillTx/>
                          <a:latin typeface="+mn-lt"/>
                          <a:ea typeface="+mn-ea"/>
                          <a:cs typeface="+mn-cs"/>
                          <a:sym typeface="Wingdings" panose="05000000000000000000" pitchFamily="2" charset="2"/>
                        </a:rPr>
                        <a:t></a:t>
                      </a:r>
                      <a:endParaRPr lang="en-GB" dirty="0">
                        <a:solidFill>
                          <a:srgbClr val="00B0F0"/>
                        </a:solidFill>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29393423"/>
                  </a:ext>
                </a:extLst>
              </a:tr>
            </a:tbl>
          </a:graphicData>
        </a:graphic>
      </p:graphicFrame>
    </p:spTree>
    <p:extLst>
      <p:ext uri="{BB962C8B-B14F-4D97-AF65-F5344CB8AC3E}">
        <p14:creationId xmlns:p14="http://schemas.microsoft.com/office/powerpoint/2010/main" val="6156527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Varied Fluency 1</a:t>
            </a:r>
          </a:p>
          <a:p>
            <a:pPr algn="ctr"/>
            <a:endParaRPr lang="en-GB" sz="2400" u="sng" dirty="0">
              <a:solidFill>
                <a:schemeClr val="tx1"/>
              </a:solidFill>
              <a:latin typeface="SassoonCRInfantMedium" panose="02000603020000020003" pitchFamily="2" charset="0"/>
            </a:endParaRPr>
          </a:p>
          <a:p>
            <a:pPr algn="ctr"/>
            <a:r>
              <a:rPr lang="en-GB" sz="2400" dirty="0">
                <a:solidFill>
                  <a:schemeClr val="tx1"/>
                </a:solidFill>
                <a:latin typeface="SassoonCRInfantMedium" panose="02000603020000020003" pitchFamily="2" charset="0"/>
              </a:rPr>
              <a:t>Match each number to its bond to 100.</a:t>
            </a:r>
            <a:endParaRPr lang="en-GB" sz="2400" u="sng" dirty="0">
              <a:solidFill>
                <a:schemeClr val="tx1"/>
              </a:solidFill>
              <a:latin typeface="SassoonCRInfantMedium" panose="02000603020000020003" pitchFamily="2" charset="0"/>
            </a:endParaRPr>
          </a:p>
        </p:txBody>
      </p:sp>
      <p:graphicFrame>
        <p:nvGraphicFramePr>
          <p:cNvPr id="9" name="Table 8">
            <a:extLst>
              <a:ext uri="{FF2B5EF4-FFF2-40B4-BE49-F238E27FC236}">
                <a16:creationId xmlns:a16="http://schemas.microsoft.com/office/drawing/2014/main" id="{0D1D90B9-9184-4354-BDB0-7542311FA3D2}"/>
              </a:ext>
            </a:extLst>
          </p:cNvPr>
          <p:cNvGraphicFramePr>
            <a:graphicFrameLocks noGrp="1"/>
          </p:cNvGraphicFramePr>
          <p:nvPr>
            <p:extLst>
              <p:ext uri="{D42A27DB-BD31-4B8C-83A1-F6EECF244321}">
                <p14:modId xmlns:p14="http://schemas.microsoft.com/office/powerpoint/2010/main" val="1646314658"/>
              </p:ext>
            </p:extLst>
          </p:nvPr>
        </p:nvGraphicFramePr>
        <p:xfrm>
          <a:off x="2113287" y="1815055"/>
          <a:ext cx="4917426" cy="2971908"/>
        </p:xfrm>
        <a:graphic>
          <a:graphicData uri="http://schemas.openxmlformats.org/drawingml/2006/table">
            <a:tbl>
              <a:tblPr firstRow="1" bandRow="1">
                <a:tableStyleId>{5940675A-B579-460E-94D1-54222C63F5DA}</a:tableStyleId>
              </a:tblPr>
              <a:tblGrid>
                <a:gridCol w="1620000">
                  <a:extLst>
                    <a:ext uri="{9D8B030D-6E8A-4147-A177-3AD203B41FA5}">
                      <a16:colId xmlns:a16="http://schemas.microsoft.com/office/drawing/2014/main" val="3986229178"/>
                    </a:ext>
                  </a:extLst>
                </a:gridCol>
                <a:gridCol w="1677426">
                  <a:extLst>
                    <a:ext uri="{9D8B030D-6E8A-4147-A177-3AD203B41FA5}">
                      <a16:colId xmlns:a16="http://schemas.microsoft.com/office/drawing/2014/main" val="3136872501"/>
                    </a:ext>
                  </a:extLst>
                </a:gridCol>
                <a:gridCol w="1620000">
                  <a:extLst>
                    <a:ext uri="{9D8B030D-6E8A-4147-A177-3AD203B41FA5}">
                      <a16:colId xmlns:a16="http://schemas.microsoft.com/office/drawing/2014/main" val="239331705"/>
                    </a:ext>
                  </a:extLst>
                </a:gridCol>
              </a:tblGrid>
              <a:tr h="612000">
                <a:tc>
                  <a:txBody>
                    <a:bodyPr/>
                    <a:lstStyle/>
                    <a:p>
                      <a:pPr algn="ctr"/>
                      <a:r>
                        <a:rPr lang="en-GB" sz="2800" dirty="0">
                          <a:latin typeface="SassoonCRInfantMedium" panose="02000603020000020003" pitchFamily="2" charset="0"/>
                        </a:rPr>
                        <a:t>10</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2400" dirty="0">
                        <a:latin typeface="SassoonCRInfantMedium" panose="02000603020000020003"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a:r>
                        <a:rPr lang="en-GB" sz="2800" dirty="0">
                          <a:latin typeface="SassoonCRInfantMedium" panose="02000603020000020003" pitchFamily="2" charset="0"/>
                        </a:rPr>
                        <a:t>100</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2124689"/>
                  </a:ext>
                </a:extLst>
              </a:tr>
              <a:tr h="567954">
                <a:tc>
                  <a:txBody>
                    <a:bodyPr/>
                    <a:lstStyle/>
                    <a:p>
                      <a:pPr algn="ctr"/>
                      <a:endParaRPr lang="en-GB" sz="2400" dirty="0">
                        <a:latin typeface="SassoonCRInfantMedium" panose="02000603020000020003" pitchFamily="2" charset="0"/>
                      </a:endParaRPr>
                    </a:p>
                  </a:txBody>
                  <a:tcPr anchor="ctr">
                    <a:lnL w="12700" cap="flat" cmpd="sng" algn="ctr">
                      <a:noFill/>
                      <a:prstDash val="solid"/>
                      <a:round/>
                      <a:headEnd type="none" w="med" len="med"/>
                      <a:tailEnd type="none" w="med" len="med"/>
                    </a:lnL>
                    <a:lnR w="12700" cmpd="sng">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2400" dirty="0">
                        <a:latin typeface="SassoonCRInfantMedium" panose="02000603020000020003" pitchFamily="2"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2400" dirty="0">
                        <a:latin typeface="SassoonCRInfantMedium" panose="02000603020000020003" pitchFamily="2" charset="0"/>
                      </a:endParaRPr>
                    </a:p>
                  </a:txBody>
                  <a:tcPr anchor="ctr">
                    <a:lnL w="12700" cmpd="sng">
                      <a:noFill/>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87013119"/>
                  </a:ext>
                </a:extLst>
              </a:tr>
              <a:tr h="612000">
                <a:tc>
                  <a:txBody>
                    <a:bodyPr/>
                    <a:lstStyle/>
                    <a:p>
                      <a:pPr algn="ctr"/>
                      <a:r>
                        <a:rPr lang="en-GB" sz="2800" dirty="0">
                          <a:latin typeface="SassoonCRInfantMedium" panose="02000603020000020003" pitchFamily="2" charset="0"/>
                        </a:rPr>
                        <a:t>0</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2400" dirty="0">
                        <a:latin typeface="SassoonCRInfantMedium" panose="02000603020000020003"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GB" sz="2800" dirty="0">
                          <a:latin typeface="SassoonCRInfantMedium" panose="02000603020000020003" pitchFamily="2" charset="0"/>
                        </a:rPr>
                        <a:t>90</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67169980"/>
                  </a:ext>
                </a:extLst>
              </a:tr>
              <a:tr h="567954">
                <a:tc>
                  <a:txBody>
                    <a:bodyPr/>
                    <a:lstStyle/>
                    <a:p>
                      <a:pPr algn="ctr"/>
                      <a:endParaRPr lang="en-GB" sz="2400" dirty="0">
                        <a:latin typeface="SassoonCRInfantMedium" panose="02000603020000020003" pitchFamily="2" charset="0"/>
                      </a:endParaRPr>
                    </a:p>
                  </a:txBody>
                  <a:tcPr anchor="ctr">
                    <a:lnL w="12700" cap="flat" cmpd="sng" algn="ctr">
                      <a:noFill/>
                      <a:prstDash val="solid"/>
                      <a:round/>
                      <a:headEnd type="none" w="med" len="med"/>
                      <a:tailEnd type="none" w="med" len="med"/>
                    </a:lnL>
                    <a:lnR w="12700" cmpd="sng">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2400" dirty="0">
                        <a:latin typeface="SassoonCRInfantMedium" panose="02000603020000020003" pitchFamily="2"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2400" dirty="0">
                        <a:latin typeface="SassoonCRInfantMedium" panose="02000603020000020003" pitchFamily="2" charset="0"/>
                      </a:endParaRPr>
                    </a:p>
                  </a:txBody>
                  <a:tcPr anchor="ctr">
                    <a:lnL w="12700" cmpd="sng">
                      <a:noFill/>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18558604"/>
                  </a:ext>
                </a:extLst>
              </a:tr>
              <a:tr h="612000">
                <a:tc>
                  <a:txBody>
                    <a:bodyPr/>
                    <a:lstStyle/>
                    <a:p>
                      <a:pPr algn="ctr"/>
                      <a:r>
                        <a:rPr lang="en-GB" sz="2800" dirty="0">
                          <a:latin typeface="SassoonCRInfantMedium" panose="02000603020000020003" pitchFamily="2" charset="0"/>
                        </a:rPr>
                        <a:t>70</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2400" dirty="0">
                        <a:latin typeface="SassoonCRInfantMedium" panose="02000603020000020003"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2800" dirty="0">
                          <a:latin typeface="SassoonCRInfantMedium" panose="02000603020000020003" pitchFamily="2" charset="0"/>
                        </a:rPr>
                        <a:t>30</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02852151"/>
                  </a:ext>
                </a:extLst>
              </a:tr>
            </a:tbl>
          </a:graphicData>
        </a:graphic>
      </p:graphicFrame>
    </p:spTree>
    <p:extLst>
      <p:ext uri="{BB962C8B-B14F-4D97-AF65-F5344CB8AC3E}">
        <p14:creationId xmlns:p14="http://schemas.microsoft.com/office/powerpoint/2010/main" val="369170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Varied Fluency 1</a:t>
            </a:r>
          </a:p>
          <a:p>
            <a:pPr algn="ctr"/>
            <a:endParaRPr lang="en-GB" sz="2400" u="sng" dirty="0">
              <a:solidFill>
                <a:schemeClr val="tx1"/>
              </a:solidFill>
              <a:latin typeface="SassoonCRInfantMedium" panose="02000603020000020003" pitchFamily="2" charset="0"/>
            </a:endParaRPr>
          </a:p>
          <a:p>
            <a:pPr algn="ctr"/>
            <a:r>
              <a:rPr lang="en-GB" sz="2400" dirty="0">
                <a:solidFill>
                  <a:schemeClr val="tx1"/>
                </a:solidFill>
                <a:latin typeface="SassoonCRInfantMedium" panose="02000603020000020003" pitchFamily="2" charset="0"/>
              </a:rPr>
              <a:t>Match each number to its bond to 100.</a:t>
            </a:r>
            <a:endParaRPr lang="en-GB" sz="2400" u="sng" dirty="0">
              <a:solidFill>
                <a:schemeClr val="tx1"/>
              </a:solidFill>
              <a:latin typeface="SassoonCRInfantMedium" panose="02000603020000020003" pitchFamily="2" charset="0"/>
            </a:endParaRPr>
          </a:p>
        </p:txBody>
      </p:sp>
      <p:graphicFrame>
        <p:nvGraphicFramePr>
          <p:cNvPr id="9" name="Table 8">
            <a:extLst>
              <a:ext uri="{FF2B5EF4-FFF2-40B4-BE49-F238E27FC236}">
                <a16:creationId xmlns:a16="http://schemas.microsoft.com/office/drawing/2014/main" id="{0D1D90B9-9184-4354-BDB0-7542311FA3D2}"/>
              </a:ext>
            </a:extLst>
          </p:cNvPr>
          <p:cNvGraphicFramePr>
            <a:graphicFrameLocks noGrp="1"/>
          </p:cNvGraphicFramePr>
          <p:nvPr>
            <p:extLst>
              <p:ext uri="{D42A27DB-BD31-4B8C-83A1-F6EECF244321}">
                <p14:modId xmlns:p14="http://schemas.microsoft.com/office/powerpoint/2010/main" val="881321318"/>
              </p:ext>
            </p:extLst>
          </p:nvPr>
        </p:nvGraphicFramePr>
        <p:xfrm>
          <a:off x="2113287" y="1815055"/>
          <a:ext cx="4917426" cy="2971908"/>
        </p:xfrm>
        <a:graphic>
          <a:graphicData uri="http://schemas.openxmlformats.org/drawingml/2006/table">
            <a:tbl>
              <a:tblPr firstRow="1" bandRow="1">
                <a:tableStyleId>{5940675A-B579-460E-94D1-54222C63F5DA}</a:tableStyleId>
              </a:tblPr>
              <a:tblGrid>
                <a:gridCol w="1620000">
                  <a:extLst>
                    <a:ext uri="{9D8B030D-6E8A-4147-A177-3AD203B41FA5}">
                      <a16:colId xmlns:a16="http://schemas.microsoft.com/office/drawing/2014/main" val="3986229178"/>
                    </a:ext>
                  </a:extLst>
                </a:gridCol>
                <a:gridCol w="1677426">
                  <a:extLst>
                    <a:ext uri="{9D8B030D-6E8A-4147-A177-3AD203B41FA5}">
                      <a16:colId xmlns:a16="http://schemas.microsoft.com/office/drawing/2014/main" val="3136872501"/>
                    </a:ext>
                  </a:extLst>
                </a:gridCol>
                <a:gridCol w="1620000">
                  <a:extLst>
                    <a:ext uri="{9D8B030D-6E8A-4147-A177-3AD203B41FA5}">
                      <a16:colId xmlns:a16="http://schemas.microsoft.com/office/drawing/2014/main" val="239331705"/>
                    </a:ext>
                  </a:extLst>
                </a:gridCol>
              </a:tblGrid>
              <a:tr h="612000">
                <a:tc>
                  <a:txBody>
                    <a:bodyPr/>
                    <a:lstStyle/>
                    <a:p>
                      <a:pPr algn="ctr"/>
                      <a:r>
                        <a:rPr lang="en-GB" sz="2800" dirty="0">
                          <a:latin typeface="SassoonCRInfantMedium" panose="02000603020000020003" pitchFamily="2" charset="0"/>
                        </a:rPr>
                        <a:t>10</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2400" dirty="0">
                        <a:latin typeface="SassoonCRInfantMedium" panose="02000603020000020003"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a:r>
                        <a:rPr lang="en-GB" sz="2800" dirty="0">
                          <a:latin typeface="SassoonCRInfantMedium" panose="02000603020000020003" pitchFamily="2" charset="0"/>
                        </a:rPr>
                        <a:t>100</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2124689"/>
                  </a:ext>
                </a:extLst>
              </a:tr>
              <a:tr h="567954">
                <a:tc>
                  <a:txBody>
                    <a:bodyPr/>
                    <a:lstStyle/>
                    <a:p>
                      <a:pPr algn="ctr"/>
                      <a:endParaRPr lang="en-GB" sz="2400" dirty="0">
                        <a:latin typeface="SassoonCRInfantMedium" panose="02000603020000020003" pitchFamily="2" charset="0"/>
                      </a:endParaRPr>
                    </a:p>
                  </a:txBody>
                  <a:tcPr anchor="ctr">
                    <a:lnL w="12700" cap="flat" cmpd="sng" algn="ctr">
                      <a:noFill/>
                      <a:prstDash val="solid"/>
                      <a:round/>
                      <a:headEnd type="none" w="med" len="med"/>
                      <a:tailEnd type="none" w="med" len="med"/>
                    </a:lnL>
                    <a:lnR w="12700" cmpd="sng">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2400" dirty="0">
                        <a:latin typeface="SassoonCRInfantMedium" panose="02000603020000020003" pitchFamily="2"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2400" dirty="0">
                        <a:latin typeface="SassoonCRInfantMedium" panose="02000603020000020003" pitchFamily="2" charset="0"/>
                      </a:endParaRPr>
                    </a:p>
                  </a:txBody>
                  <a:tcPr anchor="ctr">
                    <a:lnL w="12700" cmpd="sng">
                      <a:noFill/>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87013119"/>
                  </a:ext>
                </a:extLst>
              </a:tr>
              <a:tr h="612000">
                <a:tc>
                  <a:txBody>
                    <a:bodyPr/>
                    <a:lstStyle/>
                    <a:p>
                      <a:pPr algn="ctr"/>
                      <a:r>
                        <a:rPr lang="en-GB" sz="2800" dirty="0">
                          <a:latin typeface="SassoonCRInfantMedium" panose="02000603020000020003" pitchFamily="2" charset="0"/>
                        </a:rPr>
                        <a:t>0</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2400" dirty="0">
                        <a:latin typeface="SassoonCRInfantMedium" panose="02000603020000020003"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GB" sz="2800" dirty="0">
                          <a:latin typeface="SassoonCRInfantMedium" panose="02000603020000020003" pitchFamily="2" charset="0"/>
                        </a:rPr>
                        <a:t>90</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67169980"/>
                  </a:ext>
                </a:extLst>
              </a:tr>
              <a:tr h="567954">
                <a:tc>
                  <a:txBody>
                    <a:bodyPr/>
                    <a:lstStyle/>
                    <a:p>
                      <a:pPr algn="ctr"/>
                      <a:endParaRPr lang="en-GB" sz="2400" dirty="0">
                        <a:latin typeface="SassoonCRInfantMedium" panose="02000603020000020003" pitchFamily="2" charset="0"/>
                      </a:endParaRPr>
                    </a:p>
                  </a:txBody>
                  <a:tcPr anchor="ctr">
                    <a:lnL w="12700" cap="flat" cmpd="sng" algn="ctr">
                      <a:noFill/>
                      <a:prstDash val="solid"/>
                      <a:round/>
                      <a:headEnd type="none" w="med" len="med"/>
                      <a:tailEnd type="none" w="med" len="med"/>
                    </a:lnL>
                    <a:lnR w="12700" cmpd="sng">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2400" dirty="0">
                        <a:latin typeface="SassoonCRInfantMedium" panose="02000603020000020003" pitchFamily="2"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2400" dirty="0">
                        <a:latin typeface="SassoonCRInfantMedium" panose="02000603020000020003" pitchFamily="2" charset="0"/>
                      </a:endParaRPr>
                    </a:p>
                  </a:txBody>
                  <a:tcPr anchor="ctr">
                    <a:lnL w="12700" cmpd="sng">
                      <a:noFill/>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18558604"/>
                  </a:ext>
                </a:extLst>
              </a:tr>
              <a:tr h="612000">
                <a:tc>
                  <a:txBody>
                    <a:bodyPr/>
                    <a:lstStyle/>
                    <a:p>
                      <a:pPr algn="ctr"/>
                      <a:r>
                        <a:rPr lang="en-GB" sz="2800" dirty="0">
                          <a:latin typeface="SassoonCRInfantMedium" panose="02000603020000020003" pitchFamily="2" charset="0"/>
                        </a:rPr>
                        <a:t>70</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2400" dirty="0">
                        <a:latin typeface="SassoonCRInfantMedium" panose="02000603020000020003"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2800" dirty="0">
                          <a:latin typeface="SassoonCRInfantMedium" panose="02000603020000020003" pitchFamily="2" charset="0"/>
                        </a:rPr>
                        <a:t>30</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02852151"/>
                  </a:ext>
                </a:extLst>
              </a:tr>
            </a:tbl>
          </a:graphicData>
        </a:graphic>
      </p:graphicFrame>
      <p:cxnSp>
        <p:nvCxnSpPr>
          <p:cNvPr id="3" name="Straight Connector 2">
            <a:extLst>
              <a:ext uri="{FF2B5EF4-FFF2-40B4-BE49-F238E27FC236}">
                <a16:creationId xmlns:a16="http://schemas.microsoft.com/office/drawing/2014/main" id="{E28CD1E7-6A8D-4F91-9D67-A8D96E9DB191}"/>
              </a:ext>
            </a:extLst>
          </p:cNvPr>
          <p:cNvCxnSpPr>
            <a:cxnSpLocks/>
          </p:cNvCxnSpPr>
          <p:nvPr/>
        </p:nvCxnSpPr>
        <p:spPr>
          <a:xfrm>
            <a:off x="3733800" y="2095500"/>
            <a:ext cx="1676400" cy="12319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CC9DDDC3-8F77-41FA-9BCF-125CFF88C1AC}"/>
              </a:ext>
            </a:extLst>
          </p:cNvPr>
          <p:cNvCxnSpPr>
            <a:cxnSpLocks/>
          </p:cNvCxnSpPr>
          <p:nvPr/>
        </p:nvCxnSpPr>
        <p:spPr>
          <a:xfrm>
            <a:off x="3733800" y="4511040"/>
            <a:ext cx="16764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55E19EB-2383-4406-A431-03EAA0A748CC}"/>
              </a:ext>
            </a:extLst>
          </p:cNvPr>
          <p:cNvCxnSpPr>
            <a:cxnSpLocks/>
          </p:cNvCxnSpPr>
          <p:nvPr/>
        </p:nvCxnSpPr>
        <p:spPr>
          <a:xfrm flipV="1">
            <a:off x="3733800" y="2095500"/>
            <a:ext cx="1676400" cy="12319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19705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Varied Fluency 2</a:t>
            </a:r>
          </a:p>
          <a:p>
            <a:pPr algn="ctr"/>
            <a:endParaRPr lang="en-GB" sz="2400" u="sng" dirty="0">
              <a:solidFill>
                <a:schemeClr val="bg2">
                  <a:lumMod val="50000"/>
                </a:schemeClr>
              </a:solidFill>
              <a:latin typeface="SassoonCRInfantMedium" panose="02000603020000020003" pitchFamily="2" charset="0"/>
            </a:endParaRPr>
          </a:p>
          <a:p>
            <a:pPr algn="ctr"/>
            <a:r>
              <a:rPr lang="en-GB" sz="2400" dirty="0">
                <a:solidFill>
                  <a:schemeClr val="tx1"/>
                </a:solidFill>
                <a:latin typeface="SassoonCRInfantMedium" panose="02000603020000020003" pitchFamily="2" charset="0"/>
              </a:rPr>
              <a:t>Use the ten frame to complete the number sentences below.</a:t>
            </a:r>
          </a:p>
          <a:p>
            <a:pPr algn="ctr"/>
            <a:endParaRPr lang="en-GB" sz="2400" u="sng" dirty="0">
              <a:solidFill>
                <a:schemeClr val="bg2">
                  <a:lumMod val="50000"/>
                </a:schemeClr>
              </a:solidFill>
              <a:latin typeface="SassoonCRInfantMedium" panose="02000603020000020003" pitchFamily="2" charset="0"/>
            </a:endParaRPr>
          </a:p>
        </p:txBody>
      </p:sp>
      <p:graphicFrame>
        <p:nvGraphicFramePr>
          <p:cNvPr id="7" name="Table 6">
            <a:extLst>
              <a:ext uri="{FF2B5EF4-FFF2-40B4-BE49-F238E27FC236}">
                <a16:creationId xmlns:a16="http://schemas.microsoft.com/office/drawing/2014/main" id="{639669F1-4003-4397-BE03-26CB59BD4626}"/>
              </a:ext>
            </a:extLst>
          </p:cNvPr>
          <p:cNvGraphicFramePr>
            <a:graphicFrameLocks noGrp="1"/>
          </p:cNvGraphicFramePr>
          <p:nvPr>
            <p:extLst>
              <p:ext uri="{D42A27DB-BD31-4B8C-83A1-F6EECF244321}">
                <p14:modId xmlns:p14="http://schemas.microsoft.com/office/powerpoint/2010/main" val="2722364575"/>
              </p:ext>
            </p:extLst>
          </p:nvPr>
        </p:nvGraphicFramePr>
        <p:xfrm>
          <a:off x="2322000" y="1726272"/>
          <a:ext cx="4500000" cy="1800000"/>
        </p:xfrm>
        <a:graphic>
          <a:graphicData uri="http://schemas.openxmlformats.org/drawingml/2006/table">
            <a:tbl>
              <a:tblPr firstRow="1" bandRow="1">
                <a:tableStyleId>{5940675A-B579-460E-94D1-54222C63F5DA}</a:tableStyleId>
              </a:tblPr>
              <a:tblGrid>
                <a:gridCol w="900000">
                  <a:extLst>
                    <a:ext uri="{9D8B030D-6E8A-4147-A177-3AD203B41FA5}">
                      <a16:colId xmlns:a16="http://schemas.microsoft.com/office/drawing/2014/main" val="394299806"/>
                    </a:ext>
                  </a:extLst>
                </a:gridCol>
                <a:gridCol w="900000">
                  <a:extLst>
                    <a:ext uri="{9D8B030D-6E8A-4147-A177-3AD203B41FA5}">
                      <a16:colId xmlns:a16="http://schemas.microsoft.com/office/drawing/2014/main" val="140932956"/>
                    </a:ext>
                  </a:extLst>
                </a:gridCol>
                <a:gridCol w="900000">
                  <a:extLst>
                    <a:ext uri="{9D8B030D-6E8A-4147-A177-3AD203B41FA5}">
                      <a16:colId xmlns:a16="http://schemas.microsoft.com/office/drawing/2014/main" val="934553059"/>
                    </a:ext>
                  </a:extLst>
                </a:gridCol>
                <a:gridCol w="900000">
                  <a:extLst>
                    <a:ext uri="{9D8B030D-6E8A-4147-A177-3AD203B41FA5}">
                      <a16:colId xmlns:a16="http://schemas.microsoft.com/office/drawing/2014/main" val="970420312"/>
                    </a:ext>
                  </a:extLst>
                </a:gridCol>
                <a:gridCol w="900000">
                  <a:extLst>
                    <a:ext uri="{9D8B030D-6E8A-4147-A177-3AD203B41FA5}">
                      <a16:colId xmlns:a16="http://schemas.microsoft.com/office/drawing/2014/main" val="1544468752"/>
                    </a:ext>
                  </a:extLst>
                </a:gridCol>
              </a:tblGrid>
              <a:tr h="900000">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B7"/>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B7"/>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9CCFF"/>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9CCFF"/>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9CCFF"/>
                    </a:solidFill>
                  </a:tcPr>
                </a:tc>
                <a:extLst>
                  <a:ext uri="{0D108BD9-81ED-4DB2-BD59-A6C34878D82A}">
                    <a16:rowId xmlns:a16="http://schemas.microsoft.com/office/drawing/2014/main" val="1997391720"/>
                  </a:ext>
                </a:extLst>
              </a:tr>
              <a:tr h="900000">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9CCFF"/>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9CCFF"/>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9CCFF"/>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9CCFF"/>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9CCFF"/>
                    </a:solidFill>
                  </a:tcPr>
                </a:tc>
                <a:extLst>
                  <a:ext uri="{0D108BD9-81ED-4DB2-BD59-A6C34878D82A}">
                    <a16:rowId xmlns:a16="http://schemas.microsoft.com/office/drawing/2014/main" val="674914681"/>
                  </a:ext>
                </a:extLst>
              </a:tr>
            </a:tbl>
          </a:graphicData>
        </a:graphic>
      </p:graphicFrame>
      <p:graphicFrame>
        <p:nvGraphicFramePr>
          <p:cNvPr id="9" name="Table 8">
            <a:extLst>
              <a:ext uri="{FF2B5EF4-FFF2-40B4-BE49-F238E27FC236}">
                <a16:creationId xmlns:a16="http://schemas.microsoft.com/office/drawing/2014/main" id="{7D7400C4-001A-4C40-A56F-3134E96551F2}"/>
              </a:ext>
            </a:extLst>
          </p:cNvPr>
          <p:cNvGraphicFramePr>
            <a:graphicFrameLocks noGrp="1"/>
          </p:cNvGraphicFramePr>
          <p:nvPr>
            <p:extLst>
              <p:ext uri="{D42A27DB-BD31-4B8C-83A1-F6EECF244321}">
                <p14:modId xmlns:p14="http://schemas.microsoft.com/office/powerpoint/2010/main" val="188915340"/>
              </p:ext>
            </p:extLst>
          </p:nvPr>
        </p:nvGraphicFramePr>
        <p:xfrm>
          <a:off x="2322000" y="4027952"/>
          <a:ext cx="4500000" cy="1800000"/>
        </p:xfrm>
        <a:graphic>
          <a:graphicData uri="http://schemas.openxmlformats.org/drawingml/2006/table">
            <a:tbl>
              <a:tblPr firstRow="1" bandRow="1">
                <a:tableStyleId>{5940675A-B579-460E-94D1-54222C63F5DA}</a:tableStyleId>
              </a:tblPr>
              <a:tblGrid>
                <a:gridCol w="900000">
                  <a:extLst>
                    <a:ext uri="{9D8B030D-6E8A-4147-A177-3AD203B41FA5}">
                      <a16:colId xmlns:a16="http://schemas.microsoft.com/office/drawing/2014/main" val="1616348356"/>
                    </a:ext>
                  </a:extLst>
                </a:gridCol>
                <a:gridCol w="900000">
                  <a:extLst>
                    <a:ext uri="{9D8B030D-6E8A-4147-A177-3AD203B41FA5}">
                      <a16:colId xmlns:a16="http://schemas.microsoft.com/office/drawing/2014/main" val="4168760035"/>
                    </a:ext>
                  </a:extLst>
                </a:gridCol>
                <a:gridCol w="900000">
                  <a:extLst>
                    <a:ext uri="{9D8B030D-6E8A-4147-A177-3AD203B41FA5}">
                      <a16:colId xmlns:a16="http://schemas.microsoft.com/office/drawing/2014/main" val="1486707292"/>
                    </a:ext>
                  </a:extLst>
                </a:gridCol>
                <a:gridCol w="900000">
                  <a:extLst>
                    <a:ext uri="{9D8B030D-6E8A-4147-A177-3AD203B41FA5}">
                      <a16:colId xmlns:a16="http://schemas.microsoft.com/office/drawing/2014/main" val="3043763176"/>
                    </a:ext>
                  </a:extLst>
                </a:gridCol>
                <a:gridCol w="900000">
                  <a:extLst>
                    <a:ext uri="{9D8B030D-6E8A-4147-A177-3AD203B41FA5}">
                      <a16:colId xmlns:a16="http://schemas.microsoft.com/office/drawing/2014/main" val="3782947803"/>
                    </a:ext>
                  </a:extLst>
                </a:gridCol>
              </a:tblGrid>
              <a:tr h="900000">
                <a:tc>
                  <a:txBody>
                    <a:bodyPr/>
                    <a:lstStyle/>
                    <a:p>
                      <a:pPr algn="ctr"/>
                      <a:r>
                        <a:rPr lang="en-GB" sz="2800" dirty="0">
                          <a:latin typeface="SassoonCRInfantMedium" panose="02000603020000020003" pitchFamily="2" charset="0"/>
                        </a:rPr>
                        <a:t>2</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GB" sz="2800" dirty="0">
                          <a:latin typeface="SassoonCRInfantMedium" panose="02000603020000020003" pitchFamily="2" charset="0"/>
                        </a:rPr>
                        <a:t>+</a:t>
                      </a:r>
                    </a:p>
                  </a:txBody>
                  <a:tcPr anchor="ctr">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endParaRPr lang="en-GB" sz="2800" dirty="0">
                        <a:latin typeface="SassoonCRInfantMedium" panose="02000603020000020003"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GB" sz="2800" dirty="0">
                          <a:latin typeface="SassoonCRInfantMedium" panose="02000603020000020003" pitchFamily="2" charset="0"/>
                        </a:rPr>
                        <a:t>=</a:t>
                      </a:r>
                    </a:p>
                  </a:txBody>
                  <a:tcPr anchor="ctr">
                    <a:lnL w="285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r>
                        <a:rPr lang="en-GB" sz="2800" dirty="0">
                          <a:latin typeface="SassoonCRInfantMedium" panose="02000603020000020003" pitchFamily="2" charset="0"/>
                        </a:rPr>
                        <a:t>10</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713103205"/>
                  </a:ext>
                </a:extLst>
              </a:tr>
              <a:tr h="900000">
                <a:tc>
                  <a:txBody>
                    <a:bodyPr/>
                    <a:lstStyle/>
                    <a:p>
                      <a:pPr algn="ctr"/>
                      <a:endParaRPr lang="en-GB" sz="2800" dirty="0">
                        <a:latin typeface="SassoonCRInfantMedium" panose="02000603020000020003"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GB" sz="2800" dirty="0">
                          <a:latin typeface="SassoonCRInfantMedium" panose="02000603020000020003" pitchFamily="2" charset="0"/>
                        </a:rPr>
                        <a:t>+</a:t>
                      </a:r>
                    </a:p>
                  </a:txBody>
                  <a:tcPr anchor="ctr">
                    <a:lnL w="285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r>
                        <a:rPr lang="en-GB" sz="2800" dirty="0">
                          <a:latin typeface="SassoonCRInfantMedium" panose="02000603020000020003" pitchFamily="2" charset="0"/>
                        </a:rPr>
                        <a:t>80</a:t>
                      </a:r>
                    </a:p>
                  </a:txBody>
                  <a:tcPr anchor="ctr">
                    <a:lnL w="12700" cap="flat" cmpd="sng" algn="ctr">
                      <a:noFill/>
                      <a:prstDash val="solid"/>
                      <a:round/>
                      <a:headEnd type="none" w="med" len="med"/>
                      <a:tailEnd type="none" w="med" len="med"/>
                    </a:lnL>
                    <a:lnR w="12700" cmpd="sng">
                      <a:noFill/>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r>
                        <a:rPr lang="en-GB" sz="2800" dirty="0">
                          <a:latin typeface="SassoonCRInfantMedium" panose="02000603020000020003" pitchFamily="2" charset="0"/>
                        </a:rPr>
                        <a:t>=</a:t>
                      </a:r>
                    </a:p>
                  </a:txBody>
                  <a:tcPr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a:r>
                        <a:rPr lang="en-GB" sz="2800" dirty="0">
                          <a:latin typeface="SassoonCRInfantMedium" panose="02000603020000020003" pitchFamily="2" charset="0"/>
                        </a:rPr>
                        <a:t>100</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900730373"/>
                  </a:ext>
                </a:extLst>
              </a:tr>
            </a:tbl>
          </a:graphicData>
        </a:graphic>
      </p:graphicFrame>
    </p:spTree>
    <p:extLst>
      <p:ext uri="{BB962C8B-B14F-4D97-AF65-F5344CB8AC3E}">
        <p14:creationId xmlns:p14="http://schemas.microsoft.com/office/powerpoint/2010/main" val="2107681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Varied Fluency 2</a:t>
            </a:r>
          </a:p>
          <a:p>
            <a:pPr algn="ctr"/>
            <a:endParaRPr lang="en-GB" sz="2400" u="sng" dirty="0">
              <a:solidFill>
                <a:schemeClr val="bg2">
                  <a:lumMod val="50000"/>
                </a:schemeClr>
              </a:solidFill>
              <a:latin typeface="SassoonCRInfantMedium" panose="02000603020000020003" pitchFamily="2" charset="0"/>
            </a:endParaRPr>
          </a:p>
          <a:p>
            <a:pPr algn="ctr"/>
            <a:r>
              <a:rPr lang="en-GB" sz="2400" dirty="0">
                <a:solidFill>
                  <a:schemeClr val="tx1"/>
                </a:solidFill>
                <a:latin typeface="SassoonCRInfantMedium" panose="02000603020000020003" pitchFamily="2" charset="0"/>
              </a:rPr>
              <a:t>Use the ten frame to complete the number sentences below.</a:t>
            </a:r>
          </a:p>
          <a:p>
            <a:pPr algn="ctr"/>
            <a:endParaRPr lang="en-GB" sz="2400" u="sng" dirty="0">
              <a:solidFill>
                <a:schemeClr val="bg2">
                  <a:lumMod val="50000"/>
                </a:schemeClr>
              </a:solidFill>
              <a:latin typeface="SassoonCRInfantMedium" panose="02000603020000020003" pitchFamily="2" charset="0"/>
            </a:endParaRPr>
          </a:p>
        </p:txBody>
      </p:sp>
      <p:graphicFrame>
        <p:nvGraphicFramePr>
          <p:cNvPr id="7" name="Table 6">
            <a:extLst>
              <a:ext uri="{FF2B5EF4-FFF2-40B4-BE49-F238E27FC236}">
                <a16:creationId xmlns:a16="http://schemas.microsoft.com/office/drawing/2014/main" id="{639669F1-4003-4397-BE03-26CB59BD4626}"/>
              </a:ext>
            </a:extLst>
          </p:cNvPr>
          <p:cNvGraphicFramePr>
            <a:graphicFrameLocks noGrp="1"/>
          </p:cNvGraphicFramePr>
          <p:nvPr>
            <p:extLst>
              <p:ext uri="{D42A27DB-BD31-4B8C-83A1-F6EECF244321}">
                <p14:modId xmlns:p14="http://schemas.microsoft.com/office/powerpoint/2010/main" val="2288508061"/>
              </p:ext>
            </p:extLst>
          </p:nvPr>
        </p:nvGraphicFramePr>
        <p:xfrm>
          <a:off x="2322000" y="1726272"/>
          <a:ext cx="4500000" cy="1800000"/>
        </p:xfrm>
        <a:graphic>
          <a:graphicData uri="http://schemas.openxmlformats.org/drawingml/2006/table">
            <a:tbl>
              <a:tblPr firstRow="1" bandRow="1">
                <a:tableStyleId>{5940675A-B579-460E-94D1-54222C63F5DA}</a:tableStyleId>
              </a:tblPr>
              <a:tblGrid>
                <a:gridCol w="900000">
                  <a:extLst>
                    <a:ext uri="{9D8B030D-6E8A-4147-A177-3AD203B41FA5}">
                      <a16:colId xmlns:a16="http://schemas.microsoft.com/office/drawing/2014/main" val="394299806"/>
                    </a:ext>
                  </a:extLst>
                </a:gridCol>
                <a:gridCol w="900000">
                  <a:extLst>
                    <a:ext uri="{9D8B030D-6E8A-4147-A177-3AD203B41FA5}">
                      <a16:colId xmlns:a16="http://schemas.microsoft.com/office/drawing/2014/main" val="140932956"/>
                    </a:ext>
                  </a:extLst>
                </a:gridCol>
                <a:gridCol w="900000">
                  <a:extLst>
                    <a:ext uri="{9D8B030D-6E8A-4147-A177-3AD203B41FA5}">
                      <a16:colId xmlns:a16="http://schemas.microsoft.com/office/drawing/2014/main" val="934553059"/>
                    </a:ext>
                  </a:extLst>
                </a:gridCol>
                <a:gridCol w="900000">
                  <a:extLst>
                    <a:ext uri="{9D8B030D-6E8A-4147-A177-3AD203B41FA5}">
                      <a16:colId xmlns:a16="http://schemas.microsoft.com/office/drawing/2014/main" val="970420312"/>
                    </a:ext>
                  </a:extLst>
                </a:gridCol>
                <a:gridCol w="900000">
                  <a:extLst>
                    <a:ext uri="{9D8B030D-6E8A-4147-A177-3AD203B41FA5}">
                      <a16:colId xmlns:a16="http://schemas.microsoft.com/office/drawing/2014/main" val="1544468752"/>
                    </a:ext>
                  </a:extLst>
                </a:gridCol>
              </a:tblGrid>
              <a:tr h="900000">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B7"/>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B7"/>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9CCFF"/>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9CCFF"/>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9CCFF"/>
                    </a:solidFill>
                  </a:tcPr>
                </a:tc>
                <a:extLst>
                  <a:ext uri="{0D108BD9-81ED-4DB2-BD59-A6C34878D82A}">
                    <a16:rowId xmlns:a16="http://schemas.microsoft.com/office/drawing/2014/main" val="1997391720"/>
                  </a:ext>
                </a:extLst>
              </a:tr>
              <a:tr h="900000">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9CCFF"/>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9CCFF"/>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9CCFF"/>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9CCFF"/>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9CCFF"/>
                    </a:solidFill>
                  </a:tcPr>
                </a:tc>
                <a:extLst>
                  <a:ext uri="{0D108BD9-81ED-4DB2-BD59-A6C34878D82A}">
                    <a16:rowId xmlns:a16="http://schemas.microsoft.com/office/drawing/2014/main" val="674914681"/>
                  </a:ext>
                </a:extLst>
              </a:tr>
            </a:tbl>
          </a:graphicData>
        </a:graphic>
      </p:graphicFrame>
      <p:graphicFrame>
        <p:nvGraphicFramePr>
          <p:cNvPr id="9" name="Table 8">
            <a:extLst>
              <a:ext uri="{FF2B5EF4-FFF2-40B4-BE49-F238E27FC236}">
                <a16:creationId xmlns:a16="http://schemas.microsoft.com/office/drawing/2014/main" id="{7D7400C4-001A-4C40-A56F-3134E96551F2}"/>
              </a:ext>
            </a:extLst>
          </p:cNvPr>
          <p:cNvGraphicFramePr>
            <a:graphicFrameLocks noGrp="1"/>
          </p:cNvGraphicFramePr>
          <p:nvPr>
            <p:extLst>
              <p:ext uri="{D42A27DB-BD31-4B8C-83A1-F6EECF244321}">
                <p14:modId xmlns:p14="http://schemas.microsoft.com/office/powerpoint/2010/main" val="3461786690"/>
              </p:ext>
            </p:extLst>
          </p:nvPr>
        </p:nvGraphicFramePr>
        <p:xfrm>
          <a:off x="2322000" y="4027952"/>
          <a:ext cx="4500000" cy="1800000"/>
        </p:xfrm>
        <a:graphic>
          <a:graphicData uri="http://schemas.openxmlformats.org/drawingml/2006/table">
            <a:tbl>
              <a:tblPr firstRow="1" bandRow="1">
                <a:tableStyleId>{5940675A-B579-460E-94D1-54222C63F5DA}</a:tableStyleId>
              </a:tblPr>
              <a:tblGrid>
                <a:gridCol w="900000">
                  <a:extLst>
                    <a:ext uri="{9D8B030D-6E8A-4147-A177-3AD203B41FA5}">
                      <a16:colId xmlns:a16="http://schemas.microsoft.com/office/drawing/2014/main" val="1616348356"/>
                    </a:ext>
                  </a:extLst>
                </a:gridCol>
                <a:gridCol w="900000">
                  <a:extLst>
                    <a:ext uri="{9D8B030D-6E8A-4147-A177-3AD203B41FA5}">
                      <a16:colId xmlns:a16="http://schemas.microsoft.com/office/drawing/2014/main" val="4168760035"/>
                    </a:ext>
                  </a:extLst>
                </a:gridCol>
                <a:gridCol w="900000">
                  <a:extLst>
                    <a:ext uri="{9D8B030D-6E8A-4147-A177-3AD203B41FA5}">
                      <a16:colId xmlns:a16="http://schemas.microsoft.com/office/drawing/2014/main" val="1486707292"/>
                    </a:ext>
                  </a:extLst>
                </a:gridCol>
                <a:gridCol w="900000">
                  <a:extLst>
                    <a:ext uri="{9D8B030D-6E8A-4147-A177-3AD203B41FA5}">
                      <a16:colId xmlns:a16="http://schemas.microsoft.com/office/drawing/2014/main" val="3043763176"/>
                    </a:ext>
                  </a:extLst>
                </a:gridCol>
                <a:gridCol w="900000">
                  <a:extLst>
                    <a:ext uri="{9D8B030D-6E8A-4147-A177-3AD203B41FA5}">
                      <a16:colId xmlns:a16="http://schemas.microsoft.com/office/drawing/2014/main" val="3782947803"/>
                    </a:ext>
                  </a:extLst>
                </a:gridCol>
              </a:tblGrid>
              <a:tr h="900000">
                <a:tc>
                  <a:txBody>
                    <a:bodyPr/>
                    <a:lstStyle/>
                    <a:p>
                      <a:pPr algn="ctr"/>
                      <a:r>
                        <a:rPr lang="en-GB" sz="2800" dirty="0">
                          <a:latin typeface="SassoonCRInfantMedium" panose="02000603020000020003" pitchFamily="2" charset="0"/>
                        </a:rPr>
                        <a:t>2</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GB" sz="2800" dirty="0">
                          <a:latin typeface="SassoonCRInfantMedium" panose="02000603020000020003" pitchFamily="2" charset="0"/>
                        </a:rPr>
                        <a:t>+</a:t>
                      </a:r>
                    </a:p>
                  </a:txBody>
                  <a:tcPr anchor="ctr">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r>
                        <a:rPr lang="en-GB" sz="2800" dirty="0">
                          <a:solidFill>
                            <a:srgbClr val="FF0000"/>
                          </a:solidFill>
                          <a:latin typeface="SassoonCRInfantMedium" panose="02000603020000020003" pitchFamily="2" charset="0"/>
                        </a:rPr>
                        <a:t>8</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GB" sz="2800" dirty="0">
                          <a:latin typeface="SassoonCRInfantMedium" panose="02000603020000020003" pitchFamily="2" charset="0"/>
                        </a:rPr>
                        <a:t>=</a:t>
                      </a:r>
                    </a:p>
                  </a:txBody>
                  <a:tcPr anchor="ctr">
                    <a:lnL w="285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r>
                        <a:rPr lang="en-GB" sz="2800" dirty="0">
                          <a:latin typeface="SassoonCRInfantMedium" panose="02000603020000020003" pitchFamily="2" charset="0"/>
                        </a:rPr>
                        <a:t>10</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713103205"/>
                  </a:ext>
                </a:extLst>
              </a:tr>
              <a:tr h="900000">
                <a:tc>
                  <a:txBody>
                    <a:bodyPr/>
                    <a:lstStyle/>
                    <a:p>
                      <a:pPr algn="ctr"/>
                      <a:r>
                        <a:rPr lang="en-GB" sz="2800" dirty="0">
                          <a:solidFill>
                            <a:srgbClr val="FF0000"/>
                          </a:solidFill>
                          <a:latin typeface="SassoonCRInfantMedium" panose="02000603020000020003" pitchFamily="2" charset="0"/>
                        </a:rPr>
                        <a:t>20</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GB" sz="2800" dirty="0">
                          <a:latin typeface="SassoonCRInfantMedium" panose="02000603020000020003" pitchFamily="2" charset="0"/>
                        </a:rPr>
                        <a:t>+</a:t>
                      </a:r>
                    </a:p>
                  </a:txBody>
                  <a:tcPr anchor="ctr">
                    <a:lnL w="285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r>
                        <a:rPr lang="en-GB" sz="2800" dirty="0">
                          <a:latin typeface="SassoonCRInfantMedium" panose="02000603020000020003" pitchFamily="2" charset="0"/>
                        </a:rPr>
                        <a:t>80</a:t>
                      </a:r>
                    </a:p>
                  </a:txBody>
                  <a:tcPr anchor="ctr">
                    <a:lnL w="12700" cap="flat" cmpd="sng" algn="ctr">
                      <a:noFill/>
                      <a:prstDash val="solid"/>
                      <a:round/>
                      <a:headEnd type="none" w="med" len="med"/>
                      <a:tailEnd type="none" w="med" len="med"/>
                    </a:lnL>
                    <a:lnR w="12700" cmpd="sng">
                      <a:noFill/>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r>
                        <a:rPr lang="en-GB" sz="2800" dirty="0">
                          <a:latin typeface="SassoonCRInfantMedium" panose="02000603020000020003" pitchFamily="2" charset="0"/>
                        </a:rPr>
                        <a:t>=</a:t>
                      </a:r>
                    </a:p>
                  </a:txBody>
                  <a:tcPr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a:r>
                        <a:rPr lang="en-GB" sz="2800" dirty="0">
                          <a:latin typeface="SassoonCRInfantMedium" panose="02000603020000020003" pitchFamily="2" charset="0"/>
                        </a:rPr>
                        <a:t>100</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900730373"/>
                  </a:ext>
                </a:extLst>
              </a:tr>
            </a:tbl>
          </a:graphicData>
        </a:graphic>
      </p:graphicFrame>
    </p:spTree>
    <p:extLst>
      <p:ext uri="{BB962C8B-B14F-4D97-AF65-F5344CB8AC3E}">
        <p14:creationId xmlns:p14="http://schemas.microsoft.com/office/powerpoint/2010/main" val="9130964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Varied Fluency 3</a:t>
            </a:r>
          </a:p>
          <a:p>
            <a:pPr algn="ctr"/>
            <a:endParaRPr lang="en-GB" sz="2400" u="sng" dirty="0">
              <a:solidFill>
                <a:schemeClr val="bg2">
                  <a:lumMod val="50000"/>
                </a:schemeClr>
              </a:solidFill>
              <a:latin typeface="SassoonCRInfantMedium" panose="02000603020000020003" pitchFamily="2" charset="0"/>
            </a:endParaRPr>
          </a:p>
          <a:p>
            <a:pPr algn="ctr"/>
            <a:r>
              <a:rPr lang="en-GB" sz="2400" dirty="0">
                <a:solidFill>
                  <a:schemeClr val="tx1"/>
                </a:solidFill>
                <a:latin typeface="SassoonCRInfantMedium" panose="02000603020000020003" pitchFamily="2" charset="0"/>
              </a:rPr>
              <a:t>Complete the part whole model below.</a:t>
            </a:r>
            <a:endParaRPr lang="en-GB" sz="2400" u="sng" dirty="0">
              <a:solidFill>
                <a:schemeClr val="bg2">
                  <a:lumMod val="50000"/>
                </a:schemeClr>
              </a:solidFill>
              <a:latin typeface="SassoonCRInfantMedium" panose="02000603020000020003" pitchFamily="2" charset="0"/>
            </a:endParaRPr>
          </a:p>
        </p:txBody>
      </p:sp>
      <p:grpSp>
        <p:nvGrpSpPr>
          <p:cNvPr id="7" name="Group 6">
            <a:extLst>
              <a:ext uri="{FF2B5EF4-FFF2-40B4-BE49-F238E27FC236}">
                <a16:creationId xmlns:a16="http://schemas.microsoft.com/office/drawing/2014/main" id="{88D98B6B-6918-41AD-9E83-1CED21F6DEC5}"/>
              </a:ext>
            </a:extLst>
          </p:cNvPr>
          <p:cNvGrpSpPr/>
          <p:nvPr/>
        </p:nvGrpSpPr>
        <p:grpSpPr>
          <a:xfrm>
            <a:off x="2681215" y="1763335"/>
            <a:ext cx="3781570" cy="3331326"/>
            <a:chOff x="456601" y="6799646"/>
            <a:chExt cx="2658142" cy="2120148"/>
          </a:xfrm>
        </p:grpSpPr>
        <p:sp>
          <p:nvSpPr>
            <p:cNvPr id="9" name="Oval 8">
              <a:extLst>
                <a:ext uri="{FF2B5EF4-FFF2-40B4-BE49-F238E27FC236}">
                  <a16:creationId xmlns:a16="http://schemas.microsoft.com/office/drawing/2014/main" id="{D2CEDF51-BA38-41A5-8BEA-E5F03C81CE1A}"/>
                </a:ext>
              </a:extLst>
            </p:cNvPr>
            <p:cNvSpPr/>
            <p:nvPr/>
          </p:nvSpPr>
          <p:spPr>
            <a:xfrm>
              <a:off x="1306852" y="6799646"/>
              <a:ext cx="917606" cy="857250"/>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SassoonCRInfantMedium" panose="02000603020000020003" pitchFamily="2" charset="0"/>
                </a:rPr>
                <a:t>100</a:t>
              </a:r>
            </a:p>
          </p:txBody>
        </p:sp>
        <p:sp>
          <p:nvSpPr>
            <p:cNvPr id="10" name="Oval 9">
              <a:extLst>
                <a:ext uri="{FF2B5EF4-FFF2-40B4-BE49-F238E27FC236}">
                  <a16:creationId xmlns:a16="http://schemas.microsoft.com/office/drawing/2014/main" id="{4C669DE2-39BA-4832-857C-5394556CA9E1}"/>
                </a:ext>
              </a:extLst>
            </p:cNvPr>
            <p:cNvSpPr/>
            <p:nvPr/>
          </p:nvSpPr>
          <p:spPr>
            <a:xfrm>
              <a:off x="456601" y="8062543"/>
              <a:ext cx="917606" cy="857250"/>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SassoonCRInfantMedium" panose="02000603020000020003" pitchFamily="2" charset="0"/>
                </a:rPr>
                <a:t>40</a:t>
              </a:r>
            </a:p>
          </p:txBody>
        </p:sp>
        <p:sp>
          <p:nvSpPr>
            <p:cNvPr id="11" name="Oval 10">
              <a:extLst>
                <a:ext uri="{FF2B5EF4-FFF2-40B4-BE49-F238E27FC236}">
                  <a16:creationId xmlns:a16="http://schemas.microsoft.com/office/drawing/2014/main" id="{CC5A6E24-869C-4CF2-A4EA-656569909A48}"/>
                </a:ext>
              </a:extLst>
            </p:cNvPr>
            <p:cNvSpPr/>
            <p:nvPr/>
          </p:nvSpPr>
          <p:spPr>
            <a:xfrm>
              <a:off x="2197137" y="8062544"/>
              <a:ext cx="917606" cy="857250"/>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SassoonCRInfantMedium" panose="02000603020000020003" pitchFamily="2" charset="0"/>
                </a:rPr>
                <a:t>?</a:t>
              </a:r>
            </a:p>
          </p:txBody>
        </p:sp>
        <p:cxnSp>
          <p:nvCxnSpPr>
            <p:cNvPr id="12" name="Straight Connector 11">
              <a:extLst>
                <a:ext uri="{FF2B5EF4-FFF2-40B4-BE49-F238E27FC236}">
                  <a16:creationId xmlns:a16="http://schemas.microsoft.com/office/drawing/2014/main" id="{44B0A193-4A52-4487-B814-E341584B3CF6}"/>
                </a:ext>
              </a:extLst>
            </p:cNvPr>
            <p:cNvCxnSpPr>
              <a:cxnSpLocks/>
            </p:cNvCxnSpPr>
            <p:nvPr/>
          </p:nvCxnSpPr>
          <p:spPr>
            <a:xfrm flipV="1">
              <a:off x="1092541" y="7619582"/>
              <a:ext cx="490537" cy="475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83B29A02-0FD7-4592-8B77-5778240C9572}"/>
                </a:ext>
              </a:extLst>
            </p:cNvPr>
            <p:cNvCxnSpPr>
              <a:cxnSpLocks/>
            </p:cNvCxnSpPr>
            <p:nvPr/>
          </p:nvCxnSpPr>
          <p:spPr>
            <a:xfrm flipH="1" flipV="1">
              <a:off x="1928785" y="7627108"/>
              <a:ext cx="544200" cy="46820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6095936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E2B28500E97074E9232E002F87A0DA8" ma:contentTypeVersion="8" ma:contentTypeDescription="Create a new document." ma:contentTypeScope="" ma:versionID="ae93138026cb8753332041e59d65cf54">
  <xsd:schema xmlns:xsd="http://www.w3.org/2001/XMLSchema" xmlns:xs="http://www.w3.org/2001/XMLSchema" xmlns:p="http://schemas.microsoft.com/office/2006/metadata/properties" xmlns:ns2="86144f90-c7b6-48d0-aae5-f5e9e48cc3df" xmlns:ns3="5c7a0828-c5e4-45f8-a074-18a8fdc88ec6" targetNamespace="http://schemas.microsoft.com/office/2006/metadata/properties" ma:root="true" ma:fieldsID="5155117ecf8037f21a971aa2ed66271a" ns2:_="" ns3:_="">
    <xsd:import namespace="86144f90-c7b6-48d0-aae5-f5e9e48cc3df"/>
    <xsd:import namespace="5c7a0828-c5e4-45f8-a074-18a8fdc88ec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EventHashCode" minOccurs="0"/>
                <xsd:element ref="ns3: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6144f90-c7b6-48d0-aae5-f5e9e48cc3df"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c7a0828-c5e4-45f8-a074-18a8fdc88ec6"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EF8F11D-A449-4684-B8E0-461263A2E192}">
  <ds:schemaRefs>
    <ds:schemaRef ds:uri="http://purl.org/dc/elements/1.1/"/>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86144f90-c7b6-48d0-aae5-f5e9e48cc3df"/>
    <ds:schemaRef ds:uri="5c7a0828-c5e4-45f8-a074-18a8fdc88ec6"/>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5EBE8FA2-FCE5-455E-9D2A-C47023722A5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6144f90-c7b6-48d0-aae5-f5e9e48cc3df"/>
    <ds:schemaRef ds:uri="5c7a0828-c5e4-45f8-a074-18a8fdc88ec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BE7001C-4FE1-4FF1-8D32-419BDEA7C0F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1313</TotalTime>
  <Words>602</Words>
  <Application>Microsoft Office PowerPoint</Application>
  <PresentationFormat>On-screen Show (4:3)</PresentationFormat>
  <Paragraphs>301</Paragraphs>
  <Slides>17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Calibri</vt:lpstr>
      <vt:lpstr>Calibri Light</vt:lpstr>
      <vt:lpstr>SassoonCRInfantMedium</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Ashleigh Sobol</dc:creator>
  <cp:lastModifiedBy>Christina Hulme</cp:lastModifiedBy>
  <cp:revision>49</cp:revision>
  <dcterms:created xsi:type="dcterms:W3CDTF">2018-03-17T10:08:43Z</dcterms:created>
  <dcterms:modified xsi:type="dcterms:W3CDTF">2019-01-04T10:15:21Z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0x0101002E2B28500E97074E9232E002F87A0DA8</vt:lpwstr>
  </property>
  <property fmtid="{D5CDD505-2E9C-101B-9397-08002B2CF9AE}" pid="3" name="TaxKeyword">
    <vt:lpwstr/>
  </property>
</Properties>
</file>