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57" r:id="rId4"/>
    <p:sldId id="273" r:id="rId5"/>
    <p:sldId id="268" r:id="rId6"/>
    <p:sldId id="274" r:id="rId7"/>
    <p:sldId id="267" r:id="rId8"/>
    <p:sldId id="276" r:id="rId9"/>
    <p:sldId id="260" r:id="rId10"/>
    <p:sldId id="280" r:id="rId11"/>
    <p:sldId id="278" r:id="rId12"/>
    <p:sldId id="277" r:id="rId13"/>
    <p:sldId id="281" r:id="rId14"/>
    <p:sldId id="282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  <a:srgbClr val="FF6600"/>
    <a:srgbClr val="00CC00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DD58A-8024-46A4-BCD0-12DE0EC8458E}" type="datetimeFigureOut">
              <a:rPr lang="en-GB" smtClean="0"/>
              <a:t>06/05/2020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E586C-5A11-493C-A13F-90DD243E64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7574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DD58A-8024-46A4-BCD0-12DE0EC8458E}" type="datetimeFigureOut">
              <a:rPr lang="en-GB" smtClean="0"/>
              <a:t>06/05/2020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E586C-5A11-493C-A13F-90DD243E64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9181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DD58A-8024-46A4-BCD0-12DE0EC8458E}" type="datetimeFigureOut">
              <a:rPr lang="en-GB" smtClean="0"/>
              <a:t>06/05/2020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E586C-5A11-493C-A13F-90DD243E64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9657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DD58A-8024-46A4-BCD0-12DE0EC8458E}" type="datetimeFigureOut">
              <a:rPr lang="en-GB" smtClean="0"/>
              <a:t>06/05/2020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E586C-5A11-493C-A13F-90DD243E64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0636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DD58A-8024-46A4-BCD0-12DE0EC8458E}" type="datetimeFigureOut">
              <a:rPr lang="en-GB" smtClean="0"/>
              <a:t>06/05/2020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E586C-5A11-493C-A13F-90DD243E64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3485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DD58A-8024-46A4-BCD0-12DE0EC8458E}" type="datetimeFigureOut">
              <a:rPr lang="en-GB" smtClean="0"/>
              <a:t>06/05/2020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E586C-5A11-493C-A13F-90DD243E64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5975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DD58A-8024-46A4-BCD0-12DE0EC8458E}" type="datetimeFigureOut">
              <a:rPr lang="en-GB" smtClean="0"/>
              <a:t>06/05/2020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E586C-5A11-493C-A13F-90DD243E64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77724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DD58A-8024-46A4-BCD0-12DE0EC8458E}" type="datetimeFigureOut">
              <a:rPr lang="en-GB" smtClean="0"/>
              <a:t>06/05/2020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E586C-5A11-493C-A13F-90DD243E64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60280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DD58A-8024-46A4-BCD0-12DE0EC8458E}" type="datetimeFigureOut">
              <a:rPr lang="en-GB" smtClean="0"/>
              <a:t>06/05/2020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E586C-5A11-493C-A13F-90DD243E64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93932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DD58A-8024-46A4-BCD0-12DE0EC8458E}" type="datetimeFigureOut">
              <a:rPr lang="en-GB" smtClean="0"/>
              <a:t>06/05/2020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E586C-5A11-493C-A13F-90DD243E64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39534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DD58A-8024-46A4-BCD0-12DE0EC8458E}" type="datetimeFigureOut">
              <a:rPr lang="en-GB" smtClean="0"/>
              <a:t>06/05/2020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E586C-5A11-493C-A13F-90DD243E64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946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6DD58A-8024-46A4-BCD0-12DE0EC8458E}" type="datetimeFigureOut">
              <a:rPr lang="en-GB" smtClean="0"/>
              <a:t>06/05/2020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6E586C-5A11-493C-A13F-90DD243E64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6792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ww.bbc.co.uk/bitesize/topics/zfkk7ty/articles/z9tkxfr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4471" y="132657"/>
            <a:ext cx="4176464" cy="776064"/>
          </a:xfrm>
        </p:spPr>
        <p:txBody>
          <a:bodyPr>
            <a:normAutofit/>
          </a:bodyPr>
          <a:lstStyle/>
          <a:p>
            <a:pPr algn="l"/>
            <a:r>
              <a:rPr lang="en-GB" sz="3600" b="1" i="1" dirty="0" smtClean="0"/>
              <a:t>The bee who spoke</a:t>
            </a:r>
            <a:endParaRPr lang="en-GB" sz="3600" b="1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3528" y="1052736"/>
            <a:ext cx="3888432" cy="5616624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en-GB" dirty="0" smtClean="0">
                <a:solidFill>
                  <a:schemeClr val="tx1"/>
                </a:solidFill>
              </a:rPr>
              <a:t>Last week wrote </a:t>
            </a:r>
            <a:r>
              <a:rPr lang="en-GB" dirty="0" smtClean="0">
                <a:solidFill>
                  <a:schemeClr val="tx1"/>
                </a:solidFill>
              </a:rPr>
              <a:t>a fact-file about honey bees. This week we are back to the story and writing a narrative. </a:t>
            </a:r>
          </a:p>
          <a:p>
            <a:pPr algn="l"/>
            <a:endParaRPr lang="en-GB" dirty="0">
              <a:solidFill>
                <a:schemeClr val="tx1"/>
              </a:solidFill>
            </a:endParaRPr>
          </a:p>
          <a:p>
            <a:pPr algn="l"/>
            <a:r>
              <a:rPr lang="en-GB" dirty="0" smtClean="0">
                <a:solidFill>
                  <a:schemeClr val="tx1"/>
                </a:solidFill>
              </a:rPr>
              <a:t>If you haven’t watched me read the story yet on Seesaw, please find the video and watch it!</a:t>
            </a:r>
          </a:p>
          <a:p>
            <a:pPr algn="l"/>
            <a:endParaRPr lang="en-GB" dirty="0">
              <a:solidFill>
                <a:schemeClr val="tx1"/>
              </a:solidFill>
            </a:endParaRPr>
          </a:p>
          <a:p>
            <a:pPr algn="l"/>
            <a:r>
              <a:rPr lang="en-GB" dirty="0" smtClean="0">
                <a:solidFill>
                  <a:schemeClr val="tx1"/>
                </a:solidFill>
              </a:rPr>
              <a:t>Watch it, then complete each day’s task. 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6" name="Picture 5" descr="E:\Elephants 2019-20\Planning\Summer 1\English\The Bee Who Spoke\IMG_20200330_150051843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60" t="2120" r="31480" b="2116"/>
          <a:stretch/>
        </p:blipFill>
        <p:spPr bwMode="auto">
          <a:xfrm>
            <a:off x="4427984" y="132656"/>
            <a:ext cx="4550772" cy="6536704"/>
          </a:xfrm>
          <a:prstGeom prst="rect">
            <a:avLst/>
          </a:prstGeom>
          <a:noFill/>
          <a:extLst/>
        </p:spPr>
      </p:pic>
    </p:spTree>
    <p:extLst>
      <p:ext uri="{BB962C8B-B14F-4D97-AF65-F5344CB8AC3E}">
        <p14:creationId xmlns:p14="http://schemas.microsoft.com/office/powerpoint/2010/main" val="3801950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RECAP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GB" b="1" dirty="0" smtClean="0"/>
              <a:t>Adjectives</a:t>
            </a:r>
            <a:r>
              <a:rPr lang="en-GB" dirty="0" smtClean="0"/>
              <a:t> describe nouns:</a:t>
            </a:r>
          </a:p>
          <a:p>
            <a:pPr marL="0" indent="0">
              <a:buNone/>
            </a:pPr>
            <a:r>
              <a:rPr lang="en-GB" dirty="0" smtClean="0"/>
              <a:t>Belle was a </a:t>
            </a:r>
            <a:r>
              <a:rPr lang="en-GB" b="1" dirty="0" smtClean="0"/>
              <a:t>kind, caring</a:t>
            </a:r>
            <a:r>
              <a:rPr lang="en-GB" dirty="0" smtClean="0"/>
              <a:t> girl.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u="sng" dirty="0" smtClean="0"/>
              <a:t>Adverbs</a:t>
            </a:r>
            <a:r>
              <a:rPr lang="en-GB" dirty="0" smtClean="0"/>
              <a:t> describe verbs </a:t>
            </a:r>
            <a:r>
              <a:rPr lang="en-GB" b="1" dirty="0" smtClean="0"/>
              <a:t>(they usually end in –</a:t>
            </a:r>
            <a:r>
              <a:rPr lang="en-GB" b="1" dirty="0" err="1" smtClean="0"/>
              <a:t>ly</a:t>
            </a:r>
            <a:r>
              <a:rPr lang="en-GB" b="1" dirty="0" smtClean="0"/>
              <a:t>)</a:t>
            </a: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Belle hopped on her bicycle and </a:t>
            </a:r>
            <a:r>
              <a:rPr lang="en-GB" u="sng" dirty="0" smtClean="0"/>
              <a:t>immediately</a:t>
            </a:r>
            <a:r>
              <a:rPr lang="en-GB" dirty="0" smtClean="0"/>
              <a:t> cycled off </a:t>
            </a:r>
            <a:r>
              <a:rPr lang="en-GB" u="sng" dirty="0" smtClean="0"/>
              <a:t>quickly</a:t>
            </a:r>
            <a:r>
              <a:rPr lang="en-GB" dirty="0" smtClean="0"/>
              <a:t>. 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 smtClean="0"/>
              <a:t>We looked at similes yesterday so go to Tuesday’s slides if you’re not sure!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3230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2" y="188640"/>
            <a:ext cx="8784976" cy="646330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391444"/>
            <a:ext cx="2711929" cy="3144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2664296" cy="3307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03848" y="404664"/>
            <a:ext cx="5664258" cy="2862322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sz="2000" dirty="0" smtClean="0"/>
              <a:t>Think about the two main characters: </a:t>
            </a:r>
            <a:r>
              <a:rPr lang="en-GB" sz="2000" b="1" u="sng" dirty="0" smtClean="0"/>
              <a:t>Belle and the Bee</a:t>
            </a:r>
            <a:endParaRPr lang="en-GB" sz="2000" dirty="0" smtClean="0"/>
          </a:p>
          <a:p>
            <a:r>
              <a:rPr lang="en-GB" sz="2000" dirty="0" smtClean="0"/>
              <a:t>What do they look like?</a:t>
            </a:r>
          </a:p>
          <a:p>
            <a:r>
              <a:rPr lang="en-GB" sz="2000" dirty="0" smtClean="0"/>
              <a:t>Use adjectives and similes to describe their appearance. </a:t>
            </a:r>
          </a:p>
          <a:p>
            <a:r>
              <a:rPr lang="en-GB" sz="2000" i="1" dirty="0" smtClean="0"/>
              <a:t>Belle was a tall, confident girl with bright green eyes. Her hair bounced like a pony’s tail. </a:t>
            </a:r>
          </a:p>
          <a:p>
            <a:r>
              <a:rPr lang="en-GB" sz="2000" i="1" dirty="0" smtClean="0"/>
              <a:t>The little bee had a bright, stripy body and legs as furry as a dog’s tail.</a:t>
            </a:r>
            <a:endParaRPr lang="en-GB" sz="20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395536" y="3940021"/>
            <a:ext cx="5640441" cy="2585323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dirty="0" smtClean="0"/>
              <a:t>How do they behave in the book?</a:t>
            </a:r>
          </a:p>
          <a:p>
            <a:r>
              <a:rPr lang="en-GB" dirty="0" smtClean="0"/>
              <a:t>Describe how they behave – are they kind or mean?</a:t>
            </a:r>
          </a:p>
          <a:p>
            <a:r>
              <a:rPr lang="en-GB" dirty="0" smtClean="0"/>
              <a:t>Use adjectives, adverbs and similes if you can. </a:t>
            </a:r>
          </a:p>
          <a:p>
            <a:endParaRPr lang="en-GB" dirty="0" smtClean="0"/>
          </a:p>
          <a:p>
            <a:r>
              <a:rPr lang="en-GB" i="1" dirty="0" smtClean="0"/>
              <a:t>Belle was a clever girl who worked hard in class and was as smart as a button. More importantly, she was a kind, caring girl who helped everyone equally. </a:t>
            </a:r>
          </a:p>
          <a:p>
            <a:r>
              <a:rPr lang="en-GB" i="1" dirty="0" smtClean="0"/>
              <a:t>The kind bee quickly buzzed over to help the girl. His wings sang in the breeze like a child singing.</a:t>
            </a:r>
            <a:endParaRPr lang="en-GB" i="1" dirty="0"/>
          </a:p>
        </p:txBody>
      </p:sp>
    </p:spTree>
    <p:extLst>
      <p:ext uri="{BB962C8B-B14F-4D97-AF65-F5344CB8AC3E}">
        <p14:creationId xmlns:p14="http://schemas.microsoft.com/office/powerpoint/2010/main" val="1655295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2" y="188640"/>
            <a:ext cx="8784976" cy="646330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737" y="404664"/>
            <a:ext cx="1704975" cy="211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81164"/>
            <a:ext cx="1703388" cy="211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633134"/>
            <a:ext cx="1349698" cy="1819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04664"/>
            <a:ext cx="3152775" cy="247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04665"/>
            <a:ext cx="2135866" cy="247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66682"/>
            <a:ext cx="181927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9" y="3066682"/>
            <a:ext cx="2232248" cy="1859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onut 1"/>
          <p:cNvSpPr/>
          <p:nvPr/>
        </p:nvSpPr>
        <p:spPr>
          <a:xfrm>
            <a:off x="1850071" y="326184"/>
            <a:ext cx="1752996" cy="2433548"/>
          </a:xfrm>
          <a:prstGeom prst="donut">
            <a:avLst>
              <a:gd name="adj" fmla="val 6003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1" name="Donut 10"/>
          <p:cNvSpPr/>
          <p:nvPr/>
        </p:nvSpPr>
        <p:spPr>
          <a:xfrm>
            <a:off x="3603066" y="478584"/>
            <a:ext cx="2769133" cy="2433548"/>
          </a:xfrm>
          <a:prstGeom prst="donut">
            <a:avLst>
              <a:gd name="adj" fmla="val 6003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2" name="Donut 11"/>
          <p:cNvSpPr/>
          <p:nvPr/>
        </p:nvSpPr>
        <p:spPr>
          <a:xfrm>
            <a:off x="6923675" y="404664"/>
            <a:ext cx="1752996" cy="2433548"/>
          </a:xfrm>
          <a:prstGeom prst="donut">
            <a:avLst>
              <a:gd name="adj" fmla="val 6003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3" name="Donut 12"/>
          <p:cNvSpPr/>
          <p:nvPr/>
        </p:nvSpPr>
        <p:spPr>
          <a:xfrm>
            <a:off x="466554" y="2629568"/>
            <a:ext cx="1752996" cy="2433548"/>
          </a:xfrm>
          <a:prstGeom prst="donut">
            <a:avLst>
              <a:gd name="adj" fmla="val 6003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4" name="Donut 13"/>
          <p:cNvSpPr/>
          <p:nvPr/>
        </p:nvSpPr>
        <p:spPr>
          <a:xfrm>
            <a:off x="4283969" y="2759732"/>
            <a:ext cx="2360686" cy="2433548"/>
          </a:xfrm>
          <a:prstGeom prst="donut">
            <a:avLst>
              <a:gd name="adj" fmla="val 6003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5301208"/>
            <a:ext cx="8064896" cy="1200329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b="1" dirty="0" smtClean="0"/>
              <a:t>How do you think Belle feels at these key points in the story?</a:t>
            </a:r>
          </a:p>
          <a:p>
            <a:r>
              <a:rPr lang="en-GB" b="1" dirty="0" smtClean="0"/>
              <a:t>Describe how she feels using adjectives, adverbs and similes. </a:t>
            </a:r>
          </a:p>
          <a:p>
            <a:r>
              <a:rPr lang="en-GB" i="1" dirty="0" smtClean="0"/>
              <a:t>Belle was so excited she jumped on her bike immediately and cycled off to explore. She cycled as fast as the wind, down the track and into the beautiful fields. </a:t>
            </a:r>
            <a:endParaRPr lang="en-GB" i="1" dirty="0"/>
          </a:p>
        </p:txBody>
      </p:sp>
    </p:spTree>
    <p:extLst>
      <p:ext uri="{BB962C8B-B14F-4D97-AF65-F5344CB8AC3E}">
        <p14:creationId xmlns:p14="http://schemas.microsoft.com/office/powerpoint/2010/main" val="2257617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Autofit/>
          </a:bodyPr>
          <a:lstStyle/>
          <a:p>
            <a:pPr algn="l"/>
            <a:r>
              <a:rPr lang="en-GB" sz="3200" b="1" dirty="0" smtClean="0"/>
              <a:t>Thursday</a:t>
            </a:r>
            <a:r>
              <a:rPr lang="en-GB" sz="3200" dirty="0" smtClean="0"/>
              <a:t/>
            </a:r>
            <a:br>
              <a:rPr lang="en-GB" sz="3200" dirty="0" smtClean="0"/>
            </a:br>
            <a:r>
              <a:rPr lang="en-GB" sz="3200" dirty="0" smtClean="0"/>
              <a:t>LO: </a:t>
            </a:r>
            <a:r>
              <a:rPr lang="en-GB" sz="3200" dirty="0" smtClean="0"/>
              <a:t>retell the story in our own words. </a:t>
            </a:r>
            <a:endParaRPr lang="en-GB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44644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b="1" dirty="0" smtClean="0"/>
              <a:t>Success Criteria</a:t>
            </a:r>
            <a:endParaRPr lang="en-GB" b="1" dirty="0" smtClean="0"/>
          </a:p>
          <a:p>
            <a:r>
              <a:rPr lang="en-GB" dirty="0" smtClean="0"/>
              <a:t>Write the whole story in our own words. </a:t>
            </a:r>
          </a:p>
          <a:p>
            <a:r>
              <a:rPr lang="en-GB" dirty="0" smtClean="0"/>
              <a:t>Use full sentences with capital letters and punctuation (can you use an exclamation?)</a:t>
            </a:r>
          </a:p>
          <a:p>
            <a:r>
              <a:rPr lang="en-GB" dirty="0" smtClean="0"/>
              <a:t>Use interesting sentence starters and conjunctions to extend our sentences</a:t>
            </a:r>
          </a:p>
          <a:p>
            <a:r>
              <a:rPr lang="en-GB" dirty="0" smtClean="0"/>
              <a:t>Use adjectives, adverbs and similes in rich descriptions. 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122044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5121"/>
            <a:ext cx="8229600" cy="1570186"/>
          </a:xfrm>
        </p:spPr>
        <p:txBody>
          <a:bodyPr>
            <a:noAutofit/>
          </a:bodyPr>
          <a:lstStyle/>
          <a:p>
            <a:pPr algn="l"/>
            <a:r>
              <a:rPr lang="en-GB" sz="3200" b="1" dirty="0" smtClean="0"/>
              <a:t>Friday</a:t>
            </a:r>
            <a:r>
              <a:rPr lang="en-GB" sz="3200" dirty="0" smtClean="0"/>
              <a:t/>
            </a:r>
            <a:br>
              <a:rPr lang="en-GB" sz="3200" dirty="0" smtClean="0"/>
            </a:br>
            <a:r>
              <a:rPr lang="en-GB" sz="3200" dirty="0" smtClean="0"/>
              <a:t>LO: </a:t>
            </a:r>
            <a:r>
              <a:rPr lang="en-GB" sz="3200" dirty="0" smtClean="0"/>
              <a:t>proof-read, edit and </a:t>
            </a:r>
            <a:r>
              <a:rPr lang="en-GB" sz="3200" b="1" dirty="0" smtClean="0"/>
              <a:t>improve</a:t>
            </a:r>
            <a:r>
              <a:rPr lang="en-GB" sz="3200" dirty="0" smtClean="0"/>
              <a:t> our story. </a:t>
            </a:r>
            <a:endParaRPr lang="en-GB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4056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GB" b="1" dirty="0" smtClean="0"/>
              <a:t>Tasks for </a:t>
            </a:r>
            <a:r>
              <a:rPr lang="en-GB" b="1" dirty="0" smtClean="0"/>
              <a:t>today: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Read through your story and correct any mistakes in a different coloured pen/pencil – look for:</a:t>
            </a:r>
          </a:p>
          <a:p>
            <a:pPr marL="914400" lvl="1" indent="-514350"/>
            <a:r>
              <a:rPr lang="en-GB" dirty="0" smtClean="0"/>
              <a:t>Spelling mistakes</a:t>
            </a:r>
          </a:p>
          <a:p>
            <a:pPr marL="914400" lvl="1" indent="-514350"/>
            <a:r>
              <a:rPr lang="en-GB" dirty="0" smtClean="0"/>
              <a:t>Missing words</a:t>
            </a:r>
          </a:p>
          <a:p>
            <a:pPr marL="914400" lvl="1" indent="-514350"/>
            <a:r>
              <a:rPr lang="en-GB" dirty="0" smtClean="0"/>
              <a:t>Missing punctuation</a:t>
            </a:r>
          </a:p>
          <a:p>
            <a:pPr marL="914400" lvl="1" indent="-514350"/>
            <a:r>
              <a:rPr lang="en-GB" dirty="0" smtClean="0"/>
              <a:t>Missing capital letters (or too many capital letters)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How could you </a:t>
            </a:r>
            <a:r>
              <a:rPr lang="en-GB" b="1" dirty="0" smtClean="0"/>
              <a:t>improve</a:t>
            </a:r>
            <a:r>
              <a:rPr lang="en-GB" dirty="0" smtClean="0"/>
              <a:t> your story? Could you:</a:t>
            </a:r>
          </a:p>
          <a:p>
            <a:pPr marL="914400" lvl="1" indent="-514350"/>
            <a:r>
              <a:rPr lang="en-GB" dirty="0" smtClean="0"/>
              <a:t>Use a more interesting adjective to describe a setting or character? Use a thesaurus to find a more interesting adjective.</a:t>
            </a:r>
          </a:p>
          <a:p>
            <a:pPr marL="914400" lvl="1" indent="-514350"/>
            <a:r>
              <a:rPr lang="en-GB" dirty="0" smtClean="0"/>
              <a:t>Think of a better simile that makes sense in your story?</a:t>
            </a:r>
          </a:p>
          <a:p>
            <a:pPr marL="914400" lvl="1" indent="-514350"/>
            <a:r>
              <a:rPr lang="en-GB" dirty="0" smtClean="0"/>
              <a:t>Take two short sentences and join them using a conjunction to make on excellent extended sentence?</a:t>
            </a:r>
          </a:p>
          <a:p>
            <a:pPr marL="914400" lvl="1" indent="-514350"/>
            <a:r>
              <a:rPr lang="en-GB" dirty="0" smtClean="0"/>
              <a:t>Use more interesting sentence starters?</a:t>
            </a:r>
          </a:p>
          <a:p>
            <a:pPr marL="514350" indent="-514350">
              <a:buFont typeface="+mj-lt"/>
              <a:buAutoNum type="arabicPeriod"/>
            </a:pPr>
            <a:endParaRPr lang="en-GB" b="1" dirty="0" smtClean="0"/>
          </a:p>
        </p:txBody>
      </p:sp>
    </p:spTree>
    <p:extLst>
      <p:ext uri="{BB962C8B-B14F-4D97-AF65-F5344CB8AC3E}">
        <p14:creationId xmlns:p14="http://schemas.microsoft.com/office/powerpoint/2010/main" val="3887805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Daily activities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 smtClean="0"/>
              <a:t>Monday: </a:t>
            </a:r>
            <a:r>
              <a:rPr lang="en-GB" dirty="0" smtClean="0"/>
              <a:t>retell the story using pictures, drama or materials</a:t>
            </a:r>
          </a:p>
          <a:p>
            <a:pPr marL="0" indent="0">
              <a:buNone/>
            </a:pPr>
            <a:r>
              <a:rPr lang="en-GB" b="1" dirty="0" smtClean="0"/>
              <a:t>Tuesday: </a:t>
            </a:r>
            <a:r>
              <a:rPr lang="en-GB" dirty="0" smtClean="0"/>
              <a:t>describe the setting</a:t>
            </a:r>
          </a:p>
          <a:p>
            <a:pPr marL="0" indent="0">
              <a:buNone/>
            </a:pPr>
            <a:r>
              <a:rPr lang="en-GB" b="1" dirty="0" smtClean="0"/>
              <a:t>Wednesday: </a:t>
            </a:r>
            <a:r>
              <a:rPr lang="en-GB" dirty="0" smtClean="0"/>
              <a:t>describe the main characters and their feelings</a:t>
            </a:r>
          </a:p>
          <a:p>
            <a:pPr marL="0" indent="0">
              <a:buNone/>
            </a:pPr>
            <a:r>
              <a:rPr lang="en-GB" b="1" dirty="0" smtClean="0"/>
              <a:t>Thursday: </a:t>
            </a:r>
            <a:r>
              <a:rPr lang="en-GB" dirty="0" smtClean="0"/>
              <a:t>re-write the story in our words.</a:t>
            </a:r>
          </a:p>
          <a:p>
            <a:pPr marL="0" indent="0">
              <a:buNone/>
            </a:pPr>
            <a:r>
              <a:rPr lang="en-GB" b="1" dirty="0" smtClean="0"/>
              <a:t>Friday: </a:t>
            </a:r>
            <a:r>
              <a:rPr lang="en-GB" dirty="0" smtClean="0"/>
              <a:t>proof-read, edit and improve our work. </a:t>
            </a:r>
          </a:p>
        </p:txBody>
      </p:sp>
    </p:spTree>
    <p:extLst>
      <p:ext uri="{BB962C8B-B14F-4D97-AF65-F5344CB8AC3E}">
        <p14:creationId xmlns:p14="http://schemas.microsoft.com/office/powerpoint/2010/main" val="34532161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58218"/>
          </a:xfrm>
        </p:spPr>
        <p:txBody>
          <a:bodyPr>
            <a:normAutofit fontScale="90000"/>
          </a:bodyPr>
          <a:lstStyle/>
          <a:p>
            <a:pPr algn="l"/>
            <a:r>
              <a:rPr lang="en-GB" b="1" dirty="0" smtClean="0"/>
              <a:t>Monday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LO: </a:t>
            </a:r>
            <a:r>
              <a:rPr lang="en-GB" dirty="0" smtClean="0"/>
              <a:t>retell the </a:t>
            </a:r>
            <a:r>
              <a:rPr lang="en-GB" dirty="0"/>
              <a:t>story using pictures, drama or </a:t>
            </a:r>
            <a:r>
              <a:rPr lang="en-GB" dirty="0" smtClean="0"/>
              <a:t>materials.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446449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GB" b="1" dirty="0" smtClean="0"/>
              <a:t>Success Criteria</a:t>
            </a:r>
          </a:p>
          <a:p>
            <a:r>
              <a:rPr lang="en-GB" dirty="0" smtClean="0"/>
              <a:t>Re-watch the story on Seesaw</a:t>
            </a:r>
          </a:p>
          <a:p>
            <a:r>
              <a:rPr lang="en-GB" dirty="0" smtClean="0"/>
              <a:t>Retell the main events of the story in a creative way – you could:</a:t>
            </a:r>
          </a:p>
          <a:p>
            <a:pPr lvl="1"/>
            <a:r>
              <a:rPr lang="en-GB" dirty="0" smtClean="0"/>
              <a:t>Draw a story map (if you haven’t already) – you know what these are!</a:t>
            </a:r>
          </a:p>
          <a:p>
            <a:pPr lvl="1"/>
            <a:r>
              <a:rPr lang="en-GB" dirty="0" smtClean="0"/>
              <a:t>Act out the story</a:t>
            </a:r>
          </a:p>
          <a:p>
            <a:pPr lvl="1"/>
            <a:r>
              <a:rPr lang="en-GB" dirty="0" smtClean="0"/>
              <a:t>Make a story stick using different colours to show different events, characters and feelings (see the next page for examples)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3017088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dirty="0" smtClean="0"/>
              <a:t>Story sticks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4330824" cy="540060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GB" dirty="0" smtClean="0"/>
              <a:t>Use material, string and ribbon. </a:t>
            </a:r>
            <a:endParaRPr lang="en-GB" dirty="0"/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Think of the first event in the story: </a:t>
            </a:r>
            <a:r>
              <a:rPr lang="en-GB" dirty="0"/>
              <a:t>c</a:t>
            </a:r>
            <a:r>
              <a:rPr lang="en-GB" dirty="0" smtClean="0"/>
              <a:t>hoose a piece of material to show this event. Think about how the colours and texture show this.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Tie it onto the stick. 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Now think about the main character and choose material for them. Tie it underneath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Then go through the story, using material to show key events, characters and feelings. </a:t>
            </a:r>
            <a:endParaRPr lang="en-GB" dirty="0"/>
          </a:p>
        </p:txBody>
      </p:sp>
      <p:pic>
        <p:nvPicPr>
          <p:cNvPr id="1026" name="Picture 2" descr="See the source ima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7242" y="260648"/>
            <a:ext cx="3567258" cy="266429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037190" y="2924944"/>
            <a:ext cx="3927298" cy="2308324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dirty="0" smtClean="0"/>
              <a:t>Here’s a finished example!</a:t>
            </a:r>
          </a:p>
          <a:p>
            <a:endParaRPr lang="en-GB" dirty="0"/>
          </a:p>
          <a:p>
            <a:r>
              <a:rPr lang="en-GB" dirty="0" smtClean="0"/>
              <a:t>For The Bee Who Spoke, I would use the colours from the window view for the beginning. Then I would use happy colours to show Belle on her bike. Then brown to show her falling off. Then I might choose yellow for the bee. 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5052354" y="5325015"/>
            <a:ext cx="39121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Remember my BFG story stick at school – I use glittery ribbon to show the magic the BFG uses to fly through the air!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445089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rmAutofit fontScale="90000"/>
          </a:bodyPr>
          <a:lstStyle/>
          <a:p>
            <a:pPr marL="0" indent="0" algn="l"/>
            <a:r>
              <a:rPr lang="en-GB" sz="3600" b="1" dirty="0" smtClean="0"/>
              <a:t>Tuesday</a:t>
            </a:r>
            <a:r>
              <a:rPr lang="en-GB" sz="3600" dirty="0" smtClean="0"/>
              <a:t/>
            </a:r>
            <a:br>
              <a:rPr lang="en-GB" sz="3600" dirty="0" smtClean="0"/>
            </a:br>
            <a:r>
              <a:rPr lang="en-GB" sz="3600" dirty="0" smtClean="0"/>
              <a:t>LO: </a:t>
            </a:r>
            <a:r>
              <a:rPr lang="en-GB" sz="3600" dirty="0"/>
              <a:t>describe the </a:t>
            </a:r>
            <a:r>
              <a:rPr lang="en-GB" sz="3600" dirty="0" smtClean="0"/>
              <a:t>settings using adjectives and similes.</a:t>
            </a:r>
            <a:endParaRPr lang="en-GB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42484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b="1" dirty="0" smtClean="0"/>
              <a:t>Success Criteria</a:t>
            </a:r>
          </a:p>
          <a:p>
            <a:r>
              <a:rPr lang="en-GB" dirty="0" smtClean="0"/>
              <a:t>Use adjectives and similes correctly.</a:t>
            </a:r>
          </a:p>
          <a:p>
            <a:r>
              <a:rPr lang="en-GB" dirty="0" smtClean="0"/>
              <a:t>Draw the settings to show the details. </a:t>
            </a:r>
          </a:p>
          <a:p>
            <a:r>
              <a:rPr lang="en-GB" dirty="0" smtClean="0"/>
              <a:t>Describe the two main settings in the story:</a:t>
            </a:r>
          </a:p>
          <a:p>
            <a:pPr lvl="1"/>
            <a:r>
              <a:rPr lang="en-GB" dirty="0" smtClean="0"/>
              <a:t>Paris – the city Belle can see from her window.</a:t>
            </a:r>
          </a:p>
          <a:p>
            <a:pPr lvl="1"/>
            <a:r>
              <a:rPr lang="en-GB" dirty="0" smtClean="0"/>
              <a:t>The countryside – where Belle meets the bee. 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2536842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is a simile?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932" y="1340768"/>
            <a:ext cx="8437548" cy="1396751"/>
          </a:xfrm>
          <a:solidFill>
            <a:schemeClr val="accent5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dirty="0" smtClean="0"/>
              <a:t>Once again, BBC Bitesize is brilliant for learning about similes (don’t worry about metaphors for </a:t>
            </a:r>
            <a:r>
              <a:rPr lang="en-GB" sz="2400" dirty="0"/>
              <a:t>now) </a:t>
            </a:r>
            <a:r>
              <a:rPr lang="en-GB" sz="2400" dirty="0">
                <a:hlinkClick r:id="rId2"/>
              </a:rPr>
              <a:t>https://</a:t>
            </a:r>
            <a:r>
              <a:rPr lang="en-GB" sz="2400" dirty="0" smtClean="0">
                <a:hlinkClick r:id="rId2"/>
              </a:rPr>
              <a:t>www.bbc.co.uk/bitesize/topics/zfkk7ty/articles/z9tkxfr</a:t>
            </a:r>
            <a:r>
              <a:rPr lang="en-GB" sz="2400" dirty="0" smtClean="0"/>
              <a:t> </a:t>
            </a:r>
            <a:endParaRPr lang="en-GB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8" r="8428"/>
          <a:stretch/>
        </p:blipFill>
        <p:spPr bwMode="auto">
          <a:xfrm>
            <a:off x="454932" y="2553540"/>
            <a:ext cx="8437548" cy="4115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563888" y="6093296"/>
            <a:ext cx="5424182" cy="646331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dirty="0" smtClean="0"/>
              <a:t>If you are confident using similes then you can challenge yourself to find out about metaphors on the BBC link!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542623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2" y="188640"/>
            <a:ext cx="8784976" cy="646330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/>
          </a:p>
        </p:txBody>
      </p:sp>
      <p:pic>
        <p:nvPicPr>
          <p:cNvPr id="8" name="Picture 3" descr="E:\Elephants 2019-20\Planning\Summer 1\English\The Bee Who Spoke\IMG_20200330_15014109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85" r="37042" b="25181"/>
          <a:stretch/>
        </p:blipFill>
        <p:spPr bwMode="auto">
          <a:xfrm>
            <a:off x="467544" y="764704"/>
            <a:ext cx="5430298" cy="5081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64088" y="615454"/>
            <a:ext cx="2952328" cy="5693866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We’ve already described the setting in Paris so well done! Look back at your work from Summer Week 2 to remind yourself. </a:t>
            </a:r>
            <a:endParaRPr lang="en-GB" sz="2800" dirty="0"/>
          </a:p>
          <a:p>
            <a:endParaRPr lang="en-GB" sz="2800" dirty="0" smtClean="0"/>
          </a:p>
          <a:p>
            <a:r>
              <a:rPr lang="en-GB" sz="2800" dirty="0" smtClean="0"/>
              <a:t>Can you think of a simile you could use to describe Paris?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1617904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2" y="188640"/>
            <a:ext cx="8784976" cy="646330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/>
          </a:p>
        </p:txBody>
      </p:sp>
      <p:pic>
        <p:nvPicPr>
          <p:cNvPr id="14" name="Picture 13" descr="E:\Elephants 2019-20\Planning\Summer 1\English\The Bee Who Spoke\IMG_20200330_150351586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0" r="20058" b="23229"/>
          <a:stretch/>
        </p:blipFill>
        <p:spPr bwMode="auto">
          <a:xfrm>
            <a:off x="5306469" y="369971"/>
            <a:ext cx="3478507" cy="2291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E:\Elephants 2019-20\Planning\Summer 1\English\The Bee Who Spoke\IMG_20200330_150341667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90"/>
          <a:stretch/>
        </p:blipFill>
        <p:spPr bwMode="auto">
          <a:xfrm>
            <a:off x="337917" y="370359"/>
            <a:ext cx="4968552" cy="2309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 descr="E:\Elephants 2019-20\Planning\Summer 1\English\The Bee Who Spoke\IMG_20200330_150253206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608598" y="3420294"/>
            <a:ext cx="1926804" cy="4536504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Box 11"/>
          <p:cNvSpPr txBox="1"/>
          <p:nvPr/>
        </p:nvSpPr>
        <p:spPr>
          <a:xfrm>
            <a:off x="306225" y="2661473"/>
            <a:ext cx="8478751" cy="2308324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Draw the countryside as you imagine it. Use the pictures from the book to help you. </a:t>
            </a:r>
          </a:p>
          <a:p>
            <a:r>
              <a:rPr lang="en-GB" sz="2400" dirty="0" smtClean="0"/>
              <a:t>Now write 6 sentences to describe different things Belle can see (or hear/smell/feel). Use adjectives, adverbs and </a:t>
            </a:r>
            <a:r>
              <a:rPr lang="en-GB" sz="2400" b="1" dirty="0" smtClean="0"/>
              <a:t>similes</a:t>
            </a:r>
            <a:r>
              <a:rPr lang="en-GB" sz="2400" dirty="0" smtClean="0"/>
              <a:t>. </a:t>
            </a:r>
          </a:p>
          <a:p>
            <a:r>
              <a:rPr lang="en-GB" sz="2400" dirty="0" smtClean="0"/>
              <a:t>Try to extend your sentences with conjunctions and think about your sentence starters.  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139989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Autofit/>
          </a:bodyPr>
          <a:lstStyle/>
          <a:p>
            <a:pPr algn="l"/>
            <a:r>
              <a:rPr lang="en-GB" sz="3200" b="1" dirty="0" smtClean="0"/>
              <a:t>Wednesday</a:t>
            </a:r>
            <a:r>
              <a:rPr lang="en-GB" sz="3200" dirty="0" smtClean="0"/>
              <a:t/>
            </a:r>
            <a:br>
              <a:rPr lang="en-GB" sz="3200" dirty="0" smtClean="0"/>
            </a:br>
            <a:r>
              <a:rPr lang="en-GB" sz="3200" dirty="0" smtClean="0"/>
              <a:t>LO: </a:t>
            </a:r>
            <a:r>
              <a:rPr lang="en-GB" sz="3200" dirty="0" smtClean="0"/>
              <a:t>describe the main characters and their feelings. </a:t>
            </a:r>
            <a:endParaRPr lang="en-GB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44644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b="1" dirty="0" smtClean="0"/>
              <a:t>Success Criteria</a:t>
            </a:r>
            <a:r>
              <a:rPr lang="en-GB" b="1" dirty="0" smtClean="0"/>
              <a:t>:</a:t>
            </a:r>
          </a:p>
          <a:p>
            <a:r>
              <a:rPr lang="en-GB" dirty="0" smtClean="0"/>
              <a:t>Describe what the main characters look like using adjectives and similes</a:t>
            </a:r>
          </a:p>
          <a:p>
            <a:r>
              <a:rPr lang="en-GB" dirty="0"/>
              <a:t>Describe how the main characters behave using adjectives, adverbs and similes. </a:t>
            </a:r>
          </a:p>
          <a:p>
            <a:r>
              <a:rPr lang="en-GB" dirty="0" smtClean="0"/>
              <a:t>Describe how Belle feels at different points in the story using adjectives, adverbs and similes.</a:t>
            </a:r>
          </a:p>
        </p:txBody>
      </p:sp>
    </p:spTree>
    <p:extLst>
      <p:ext uri="{BB962C8B-B14F-4D97-AF65-F5344CB8AC3E}">
        <p14:creationId xmlns:p14="http://schemas.microsoft.com/office/powerpoint/2010/main" val="3746900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Essential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660</TotalTime>
  <Words>961</Words>
  <Application>Microsoft Office PowerPoint</Application>
  <PresentationFormat>On-screen Show (4:3)</PresentationFormat>
  <Paragraphs>174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The bee who spoke</vt:lpstr>
      <vt:lpstr>Daily activities</vt:lpstr>
      <vt:lpstr>Monday LO: retell the story using pictures, drama or materials. </vt:lpstr>
      <vt:lpstr>Story sticks</vt:lpstr>
      <vt:lpstr>Tuesday LO: describe the settings using adjectives and similes.</vt:lpstr>
      <vt:lpstr>What is a simile?</vt:lpstr>
      <vt:lpstr>PowerPoint Presentation</vt:lpstr>
      <vt:lpstr>PowerPoint Presentation</vt:lpstr>
      <vt:lpstr>Wednesday LO: describe the main characters and their feelings. </vt:lpstr>
      <vt:lpstr>RECAP</vt:lpstr>
      <vt:lpstr>PowerPoint Presentation</vt:lpstr>
      <vt:lpstr>PowerPoint Presentation</vt:lpstr>
      <vt:lpstr>Thursday LO: retell the story in our own words. </vt:lpstr>
      <vt:lpstr>Friday LO: proof-read, edit and improve our story.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bee who spoke</dc:title>
  <dc:creator>Becky Hart</dc:creator>
  <cp:lastModifiedBy>Becky Hart</cp:lastModifiedBy>
  <cp:revision>32</cp:revision>
  <dcterms:created xsi:type="dcterms:W3CDTF">2020-04-01T08:18:42Z</dcterms:created>
  <dcterms:modified xsi:type="dcterms:W3CDTF">2020-05-06T13:07:08Z</dcterms:modified>
</cp:coreProperties>
</file>