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 id="301" r:id="rId6"/>
    <p:sldId id="308" r:id="rId7"/>
    <p:sldId id="361" r:id="rId8"/>
    <p:sldId id="384" r:id="rId9"/>
    <p:sldId id="385" r:id="rId10"/>
    <p:sldId id="386" r:id="rId11"/>
    <p:sldId id="387" r:id="rId12"/>
    <p:sldId id="397" r:id="rId13"/>
    <p:sldId id="388" r:id="rId14"/>
    <p:sldId id="389" r:id="rId15"/>
    <p:sldId id="378" r:id="rId16"/>
    <p:sldId id="391" r:id="rId17"/>
    <p:sldId id="392" r:id="rId18"/>
    <p:sldId id="393" r:id="rId19"/>
    <p:sldId id="394" r:id="rId20"/>
    <p:sldId id="395" r:id="rId21"/>
    <p:sldId id="396" r:id="rId22"/>
    <p:sldId id="355" r:id="rId23"/>
    <p:sldId id="381"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39610C-E4FC-4665-9975-8D8C2BD2442D}" v="85" dt="2018-11-07T18:50:06.58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103" autoAdjust="0"/>
    <p:restoredTop sz="94660"/>
  </p:normalViewPr>
  <p:slideViewPr>
    <p:cSldViewPr snapToGrid="0">
      <p:cViewPr varScale="1">
        <p:scale>
          <a:sx n="72" d="100"/>
          <a:sy n="72" d="100"/>
        </p:scale>
        <p:origin x="1302"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ctoria Worthington" userId="3602fdab-493b-4fe0-87da-353562330a36" providerId="ADAL" clId="{3739610C-E4FC-4665-9975-8D8C2BD2442D}"/>
    <pc:docChg chg="undo custSel addSld delSld modSld">
      <pc:chgData name="Victoria Worthington" userId="3602fdab-493b-4fe0-87da-353562330a36" providerId="ADAL" clId="{3739610C-E4FC-4665-9975-8D8C2BD2442D}" dt="2018-11-07T18:50:08.038" v="406" actId="20577"/>
      <pc:docMkLst>
        <pc:docMk/>
      </pc:docMkLst>
      <pc:sldChg chg="modSp">
        <pc:chgData name="Victoria Worthington" userId="3602fdab-493b-4fe0-87da-353562330a36" providerId="ADAL" clId="{3739610C-E4FC-4665-9975-8D8C2BD2442D}" dt="2018-11-07T18:50:02.379" v="404" actId="207"/>
        <pc:sldMkLst>
          <pc:docMk/>
          <pc:sldMk cId="273723392" sldId="308"/>
        </pc:sldMkLst>
        <pc:spChg chg="mod">
          <ac:chgData name="Victoria Worthington" userId="3602fdab-493b-4fe0-87da-353562330a36" providerId="ADAL" clId="{3739610C-E4FC-4665-9975-8D8C2BD2442D}" dt="2018-11-07T18:50:02.379" v="404" actId="207"/>
          <ac:spMkLst>
            <pc:docMk/>
            <pc:sldMk cId="273723392" sldId="308"/>
            <ac:spMk id="19" creationId="{5252A847-DE45-4FA3-A1F8-EEBEB845FF8E}"/>
          </ac:spMkLst>
        </pc:spChg>
      </pc:sldChg>
      <pc:sldChg chg="modSp">
        <pc:chgData name="Victoria Worthington" userId="3602fdab-493b-4fe0-87da-353562330a36" providerId="ADAL" clId="{3739610C-E4FC-4665-9975-8D8C2BD2442D}" dt="2018-11-07T15:17:31.796" v="139" actId="1582"/>
        <pc:sldMkLst>
          <pc:docMk/>
          <pc:sldMk cId="636014570" sldId="314"/>
        </pc:sldMkLst>
        <pc:spChg chg="mod">
          <ac:chgData name="Victoria Worthington" userId="3602fdab-493b-4fe0-87da-353562330a36" providerId="ADAL" clId="{3739610C-E4FC-4665-9975-8D8C2BD2442D}" dt="2018-11-07T15:17:31.796" v="139" actId="1582"/>
          <ac:spMkLst>
            <pc:docMk/>
            <pc:sldMk cId="636014570" sldId="314"/>
            <ac:spMk id="9" creationId="{09E05805-B46C-470C-803D-BF409BDB41CE}"/>
          </ac:spMkLst>
        </pc:spChg>
        <pc:spChg chg="mod">
          <ac:chgData name="Victoria Worthington" userId="3602fdab-493b-4fe0-87da-353562330a36" providerId="ADAL" clId="{3739610C-E4FC-4665-9975-8D8C2BD2442D}" dt="2018-11-07T15:17:31.796" v="139" actId="1582"/>
          <ac:spMkLst>
            <pc:docMk/>
            <pc:sldMk cId="636014570" sldId="314"/>
            <ac:spMk id="10" creationId="{042CEFB1-815B-47CF-AE4B-CBD09D7664C1}"/>
          </ac:spMkLst>
        </pc:spChg>
        <pc:spChg chg="mod">
          <ac:chgData name="Victoria Worthington" userId="3602fdab-493b-4fe0-87da-353562330a36" providerId="ADAL" clId="{3739610C-E4FC-4665-9975-8D8C2BD2442D}" dt="2018-11-07T15:17:31.796" v="139" actId="1582"/>
          <ac:spMkLst>
            <pc:docMk/>
            <pc:sldMk cId="636014570" sldId="314"/>
            <ac:spMk id="11" creationId="{671B4915-F0C5-42F8-BC7D-2B5326391835}"/>
          </ac:spMkLst>
        </pc:spChg>
      </pc:sldChg>
      <pc:sldChg chg="addSp modSp">
        <pc:chgData name="Victoria Worthington" userId="3602fdab-493b-4fe0-87da-353562330a36" providerId="ADAL" clId="{3739610C-E4FC-4665-9975-8D8C2BD2442D}" dt="2018-11-07T15:25:05.818" v="314" actId="207"/>
        <pc:sldMkLst>
          <pc:docMk/>
          <pc:sldMk cId="1071900124" sldId="355"/>
        </pc:sldMkLst>
        <pc:spChg chg="add mod">
          <ac:chgData name="Victoria Worthington" userId="3602fdab-493b-4fe0-87da-353562330a36" providerId="ADAL" clId="{3739610C-E4FC-4665-9975-8D8C2BD2442D}" dt="2018-11-07T15:24:42.682" v="304" actId="20577"/>
          <ac:spMkLst>
            <pc:docMk/>
            <pc:sldMk cId="1071900124" sldId="355"/>
            <ac:spMk id="2" creationId="{0F3C2566-5179-435B-82C2-2A143A753D52}"/>
          </ac:spMkLst>
        </pc:spChg>
        <pc:spChg chg="mod">
          <ac:chgData name="Victoria Worthington" userId="3602fdab-493b-4fe0-87da-353562330a36" providerId="ADAL" clId="{3739610C-E4FC-4665-9975-8D8C2BD2442D}" dt="2018-11-07T15:23:46.141" v="297"/>
          <ac:spMkLst>
            <pc:docMk/>
            <pc:sldMk cId="1071900124" sldId="355"/>
            <ac:spMk id="19" creationId="{5252A847-DE45-4FA3-A1F8-EEBEB845FF8E}"/>
          </ac:spMkLst>
        </pc:spChg>
        <pc:graphicFrameChg chg="mod modGraphic">
          <ac:chgData name="Victoria Worthington" userId="3602fdab-493b-4fe0-87da-353562330a36" providerId="ADAL" clId="{3739610C-E4FC-4665-9975-8D8C2BD2442D}" dt="2018-11-07T15:25:02.047" v="311" actId="207"/>
          <ac:graphicFrameMkLst>
            <pc:docMk/>
            <pc:sldMk cId="1071900124" sldId="355"/>
            <ac:graphicFrameMk id="6" creationId="{33454F17-92FD-44EA-B9E3-42921104018D}"/>
          </ac:graphicFrameMkLst>
        </pc:graphicFrameChg>
        <pc:graphicFrameChg chg="modGraphic">
          <ac:chgData name="Victoria Worthington" userId="3602fdab-493b-4fe0-87da-353562330a36" providerId="ADAL" clId="{3739610C-E4FC-4665-9975-8D8C2BD2442D}" dt="2018-11-07T15:25:05.818" v="314" actId="207"/>
          <ac:graphicFrameMkLst>
            <pc:docMk/>
            <pc:sldMk cId="1071900124" sldId="355"/>
            <ac:graphicFrameMk id="9" creationId="{E32A2195-23CD-47A9-AF52-340B47F31E3A}"/>
          </ac:graphicFrameMkLst>
        </pc:graphicFrameChg>
      </pc:sldChg>
      <pc:sldChg chg="del">
        <pc:chgData name="Victoria Worthington" userId="3602fdab-493b-4fe0-87da-353562330a36" providerId="ADAL" clId="{3739610C-E4FC-4665-9975-8D8C2BD2442D}" dt="2018-11-07T13:50:42.442" v="28" actId="2696"/>
        <pc:sldMkLst>
          <pc:docMk/>
          <pc:sldMk cId="36917022" sldId="360"/>
        </pc:sldMkLst>
      </pc:sldChg>
      <pc:sldChg chg="modSp">
        <pc:chgData name="Victoria Worthington" userId="3602fdab-493b-4fe0-87da-353562330a36" providerId="ADAL" clId="{3739610C-E4FC-4665-9975-8D8C2BD2442D}" dt="2018-11-07T18:50:08.038" v="406" actId="20577"/>
        <pc:sldMkLst>
          <pc:docMk/>
          <pc:sldMk cId="409937312" sldId="361"/>
        </pc:sldMkLst>
        <pc:spChg chg="mod">
          <ac:chgData name="Victoria Worthington" userId="3602fdab-493b-4fe0-87da-353562330a36" providerId="ADAL" clId="{3739610C-E4FC-4665-9975-8D8C2BD2442D}" dt="2018-11-07T18:50:08.038" v="406" actId="20577"/>
          <ac:spMkLst>
            <pc:docMk/>
            <pc:sldMk cId="409937312" sldId="361"/>
            <ac:spMk id="19" creationId="{5252A847-DE45-4FA3-A1F8-EEBEB845FF8E}"/>
          </ac:spMkLst>
        </pc:spChg>
        <pc:cxnChg chg="mod">
          <ac:chgData name="Victoria Worthington" userId="3602fdab-493b-4fe0-87da-353562330a36" providerId="ADAL" clId="{3739610C-E4FC-4665-9975-8D8C2BD2442D}" dt="2018-11-07T15:11:18.323" v="71" actId="1582"/>
          <ac:cxnSpMkLst>
            <pc:docMk/>
            <pc:sldMk cId="409937312" sldId="361"/>
            <ac:cxnSpMk id="4" creationId="{62D0B145-DA79-4940-9B23-B791D14B5D5A}"/>
          </ac:cxnSpMkLst>
        </pc:cxnChg>
        <pc:cxnChg chg="mod">
          <ac:chgData name="Victoria Worthington" userId="3602fdab-493b-4fe0-87da-353562330a36" providerId="ADAL" clId="{3739610C-E4FC-4665-9975-8D8C2BD2442D}" dt="2018-11-07T15:11:18.323" v="71" actId="1582"/>
          <ac:cxnSpMkLst>
            <pc:docMk/>
            <pc:sldMk cId="409937312" sldId="361"/>
            <ac:cxnSpMk id="14" creationId="{ABD8E6FD-C472-4EC8-9590-8FDB94E2AE5B}"/>
          </ac:cxnSpMkLst>
        </pc:cxnChg>
        <pc:cxnChg chg="mod">
          <ac:chgData name="Victoria Worthington" userId="3602fdab-493b-4fe0-87da-353562330a36" providerId="ADAL" clId="{3739610C-E4FC-4665-9975-8D8C2BD2442D}" dt="2018-11-07T15:11:18.323" v="71" actId="1582"/>
          <ac:cxnSpMkLst>
            <pc:docMk/>
            <pc:sldMk cId="409937312" sldId="361"/>
            <ac:cxnSpMk id="17" creationId="{5A35A917-BE73-44C1-BEC9-B748D0F08CD8}"/>
          </ac:cxnSpMkLst>
        </pc:cxnChg>
      </pc:sldChg>
      <pc:sldChg chg="addSp delSp modSp">
        <pc:chgData name="Victoria Worthington" userId="3602fdab-493b-4fe0-87da-353562330a36" providerId="ADAL" clId="{3739610C-E4FC-4665-9975-8D8C2BD2442D}" dt="2018-11-07T15:16:46.949" v="136" actId="555"/>
        <pc:sldMkLst>
          <pc:docMk/>
          <pc:sldMk cId="3917954632" sldId="362"/>
        </pc:sldMkLst>
        <pc:spChg chg="add mod">
          <ac:chgData name="Victoria Worthington" userId="3602fdab-493b-4fe0-87da-353562330a36" providerId="ADAL" clId="{3739610C-E4FC-4665-9975-8D8C2BD2442D}" dt="2018-11-07T15:12:52.012" v="97" actId="571"/>
          <ac:spMkLst>
            <pc:docMk/>
            <pc:sldMk cId="3917954632" sldId="362"/>
            <ac:spMk id="17" creationId="{BC9E644F-DB6C-4938-A51F-FE94F5863B75}"/>
          </ac:spMkLst>
        </pc:spChg>
        <pc:spChg chg="add mod">
          <ac:chgData name="Victoria Worthington" userId="3602fdab-493b-4fe0-87da-353562330a36" providerId="ADAL" clId="{3739610C-E4FC-4665-9975-8D8C2BD2442D}" dt="2018-11-07T15:12:52.012" v="97" actId="571"/>
          <ac:spMkLst>
            <pc:docMk/>
            <pc:sldMk cId="3917954632" sldId="362"/>
            <ac:spMk id="20" creationId="{0A15FA13-6B98-4D5C-A12A-B4BD7E101438}"/>
          </ac:spMkLst>
        </pc:spChg>
        <pc:spChg chg="add mod">
          <ac:chgData name="Victoria Worthington" userId="3602fdab-493b-4fe0-87da-353562330a36" providerId="ADAL" clId="{3739610C-E4FC-4665-9975-8D8C2BD2442D}" dt="2018-11-07T15:12:52.012" v="97" actId="571"/>
          <ac:spMkLst>
            <pc:docMk/>
            <pc:sldMk cId="3917954632" sldId="362"/>
            <ac:spMk id="21" creationId="{92E66DA1-2C3E-4B44-BF55-B9B08F189419}"/>
          </ac:spMkLst>
        </pc:spChg>
        <pc:spChg chg="mod topLvl">
          <ac:chgData name="Victoria Worthington" userId="3602fdab-493b-4fe0-87da-353562330a36" providerId="ADAL" clId="{3739610C-E4FC-4665-9975-8D8C2BD2442D}" dt="2018-11-07T15:16:41.823" v="135" actId="165"/>
          <ac:spMkLst>
            <pc:docMk/>
            <pc:sldMk cId="3917954632" sldId="362"/>
            <ac:spMk id="22" creationId="{62221E61-429C-49F4-88C2-D15457DF34BA}"/>
          </ac:spMkLst>
        </pc:spChg>
        <pc:spChg chg="mod topLvl">
          <ac:chgData name="Victoria Worthington" userId="3602fdab-493b-4fe0-87da-353562330a36" providerId="ADAL" clId="{3739610C-E4FC-4665-9975-8D8C2BD2442D}" dt="2018-11-07T15:16:41.823" v="135" actId="165"/>
          <ac:spMkLst>
            <pc:docMk/>
            <pc:sldMk cId="3917954632" sldId="362"/>
            <ac:spMk id="37" creationId="{47824382-136E-4773-8D81-1CDB26FE53C2}"/>
          </ac:spMkLst>
        </pc:spChg>
        <pc:spChg chg="mod topLvl">
          <ac:chgData name="Victoria Worthington" userId="3602fdab-493b-4fe0-87da-353562330a36" providerId="ADAL" clId="{3739610C-E4FC-4665-9975-8D8C2BD2442D}" dt="2018-11-07T15:16:41.823" v="135" actId="165"/>
          <ac:spMkLst>
            <pc:docMk/>
            <pc:sldMk cId="3917954632" sldId="362"/>
            <ac:spMk id="42" creationId="{A1A1D5E8-761D-407F-A22F-B32A9FACF007}"/>
          </ac:spMkLst>
        </pc:spChg>
        <pc:grpChg chg="add mod">
          <ac:chgData name="Victoria Worthington" userId="3602fdab-493b-4fe0-87da-353562330a36" providerId="ADAL" clId="{3739610C-E4FC-4665-9975-8D8C2BD2442D}" dt="2018-11-07T15:13:15.589" v="103" actId="164"/>
          <ac:grpSpMkLst>
            <pc:docMk/>
            <pc:sldMk cId="3917954632" sldId="362"/>
            <ac:grpSpMk id="2" creationId="{18BC8E38-3C51-4DE9-9023-2E9964F52705}"/>
          </ac:grpSpMkLst>
        </pc:grpChg>
        <pc:grpChg chg="add del mod">
          <ac:chgData name="Victoria Worthington" userId="3602fdab-493b-4fe0-87da-353562330a36" providerId="ADAL" clId="{3739610C-E4FC-4665-9975-8D8C2BD2442D}" dt="2018-11-07T15:16:41.823" v="135" actId="165"/>
          <ac:grpSpMkLst>
            <pc:docMk/>
            <pc:sldMk cId="3917954632" sldId="362"/>
            <ac:grpSpMk id="3" creationId="{5C64B45C-F07E-4C98-B23F-4AE63C4B2E59}"/>
          </ac:grpSpMkLst>
        </pc:grpChg>
        <pc:grpChg chg="del mod">
          <ac:chgData name="Victoria Worthington" userId="3602fdab-493b-4fe0-87da-353562330a36" providerId="ADAL" clId="{3739610C-E4FC-4665-9975-8D8C2BD2442D}" dt="2018-11-07T15:12:40.942" v="95" actId="165"/>
          <ac:grpSpMkLst>
            <pc:docMk/>
            <pc:sldMk cId="3917954632" sldId="362"/>
            <ac:grpSpMk id="41" creationId="{25EBCD17-1444-46AA-B2E0-CC2405AFE0C2}"/>
          </ac:grpSpMkLst>
        </pc:grpChg>
        <pc:graphicFrameChg chg="mod modGraphic">
          <ac:chgData name="Victoria Worthington" userId="3602fdab-493b-4fe0-87da-353562330a36" providerId="ADAL" clId="{3739610C-E4FC-4665-9975-8D8C2BD2442D}" dt="2018-11-07T15:15:15.586" v="117" actId="20577"/>
          <ac:graphicFrameMkLst>
            <pc:docMk/>
            <pc:sldMk cId="3917954632" sldId="362"/>
            <ac:graphicFrameMk id="6" creationId="{3101CDBF-D961-48A7-9372-95CF76A34BD8}"/>
          </ac:graphicFrameMkLst>
        </pc:graphicFrameChg>
        <pc:picChg chg="mod topLvl">
          <ac:chgData name="Victoria Worthington" userId="3602fdab-493b-4fe0-87da-353562330a36" providerId="ADAL" clId="{3739610C-E4FC-4665-9975-8D8C2BD2442D}" dt="2018-11-07T15:16:46.949" v="136" actId="555"/>
          <ac:picMkLst>
            <pc:docMk/>
            <pc:sldMk cId="3917954632" sldId="362"/>
            <ac:picMk id="23" creationId="{EBA82DA2-29A8-4DAA-A7CC-4894D738D2C6}"/>
          </ac:picMkLst>
        </pc:picChg>
        <pc:picChg chg="mod topLvl">
          <ac:chgData name="Victoria Worthington" userId="3602fdab-493b-4fe0-87da-353562330a36" providerId="ADAL" clId="{3739610C-E4FC-4665-9975-8D8C2BD2442D}" dt="2018-11-07T15:16:46.949" v="136" actId="555"/>
          <ac:picMkLst>
            <pc:docMk/>
            <pc:sldMk cId="3917954632" sldId="362"/>
            <ac:picMk id="24" creationId="{7F381EFA-65E5-4A8D-B6DA-7086006B34F6}"/>
          </ac:picMkLst>
        </pc:picChg>
        <pc:picChg chg="mod topLvl">
          <ac:chgData name="Victoria Worthington" userId="3602fdab-493b-4fe0-87da-353562330a36" providerId="ADAL" clId="{3739610C-E4FC-4665-9975-8D8C2BD2442D}" dt="2018-11-07T15:16:46.949" v="136" actId="555"/>
          <ac:picMkLst>
            <pc:docMk/>
            <pc:sldMk cId="3917954632" sldId="362"/>
            <ac:picMk id="38" creationId="{B462BFAA-4DBB-4CCE-9559-A3DB70337036}"/>
          </ac:picMkLst>
        </pc:picChg>
        <pc:picChg chg="mod topLvl">
          <ac:chgData name="Victoria Worthington" userId="3602fdab-493b-4fe0-87da-353562330a36" providerId="ADAL" clId="{3739610C-E4FC-4665-9975-8D8C2BD2442D}" dt="2018-11-07T15:16:46.949" v="136" actId="555"/>
          <ac:picMkLst>
            <pc:docMk/>
            <pc:sldMk cId="3917954632" sldId="362"/>
            <ac:picMk id="43" creationId="{1FB790A4-B89A-44E9-91DC-80BC3DCDFCFF}"/>
          </ac:picMkLst>
        </pc:picChg>
        <pc:picChg chg="mod topLvl">
          <ac:chgData name="Victoria Worthington" userId="3602fdab-493b-4fe0-87da-353562330a36" providerId="ADAL" clId="{3739610C-E4FC-4665-9975-8D8C2BD2442D}" dt="2018-11-07T15:16:46.949" v="136" actId="555"/>
          <ac:picMkLst>
            <pc:docMk/>
            <pc:sldMk cId="3917954632" sldId="362"/>
            <ac:picMk id="44" creationId="{4FFF18EB-3CA1-4B90-B551-CD0A169401D2}"/>
          </ac:picMkLst>
        </pc:picChg>
        <pc:picChg chg="mod topLvl">
          <ac:chgData name="Victoria Worthington" userId="3602fdab-493b-4fe0-87da-353562330a36" providerId="ADAL" clId="{3739610C-E4FC-4665-9975-8D8C2BD2442D}" dt="2018-11-07T15:16:46.949" v="136" actId="555"/>
          <ac:picMkLst>
            <pc:docMk/>
            <pc:sldMk cId="3917954632" sldId="362"/>
            <ac:picMk id="45" creationId="{8139D2B0-FEDE-4CC6-9744-04E798E425F6}"/>
          </ac:picMkLst>
        </pc:picChg>
      </pc:sldChg>
      <pc:sldChg chg="addSp delSp">
        <pc:chgData name="Victoria Worthington" userId="3602fdab-493b-4fe0-87da-353562330a36" providerId="ADAL" clId="{3739610C-E4FC-4665-9975-8D8C2BD2442D}" dt="2018-11-07T15:12:10.802" v="91"/>
        <pc:sldMkLst>
          <pc:docMk/>
          <pc:sldMk cId="47264121" sldId="364"/>
        </pc:sldMkLst>
        <pc:grpChg chg="del">
          <ac:chgData name="Victoria Worthington" userId="3602fdab-493b-4fe0-87da-353562330a36" providerId="ADAL" clId="{3739610C-E4FC-4665-9975-8D8C2BD2442D}" dt="2018-11-07T15:12:08.317" v="89" actId="478"/>
          <ac:grpSpMkLst>
            <pc:docMk/>
            <pc:sldMk cId="47264121" sldId="364"/>
            <ac:grpSpMk id="6" creationId="{DA87FE5B-C4E4-43EE-BE35-E25172F8E15A}"/>
          </ac:grpSpMkLst>
        </pc:grpChg>
        <pc:grpChg chg="del">
          <ac:chgData name="Victoria Worthington" userId="3602fdab-493b-4fe0-87da-353562330a36" providerId="ADAL" clId="{3739610C-E4FC-4665-9975-8D8C2BD2442D}" dt="2018-11-07T15:12:09.817" v="90" actId="478"/>
          <ac:grpSpMkLst>
            <pc:docMk/>
            <pc:sldMk cId="47264121" sldId="364"/>
            <ac:grpSpMk id="23" creationId="{A05D929C-06F0-4254-8BD3-7249C9A5A1C8}"/>
          </ac:grpSpMkLst>
        </pc:grpChg>
        <pc:grpChg chg="add">
          <ac:chgData name="Victoria Worthington" userId="3602fdab-493b-4fe0-87da-353562330a36" providerId="ADAL" clId="{3739610C-E4FC-4665-9975-8D8C2BD2442D}" dt="2018-11-07T15:12:10.802" v="91"/>
          <ac:grpSpMkLst>
            <pc:docMk/>
            <pc:sldMk cId="47264121" sldId="364"/>
            <ac:grpSpMk id="36" creationId="{D388CAE4-542E-40EE-ADED-E2299EBFDA5F}"/>
          </ac:grpSpMkLst>
        </pc:grpChg>
      </pc:sldChg>
      <pc:sldChg chg="addSp modSp">
        <pc:chgData name="Victoria Worthington" userId="3602fdab-493b-4fe0-87da-353562330a36" providerId="ADAL" clId="{3739610C-E4FC-4665-9975-8D8C2BD2442D}" dt="2018-11-07T15:21:53.557" v="162" actId="403"/>
        <pc:sldMkLst>
          <pc:docMk/>
          <pc:sldMk cId="3527818010" sldId="365"/>
        </pc:sldMkLst>
        <pc:spChg chg="mod">
          <ac:chgData name="Victoria Worthington" userId="3602fdab-493b-4fe0-87da-353562330a36" providerId="ADAL" clId="{3739610C-E4FC-4665-9975-8D8C2BD2442D}" dt="2018-11-07T15:21:53.557" v="162" actId="403"/>
          <ac:spMkLst>
            <pc:docMk/>
            <pc:sldMk cId="3527818010" sldId="365"/>
            <ac:spMk id="9" creationId="{040C7659-93C0-403E-BD55-A769E9684486}"/>
          </ac:spMkLst>
        </pc:spChg>
        <pc:spChg chg="mod">
          <ac:chgData name="Victoria Worthington" userId="3602fdab-493b-4fe0-87da-353562330a36" providerId="ADAL" clId="{3739610C-E4FC-4665-9975-8D8C2BD2442D}" dt="2018-11-07T15:21:36.158" v="155" actId="20577"/>
          <ac:spMkLst>
            <pc:docMk/>
            <pc:sldMk cId="3527818010" sldId="365"/>
            <ac:spMk id="19" creationId="{5252A847-DE45-4FA3-A1F8-EEBEB845FF8E}"/>
          </ac:spMkLst>
        </pc:spChg>
        <pc:grpChg chg="add mod">
          <ac:chgData name="Victoria Worthington" userId="3602fdab-493b-4fe0-87da-353562330a36" providerId="ADAL" clId="{3739610C-E4FC-4665-9975-8D8C2BD2442D}" dt="2018-11-07T15:21:44.342" v="158" actId="12788"/>
          <ac:grpSpMkLst>
            <pc:docMk/>
            <pc:sldMk cId="3527818010" sldId="365"/>
            <ac:grpSpMk id="2" creationId="{30FA1678-E05F-4D08-95A0-17294F17819B}"/>
          </ac:grpSpMkLst>
        </pc:grpChg>
        <pc:picChg chg="mod">
          <ac:chgData name="Victoria Worthington" userId="3602fdab-493b-4fe0-87da-353562330a36" providerId="ADAL" clId="{3739610C-E4FC-4665-9975-8D8C2BD2442D}" dt="2018-11-07T15:21:39.191" v="156" actId="164"/>
          <ac:picMkLst>
            <pc:docMk/>
            <pc:sldMk cId="3527818010" sldId="365"/>
            <ac:picMk id="6" creationId="{998D3147-3266-4EA8-93DD-13A0F69225ED}"/>
          </ac:picMkLst>
        </pc:picChg>
      </pc:sldChg>
      <pc:sldChg chg="modSp">
        <pc:chgData name="Victoria Worthington" userId="3602fdab-493b-4fe0-87da-353562330a36" providerId="ADAL" clId="{3739610C-E4FC-4665-9975-8D8C2BD2442D}" dt="2018-11-07T15:11:41.478" v="79" actId="572"/>
        <pc:sldMkLst>
          <pc:docMk/>
          <pc:sldMk cId="2373661627" sldId="367"/>
        </pc:sldMkLst>
        <pc:grpChg chg="mod">
          <ac:chgData name="Victoria Worthington" userId="3602fdab-493b-4fe0-87da-353562330a36" providerId="ADAL" clId="{3739610C-E4FC-4665-9975-8D8C2BD2442D}" dt="2018-11-07T13:51:48.731" v="50" actId="1036"/>
          <ac:grpSpMkLst>
            <pc:docMk/>
            <pc:sldMk cId="2373661627" sldId="367"/>
            <ac:grpSpMk id="5" creationId="{D010BBCA-D5A6-4AE5-BB05-72E00E035DAB}"/>
          </ac:grpSpMkLst>
        </pc:grpChg>
        <pc:grpChg chg="mod">
          <ac:chgData name="Victoria Worthington" userId="3602fdab-493b-4fe0-87da-353562330a36" providerId="ADAL" clId="{3739610C-E4FC-4665-9975-8D8C2BD2442D}" dt="2018-11-07T13:51:48.731" v="50" actId="1036"/>
          <ac:grpSpMkLst>
            <pc:docMk/>
            <pc:sldMk cId="2373661627" sldId="367"/>
            <ac:grpSpMk id="17" creationId="{8C79FE01-D719-46E6-AD4B-8898F82C8C44}"/>
          </ac:grpSpMkLst>
        </pc:grpChg>
        <pc:grpChg chg="mod">
          <ac:chgData name="Victoria Worthington" userId="3602fdab-493b-4fe0-87da-353562330a36" providerId="ADAL" clId="{3739610C-E4FC-4665-9975-8D8C2BD2442D}" dt="2018-11-07T13:51:48.731" v="50" actId="1036"/>
          <ac:grpSpMkLst>
            <pc:docMk/>
            <pc:sldMk cId="2373661627" sldId="367"/>
            <ac:grpSpMk id="23" creationId="{1F1D5099-D645-4F85-9118-3DC0B7D7047C}"/>
          </ac:grpSpMkLst>
        </pc:grpChg>
        <pc:grpChg chg="mod">
          <ac:chgData name="Victoria Worthington" userId="3602fdab-493b-4fe0-87da-353562330a36" providerId="ADAL" clId="{3739610C-E4FC-4665-9975-8D8C2BD2442D}" dt="2018-11-07T13:51:48.731" v="50" actId="1036"/>
          <ac:grpSpMkLst>
            <pc:docMk/>
            <pc:sldMk cId="2373661627" sldId="367"/>
            <ac:grpSpMk id="27" creationId="{62346143-5CB3-41B6-BBB9-975C718DDFFA}"/>
          </ac:grpSpMkLst>
        </pc:grpChg>
        <pc:graphicFrameChg chg="mod modGraphic">
          <ac:chgData name="Victoria Worthington" userId="3602fdab-493b-4fe0-87da-353562330a36" providerId="ADAL" clId="{3739610C-E4FC-4665-9975-8D8C2BD2442D}" dt="2018-11-07T15:11:41.478" v="79" actId="572"/>
          <ac:graphicFrameMkLst>
            <pc:docMk/>
            <pc:sldMk cId="2373661627" sldId="367"/>
            <ac:graphicFrameMk id="6" creationId="{DB3F1744-A6BE-440B-A87A-6B007F020C6A}"/>
          </ac:graphicFrameMkLst>
        </pc:graphicFrameChg>
      </pc:sldChg>
      <pc:sldChg chg="addSp modSp">
        <pc:chgData name="Victoria Worthington" userId="3602fdab-493b-4fe0-87da-353562330a36" providerId="ADAL" clId="{3739610C-E4FC-4665-9975-8D8C2BD2442D}" dt="2018-11-07T15:12:02.784" v="88" actId="12788"/>
        <pc:sldMkLst>
          <pc:docMk/>
          <pc:sldMk cId="1598571604" sldId="368"/>
        </pc:sldMkLst>
        <pc:spChg chg="mod">
          <ac:chgData name="Victoria Worthington" userId="3602fdab-493b-4fe0-87da-353562330a36" providerId="ADAL" clId="{3739610C-E4FC-4665-9975-8D8C2BD2442D}" dt="2018-11-07T15:11:50.956" v="84" actId="403"/>
          <ac:spMkLst>
            <pc:docMk/>
            <pc:sldMk cId="1598571604" sldId="368"/>
            <ac:spMk id="19" creationId="{5252A847-DE45-4FA3-A1F8-EEBEB845FF8E}"/>
          </ac:spMkLst>
        </pc:spChg>
        <pc:grpChg chg="add mod">
          <ac:chgData name="Victoria Worthington" userId="3602fdab-493b-4fe0-87da-353562330a36" providerId="ADAL" clId="{3739610C-E4FC-4665-9975-8D8C2BD2442D}" dt="2018-11-07T15:12:02.784" v="88" actId="12788"/>
          <ac:grpSpMkLst>
            <pc:docMk/>
            <pc:sldMk cId="1598571604" sldId="368"/>
            <ac:grpSpMk id="2" creationId="{2F69921E-3E70-4072-A033-2009EDF00475}"/>
          </ac:grpSpMkLst>
        </pc:grpChg>
        <pc:grpChg chg="mod">
          <ac:chgData name="Victoria Worthington" userId="3602fdab-493b-4fe0-87da-353562330a36" providerId="ADAL" clId="{3739610C-E4FC-4665-9975-8D8C2BD2442D}" dt="2018-11-07T15:12:02.784" v="88" actId="12788"/>
          <ac:grpSpMkLst>
            <pc:docMk/>
            <pc:sldMk cId="1598571604" sldId="368"/>
            <ac:grpSpMk id="6" creationId="{DA87FE5B-C4E4-43EE-BE35-E25172F8E15A}"/>
          </ac:grpSpMkLst>
        </pc:grpChg>
        <pc:grpChg chg="mod">
          <ac:chgData name="Victoria Worthington" userId="3602fdab-493b-4fe0-87da-353562330a36" providerId="ADAL" clId="{3739610C-E4FC-4665-9975-8D8C2BD2442D}" dt="2018-11-07T15:12:02.784" v="88" actId="12788"/>
          <ac:grpSpMkLst>
            <pc:docMk/>
            <pc:sldMk cId="1598571604" sldId="368"/>
            <ac:grpSpMk id="9" creationId="{A6EF6B97-01D0-4449-B4D9-C83D0F6EDA7D}"/>
          </ac:grpSpMkLst>
        </pc:grpChg>
        <pc:grpChg chg="mod">
          <ac:chgData name="Victoria Worthington" userId="3602fdab-493b-4fe0-87da-353562330a36" providerId="ADAL" clId="{3739610C-E4FC-4665-9975-8D8C2BD2442D}" dt="2018-11-07T15:12:02.784" v="88" actId="12788"/>
          <ac:grpSpMkLst>
            <pc:docMk/>
            <pc:sldMk cId="1598571604" sldId="368"/>
            <ac:grpSpMk id="10" creationId="{C8572C97-131B-479B-A9BF-2B07E69D7202}"/>
          </ac:grpSpMkLst>
        </pc:grpChg>
        <pc:grpChg chg="mod">
          <ac:chgData name="Victoria Worthington" userId="3602fdab-493b-4fe0-87da-353562330a36" providerId="ADAL" clId="{3739610C-E4FC-4665-9975-8D8C2BD2442D}" dt="2018-11-07T15:12:02.784" v="88" actId="12788"/>
          <ac:grpSpMkLst>
            <pc:docMk/>
            <pc:sldMk cId="1598571604" sldId="368"/>
            <ac:grpSpMk id="11" creationId="{06D2BDD8-EFFB-41BD-879C-67B3AF14BAC0}"/>
          </ac:grpSpMkLst>
        </pc:grpChg>
        <pc:grpChg chg="mod">
          <ac:chgData name="Victoria Worthington" userId="3602fdab-493b-4fe0-87da-353562330a36" providerId="ADAL" clId="{3739610C-E4FC-4665-9975-8D8C2BD2442D}" dt="2018-11-07T15:12:02.784" v="88" actId="12788"/>
          <ac:grpSpMkLst>
            <pc:docMk/>
            <pc:sldMk cId="1598571604" sldId="368"/>
            <ac:grpSpMk id="23" creationId="{A05D929C-06F0-4254-8BD3-7249C9A5A1C8}"/>
          </ac:grpSpMkLst>
        </pc:grpChg>
        <pc:grpChg chg="mod">
          <ac:chgData name="Victoria Worthington" userId="3602fdab-493b-4fe0-87da-353562330a36" providerId="ADAL" clId="{3739610C-E4FC-4665-9975-8D8C2BD2442D}" dt="2018-11-07T15:12:02.784" v="88" actId="12788"/>
          <ac:grpSpMkLst>
            <pc:docMk/>
            <pc:sldMk cId="1598571604" sldId="368"/>
            <ac:grpSpMk id="24" creationId="{5263FFD9-2ADA-4121-8872-1DAD42B111AE}"/>
          </ac:grpSpMkLst>
        </pc:grpChg>
        <pc:grpChg chg="mod">
          <ac:chgData name="Victoria Worthington" userId="3602fdab-493b-4fe0-87da-353562330a36" providerId="ADAL" clId="{3739610C-E4FC-4665-9975-8D8C2BD2442D}" dt="2018-11-07T15:12:02.784" v="88" actId="12788"/>
          <ac:grpSpMkLst>
            <pc:docMk/>
            <pc:sldMk cId="1598571604" sldId="368"/>
            <ac:grpSpMk id="25" creationId="{D83BD71A-A68B-4FE2-A420-E76E68603DC6}"/>
          </ac:grpSpMkLst>
        </pc:grpChg>
        <pc:grpChg chg="mod">
          <ac:chgData name="Victoria Worthington" userId="3602fdab-493b-4fe0-87da-353562330a36" providerId="ADAL" clId="{3739610C-E4FC-4665-9975-8D8C2BD2442D}" dt="2018-11-07T15:12:02.784" v="88" actId="12788"/>
          <ac:grpSpMkLst>
            <pc:docMk/>
            <pc:sldMk cId="1598571604" sldId="368"/>
            <ac:grpSpMk id="26" creationId="{37BD0364-9E1F-4617-86A9-6F271E603B0B}"/>
          </ac:grpSpMkLst>
        </pc:grpChg>
      </pc:sldChg>
      <pc:sldChg chg="del">
        <pc:chgData name="Victoria Worthington" userId="3602fdab-493b-4fe0-87da-353562330a36" providerId="ADAL" clId="{3739610C-E4FC-4665-9975-8D8C2BD2442D}" dt="2018-11-07T13:52:19.414" v="70" actId="2696"/>
        <pc:sldMkLst>
          <pc:docMk/>
          <pc:sldMk cId="868351434" sldId="369"/>
        </pc:sldMkLst>
      </pc:sldChg>
      <pc:sldChg chg="addSp modSp">
        <pc:chgData name="Victoria Worthington" userId="3602fdab-493b-4fe0-87da-353562330a36" providerId="ADAL" clId="{3739610C-E4FC-4665-9975-8D8C2BD2442D}" dt="2018-11-07T13:50:51.425" v="29" actId="12789"/>
        <pc:sldMkLst>
          <pc:docMk/>
          <pc:sldMk cId="3598047377" sldId="370"/>
        </pc:sldMkLst>
        <pc:spChg chg="mod">
          <ac:chgData name="Victoria Worthington" userId="3602fdab-493b-4fe0-87da-353562330a36" providerId="ADAL" clId="{3739610C-E4FC-4665-9975-8D8C2BD2442D}" dt="2018-11-07T13:50:40.407" v="27" actId="20577"/>
          <ac:spMkLst>
            <pc:docMk/>
            <pc:sldMk cId="3598047377" sldId="370"/>
            <ac:spMk id="19" creationId="{5252A847-DE45-4FA3-A1F8-EEBEB845FF8E}"/>
          </ac:spMkLst>
        </pc:spChg>
        <pc:grpChg chg="mod">
          <ac:chgData name="Victoria Worthington" userId="3602fdab-493b-4fe0-87da-353562330a36" providerId="ADAL" clId="{3739610C-E4FC-4665-9975-8D8C2BD2442D}" dt="2018-11-07T13:48:58.790" v="3" actId="164"/>
          <ac:grpSpMkLst>
            <pc:docMk/>
            <pc:sldMk cId="3598047377" sldId="370"/>
            <ac:grpSpMk id="2" creationId="{DA5F76F4-77E4-414D-8169-548DB985104A}"/>
          </ac:grpSpMkLst>
        </pc:grpChg>
        <pc:grpChg chg="add mod">
          <ac:chgData name="Victoria Worthington" userId="3602fdab-493b-4fe0-87da-353562330a36" providerId="ADAL" clId="{3739610C-E4FC-4665-9975-8D8C2BD2442D}" dt="2018-11-07T13:50:51.425" v="29" actId="12789"/>
          <ac:grpSpMkLst>
            <pc:docMk/>
            <pc:sldMk cId="3598047377" sldId="370"/>
            <ac:grpSpMk id="3" creationId="{14F0BE2A-CB0B-49BF-8B28-B37A10305B64}"/>
          </ac:grpSpMkLst>
        </pc:grpChg>
        <pc:grpChg chg="add mod">
          <ac:chgData name="Victoria Worthington" userId="3602fdab-493b-4fe0-87da-353562330a36" providerId="ADAL" clId="{3739610C-E4FC-4665-9975-8D8C2BD2442D}" dt="2018-11-07T13:50:51.425" v="29" actId="12789"/>
          <ac:grpSpMkLst>
            <pc:docMk/>
            <pc:sldMk cId="3598047377" sldId="370"/>
            <ac:grpSpMk id="4" creationId="{016CBF23-D293-47EF-B879-8C6F2D06394F}"/>
          </ac:grpSpMkLst>
        </pc:grpChg>
        <pc:grpChg chg="mod">
          <ac:chgData name="Victoria Worthington" userId="3602fdab-493b-4fe0-87da-353562330a36" providerId="ADAL" clId="{3739610C-E4FC-4665-9975-8D8C2BD2442D}" dt="2018-11-07T13:50:51.425" v="29" actId="12789"/>
          <ac:grpSpMkLst>
            <pc:docMk/>
            <pc:sldMk cId="3598047377" sldId="370"/>
            <ac:grpSpMk id="11" creationId="{A70BEDA7-F1C9-4708-84F9-2E3C0FC747F6}"/>
          </ac:grpSpMkLst>
        </pc:grpChg>
        <pc:grpChg chg="mod">
          <ac:chgData name="Victoria Worthington" userId="3602fdab-493b-4fe0-87da-353562330a36" providerId="ADAL" clId="{3739610C-E4FC-4665-9975-8D8C2BD2442D}" dt="2018-11-07T13:50:51.425" v="29" actId="12789"/>
          <ac:grpSpMkLst>
            <pc:docMk/>
            <pc:sldMk cId="3598047377" sldId="370"/>
            <ac:grpSpMk id="12" creationId="{3440A1F2-B669-4C92-98FB-DB83E2629CA6}"/>
          </ac:grpSpMkLst>
        </pc:grpChg>
        <pc:grpChg chg="mod">
          <ac:chgData name="Victoria Worthington" userId="3602fdab-493b-4fe0-87da-353562330a36" providerId="ADAL" clId="{3739610C-E4FC-4665-9975-8D8C2BD2442D}" dt="2018-11-07T13:50:51.425" v="29" actId="12789"/>
          <ac:grpSpMkLst>
            <pc:docMk/>
            <pc:sldMk cId="3598047377" sldId="370"/>
            <ac:grpSpMk id="24" creationId="{96799701-F631-40E5-97E1-E31AF67705C1}"/>
          </ac:grpSpMkLst>
        </pc:grpChg>
        <pc:grpChg chg="mod">
          <ac:chgData name="Victoria Worthington" userId="3602fdab-493b-4fe0-87da-353562330a36" providerId="ADAL" clId="{3739610C-E4FC-4665-9975-8D8C2BD2442D}" dt="2018-11-07T13:50:51.425" v="29" actId="12789"/>
          <ac:grpSpMkLst>
            <pc:docMk/>
            <pc:sldMk cId="3598047377" sldId="370"/>
            <ac:grpSpMk id="25" creationId="{4B7D1000-D17B-4EF2-8FA1-0C976131AB46}"/>
          </ac:grpSpMkLst>
        </pc:grpChg>
        <pc:grpChg chg="mod">
          <ac:chgData name="Victoria Worthington" userId="3602fdab-493b-4fe0-87da-353562330a36" providerId="ADAL" clId="{3739610C-E4FC-4665-9975-8D8C2BD2442D}" dt="2018-11-07T13:48:58.790" v="3" actId="164"/>
          <ac:grpSpMkLst>
            <pc:docMk/>
            <pc:sldMk cId="3598047377" sldId="370"/>
            <ac:grpSpMk id="55" creationId="{E05843C3-7685-4D69-85B0-104B005C6205}"/>
          </ac:grpSpMkLst>
        </pc:grpChg>
        <pc:grpChg chg="mod">
          <ac:chgData name="Victoria Worthington" userId="3602fdab-493b-4fe0-87da-353562330a36" providerId="ADAL" clId="{3739610C-E4FC-4665-9975-8D8C2BD2442D}" dt="2018-11-07T13:48:58.790" v="3" actId="164"/>
          <ac:grpSpMkLst>
            <pc:docMk/>
            <pc:sldMk cId="3598047377" sldId="370"/>
            <ac:grpSpMk id="61" creationId="{397828EE-345F-46F7-9731-B8648E0181FB}"/>
          </ac:grpSpMkLst>
        </pc:grpChg>
        <pc:graphicFrameChg chg="mod modGraphic">
          <ac:chgData name="Victoria Worthington" userId="3602fdab-493b-4fe0-87da-353562330a36" providerId="ADAL" clId="{3739610C-E4FC-4665-9975-8D8C2BD2442D}" dt="2018-11-07T13:49:19.854" v="8" actId="572"/>
          <ac:graphicFrameMkLst>
            <pc:docMk/>
            <pc:sldMk cId="3598047377" sldId="370"/>
            <ac:graphicFrameMk id="6" creationId="{ABC93BA7-5E1F-49F3-A794-4E49BE52F8EA}"/>
          </ac:graphicFrameMkLst>
        </pc:graphicFrameChg>
        <pc:graphicFrameChg chg="mod modGraphic">
          <ac:chgData name="Victoria Worthington" userId="3602fdab-493b-4fe0-87da-353562330a36" providerId="ADAL" clId="{3739610C-E4FC-4665-9975-8D8C2BD2442D}" dt="2018-11-07T13:49:26.286" v="12"/>
          <ac:graphicFrameMkLst>
            <pc:docMk/>
            <pc:sldMk cId="3598047377" sldId="370"/>
            <ac:graphicFrameMk id="9" creationId="{173A3CAE-69E2-4A25-8E9A-8DCF03B4F678}"/>
          </ac:graphicFrameMkLst>
        </pc:graphicFrameChg>
      </pc:sldChg>
      <pc:sldChg chg="del">
        <pc:chgData name="Victoria Worthington" userId="3602fdab-493b-4fe0-87da-353562330a36" providerId="ADAL" clId="{3739610C-E4FC-4665-9975-8D8C2BD2442D}" dt="2018-11-07T15:17:09.498" v="138" actId="2696"/>
        <pc:sldMkLst>
          <pc:docMk/>
          <pc:sldMk cId="2979858080" sldId="371"/>
        </pc:sldMkLst>
      </pc:sldChg>
      <pc:sldChg chg="addSp delSp modSp del">
        <pc:chgData name="Victoria Worthington" userId="3602fdab-493b-4fe0-87da-353562330a36" providerId="ADAL" clId="{3739610C-E4FC-4665-9975-8D8C2BD2442D}" dt="2018-11-07T15:56:49.341" v="402" actId="2696"/>
        <pc:sldMkLst>
          <pc:docMk/>
          <pc:sldMk cId="1598403412" sldId="372"/>
        </pc:sldMkLst>
        <pc:spChg chg="mod">
          <ac:chgData name="Victoria Worthington" userId="3602fdab-493b-4fe0-87da-353562330a36" providerId="ADAL" clId="{3739610C-E4FC-4665-9975-8D8C2BD2442D}" dt="2018-11-07T15:19:36.358" v="142" actId="1582"/>
          <ac:spMkLst>
            <pc:docMk/>
            <pc:sldMk cId="1598403412" sldId="372"/>
            <ac:spMk id="2" creationId="{3DFA234C-89CD-40C1-A608-DC2F98B030F9}"/>
          </ac:spMkLst>
        </pc:spChg>
        <pc:spChg chg="mod">
          <ac:chgData name="Victoria Worthington" userId="3602fdab-493b-4fe0-87da-353562330a36" providerId="ADAL" clId="{3739610C-E4FC-4665-9975-8D8C2BD2442D}" dt="2018-11-07T15:19:58.806" v="143" actId="20577"/>
          <ac:spMkLst>
            <pc:docMk/>
            <pc:sldMk cId="1598403412" sldId="372"/>
            <ac:spMk id="19" creationId="{5252A847-DE45-4FA3-A1F8-EEBEB845FF8E}"/>
          </ac:spMkLst>
        </pc:spChg>
        <pc:grpChg chg="mod">
          <ac:chgData name="Victoria Worthington" userId="3602fdab-493b-4fe0-87da-353562330a36" providerId="ADAL" clId="{3739610C-E4FC-4665-9975-8D8C2BD2442D}" dt="2018-11-07T15:21:06.879" v="149"/>
          <ac:grpSpMkLst>
            <pc:docMk/>
            <pc:sldMk cId="1598403412" sldId="372"/>
            <ac:grpSpMk id="3" creationId="{79370F1E-C886-495E-A1CA-900D8A5CC62B}"/>
          </ac:grpSpMkLst>
        </pc:grpChg>
        <pc:grpChg chg="del">
          <ac:chgData name="Victoria Worthington" userId="3602fdab-493b-4fe0-87da-353562330a36" providerId="ADAL" clId="{3739610C-E4FC-4665-9975-8D8C2BD2442D}" dt="2018-11-07T15:20:33.231" v="147" actId="165"/>
          <ac:grpSpMkLst>
            <pc:docMk/>
            <pc:sldMk cId="1598403412" sldId="372"/>
            <ac:grpSpMk id="4" creationId="{AA1E958A-CFF9-4A87-B155-ECF742970E92}"/>
          </ac:grpSpMkLst>
        </pc:grpChg>
        <pc:grpChg chg="del">
          <ac:chgData name="Victoria Worthington" userId="3602fdab-493b-4fe0-87da-353562330a36" providerId="ADAL" clId="{3739610C-E4FC-4665-9975-8D8C2BD2442D}" dt="2018-11-07T15:19:28.600" v="140" actId="478"/>
          <ac:grpSpMkLst>
            <pc:docMk/>
            <pc:sldMk cId="1598403412" sldId="372"/>
            <ac:grpSpMk id="6" creationId="{D469B87C-48FE-40F5-B9CF-538583792389}"/>
          </ac:grpSpMkLst>
        </pc:grpChg>
        <pc:grpChg chg="mod">
          <ac:chgData name="Victoria Worthington" userId="3602fdab-493b-4fe0-87da-353562330a36" providerId="ADAL" clId="{3739610C-E4FC-4665-9975-8D8C2BD2442D}" dt="2018-11-07T15:20:30.496" v="146" actId="1366"/>
          <ac:grpSpMkLst>
            <pc:docMk/>
            <pc:sldMk cId="1598403412" sldId="372"/>
            <ac:grpSpMk id="38" creationId="{1FC62BEC-A6D0-4107-8E60-4E0D3E807B8A}"/>
          </ac:grpSpMkLst>
        </pc:grpChg>
        <pc:grpChg chg="mod">
          <ac:chgData name="Victoria Worthington" userId="3602fdab-493b-4fe0-87da-353562330a36" providerId="ADAL" clId="{3739610C-E4FC-4665-9975-8D8C2BD2442D}" dt="2018-11-07T15:20:30.496" v="146" actId="1366"/>
          <ac:grpSpMkLst>
            <pc:docMk/>
            <pc:sldMk cId="1598403412" sldId="372"/>
            <ac:grpSpMk id="41" creationId="{55696987-B88E-4D7C-80E3-6CBB995BAEDF}"/>
          </ac:grpSpMkLst>
        </pc:grpChg>
        <pc:grpChg chg="mod">
          <ac:chgData name="Victoria Worthington" userId="3602fdab-493b-4fe0-87da-353562330a36" providerId="ADAL" clId="{3739610C-E4FC-4665-9975-8D8C2BD2442D}" dt="2018-11-07T15:20:30.496" v="146" actId="1366"/>
          <ac:grpSpMkLst>
            <pc:docMk/>
            <pc:sldMk cId="1598403412" sldId="372"/>
            <ac:grpSpMk id="44" creationId="{FA775E3E-156A-4A72-9D66-5A5551C86A76}"/>
          </ac:grpSpMkLst>
        </pc:grpChg>
        <pc:grpChg chg="add">
          <ac:chgData name="Victoria Worthington" userId="3602fdab-493b-4fe0-87da-353562330a36" providerId="ADAL" clId="{3739610C-E4FC-4665-9975-8D8C2BD2442D}" dt="2018-11-07T15:19:29.865" v="141"/>
          <ac:grpSpMkLst>
            <pc:docMk/>
            <pc:sldMk cId="1598403412" sldId="372"/>
            <ac:grpSpMk id="47" creationId="{A9005034-40B7-4965-A096-02173DBCE7EF}"/>
          </ac:grpSpMkLst>
        </pc:grpChg>
        <pc:grpChg chg="add mod">
          <ac:chgData name="Victoria Worthington" userId="3602fdab-493b-4fe0-87da-353562330a36" providerId="ADAL" clId="{3739610C-E4FC-4665-9975-8D8C2BD2442D}" dt="2018-11-07T15:20:24.544" v="145" actId="571"/>
          <ac:grpSpMkLst>
            <pc:docMk/>
            <pc:sldMk cId="1598403412" sldId="372"/>
            <ac:grpSpMk id="51" creationId="{713854CB-73F5-4F3C-A58F-EBCD6134B37F}"/>
          </ac:grpSpMkLst>
        </pc:grpChg>
        <pc:grpChg chg="add mod">
          <ac:chgData name="Victoria Worthington" userId="3602fdab-493b-4fe0-87da-353562330a36" providerId="ADAL" clId="{3739610C-E4FC-4665-9975-8D8C2BD2442D}" dt="2018-11-07T15:20:24.544" v="145" actId="571"/>
          <ac:grpSpMkLst>
            <pc:docMk/>
            <pc:sldMk cId="1598403412" sldId="372"/>
            <ac:grpSpMk id="54" creationId="{0D492CE2-05B3-44DF-9866-D6219FEBC506}"/>
          </ac:grpSpMkLst>
        </pc:grpChg>
        <pc:grpChg chg="add mod">
          <ac:chgData name="Victoria Worthington" userId="3602fdab-493b-4fe0-87da-353562330a36" providerId="ADAL" clId="{3739610C-E4FC-4665-9975-8D8C2BD2442D}" dt="2018-11-07T15:20:24.544" v="145" actId="571"/>
          <ac:grpSpMkLst>
            <pc:docMk/>
            <pc:sldMk cId="1598403412" sldId="372"/>
            <ac:grpSpMk id="57" creationId="{EC490F83-49D6-42E9-9194-285D99EFDC44}"/>
          </ac:grpSpMkLst>
        </pc:grpChg>
        <pc:picChg chg="mod topLvl">
          <ac:chgData name="Victoria Worthington" userId="3602fdab-493b-4fe0-87da-353562330a36" providerId="ADAL" clId="{3739610C-E4FC-4665-9975-8D8C2BD2442D}" dt="2018-11-07T15:21:23.900" v="151"/>
          <ac:picMkLst>
            <pc:docMk/>
            <pc:sldMk cId="1598403412" sldId="372"/>
            <ac:picMk id="12" creationId="{6C86969D-7FD3-4D1D-8BA1-E97B433220F3}"/>
          </ac:picMkLst>
        </pc:picChg>
        <pc:picChg chg="mod topLvl">
          <ac:chgData name="Victoria Worthington" userId="3602fdab-493b-4fe0-87da-353562330a36" providerId="ADAL" clId="{3739610C-E4FC-4665-9975-8D8C2BD2442D}" dt="2018-11-07T15:21:23.900" v="151"/>
          <ac:picMkLst>
            <pc:docMk/>
            <pc:sldMk cId="1598403412" sldId="372"/>
            <ac:picMk id="13" creationId="{D38D8C2F-9D10-4766-BCC7-8E7F396AD583}"/>
          </ac:picMkLst>
        </pc:picChg>
        <pc:picChg chg="mod topLvl">
          <ac:chgData name="Victoria Worthington" userId="3602fdab-493b-4fe0-87da-353562330a36" providerId="ADAL" clId="{3739610C-E4FC-4665-9975-8D8C2BD2442D}" dt="2018-11-07T15:21:23.900" v="151"/>
          <ac:picMkLst>
            <pc:docMk/>
            <pc:sldMk cId="1598403412" sldId="372"/>
            <ac:picMk id="14" creationId="{9C27AF55-1754-4586-8137-06CEC3D6F457}"/>
          </ac:picMkLst>
        </pc:picChg>
      </pc:sldChg>
      <pc:sldChg chg="del">
        <pc:chgData name="Victoria Worthington" userId="3602fdab-493b-4fe0-87da-353562330a36" providerId="ADAL" clId="{3739610C-E4FC-4665-9975-8D8C2BD2442D}" dt="2018-11-07T15:23:07.264" v="279" actId="2696"/>
        <pc:sldMkLst>
          <pc:docMk/>
          <pc:sldMk cId="4156205212" sldId="373"/>
        </pc:sldMkLst>
      </pc:sldChg>
      <pc:sldChg chg="del">
        <pc:chgData name="Victoria Worthington" userId="3602fdab-493b-4fe0-87da-353562330a36" providerId="ADAL" clId="{3739610C-E4FC-4665-9975-8D8C2BD2442D}" dt="2018-11-07T15:22:22.825" v="174" actId="2696"/>
        <pc:sldMkLst>
          <pc:docMk/>
          <pc:sldMk cId="1507424386" sldId="374"/>
        </pc:sldMkLst>
      </pc:sldChg>
      <pc:sldChg chg="del">
        <pc:chgData name="Victoria Worthington" userId="3602fdab-493b-4fe0-87da-353562330a36" providerId="ADAL" clId="{3739610C-E4FC-4665-9975-8D8C2BD2442D}" dt="2018-11-07T15:25:31.620" v="328" actId="2696"/>
        <pc:sldMkLst>
          <pc:docMk/>
          <pc:sldMk cId="2173121307" sldId="375"/>
        </pc:sldMkLst>
      </pc:sldChg>
      <pc:sldChg chg="modSp add">
        <pc:chgData name="Victoria Worthington" userId="3602fdab-493b-4fe0-87da-353562330a36" providerId="ADAL" clId="{3739610C-E4FC-4665-9975-8D8C2BD2442D}" dt="2018-11-07T13:50:58.768" v="30" actId="12789"/>
        <pc:sldMkLst>
          <pc:docMk/>
          <pc:sldMk cId="681581145" sldId="376"/>
        </pc:sldMkLst>
        <pc:spChg chg="mod">
          <ac:chgData name="Victoria Worthington" userId="3602fdab-493b-4fe0-87da-353562330a36" providerId="ADAL" clId="{3739610C-E4FC-4665-9975-8D8C2BD2442D}" dt="2018-11-07T13:50:06.657" v="26" actId="20577"/>
          <ac:spMkLst>
            <pc:docMk/>
            <pc:sldMk cId="681581145" sldId="376"/>
            <ac:spMk id="19" creationId="{5252A847-DE45-4FA3-A1F8-EEBEB845FF8E}"/>
          </ac:spMkLst>
        </pc:spChg>
        <pc:grpChg chg="mod">
          <ac:chgData name="Victoria Worthington" userId="3602fdab-493b-4fe0-87da-353562330a36" providerId="ADAL" clId="{3739610C-E4FC-4665-9975-8D8C2BD2442D}" dt="2018-11-07T13:50:58.768" v="30" actId="12789"/>
          <ac:grpSpMkLst>
            <pc:docMk/>
            <pc:sldMk cId="681581145" sldId="376"/>
            <ac:grpSpMk id="3" creationId="{14F0BE2A-CB0B-49BF-8B28-B37A10305B64}"/>
          </ac:grpSpMkLst>
        </pc:grpChg>
        <pc:grpChg chg="mod">
          <ac:chgData name="Victoria Worthington" userId="3602fdab-493b-4fe0-87da-353562330a36" providerId="ADAL" clId="{3739610C-E4FC-4665-9975-8D8C2BD2442D}" dt="2018-11-07T13:50:58.768" v="30" actId="12789"/>
          <ac:grpSpMkLst>
            <pc:docMk/>
            <pc:sldMk cId="681581145" sldId="376"/>
            <ac:grpSpMk id="4" creationId="{016CBF23-D293-47EF-B879-8C6F2D06394F}"/>
          </ac:grpSpMkLst>
        </pc:grpChg>
        <pc:grpChg chg="mod">
          <ac:chgData name="Victoria Worthington" userId="3602fdab-493b-4fe0-87da-353562330a36" providerId="ADAL" clId="{3739610C-E4FC-4665-9975-8D8C2BD2442D}" dt="2018-11-07T13:50:58.768" v="30" actId="12789"/>
          <ac:grpSpMkLst>
            <pc:docMk/>
            <pc:sldMk cId="681581145" sldId="376"/>
            <ac:grpSpMk id="11" creationId="{A70BEDA7-F1C9-4708-84F9-2E3C0FC747F6}"/>
          </ac:grpSpMkLst>
        </pc:grpChg>
        <pc:grpChg chg="mod">
          <ac:chgData name="Victoria Worthington" userId="3602fdab-493b-4fe0-87da-353562330a36" providerId="ADAL" clId="{3739610C-E4FC-4665-9975-8D8C2BD2442D}" dt="2018-11-07T13:50:58.768" v="30" actId="12789"/>
          <ac:grpSpMkLst>
            <pc:docMk/>
            <pc:sldMk cId="681581145" sldId="376"/>
            <ac:grpSpMk id="12" creationId="{3440A1F2-B669-4C92-98FB-DB83E2629CA6}"/>
          </ac:grpSpMkLst>
        </pc:grpChg>
        <pc:grpChg chg="mod">
          <ac:chgData name="Victoria Worthington" userId="3602fdab-493b-4fe0-87da-353562330a36" providerId="ADAL" clId="{3739610C-E4FC-4665-9975-8D8C2BD2442D}" dt="2018-11-07T13:50:58.768" v="30" actId="12789"/>
          <ac:grpSpMkLst>
            <pc:docMk/>
            <pc:sldMk cId="681581145" sldId="376"/>
            <ac:grpSpMk id="24" creationId="{96799701-F631-40E5-97E1-E31AF67705C1}"/>
          </ac:grpSpMkLst>
        </pc:grpChg>
        <pc:grpChg chg="mod">
          <ac:chgData name="Victoria Worthington" userId="3602fdab-493b-4fe0-87da-353562330a36" providerId="ADAL" clId="{3739610C-E4FC-4665-9975-8D8C2BD2442D}" dt="2018-11-07T13:50:58.768" v="30" actId="12789"/>
          <ac:grpSpMkLst>
            <pc:docMk/>
            <pc:sldMk cId="681581145" sldId="376"/>
            <ac:grpSpMk id="25" creationId="{4B7D1000-D17B-4EF2-8FA1-0C976131AB46}"/>
          </ac:grpSpMkLst>
        </pc:grpChg>
        <pc:graphicFrameChg chg="mod">
          <ac:chgData name="Victoria Worthington" userId="3602fdab-493b-4fe0-87da-353562330a36" providerId="ADAL" clId="{3739610C-E4FC-4665-9975-8D8C2BD2442D}" dt="2018-11-07T13:49:55.413" v="19" actId="554"/>
          <ac:graphicFrameMkLst>
            <pc:docMk/>
            <pc:sldMk cId="681581145" sldId="376"/>
            <ac:graphicFrameMk id="6" creationId="{ABC93BA7-5E1F-49F3-A794-4E49BE52F8EA}"/>
          </ac:graphicFrameMkLst>
        </pc:graphicFrameChg>
        <pc:graphicFrameChg chg="mod">
          <ac:chgData name="Victoria Worthington" userId="3602fdab-493b-4fe0-87da-353562330a36" providerId="ADAL" clId="{3739610C-E4FC-4665-9975-8D8C2BD2442D}" dt="2018-11-07T13:50:01.796" v="20"/>
          <ac:graphicFrameMkLst>
            <pc:docMk/>
            <pc:sldMk cId="681581145" sldId="376"/>
            <ac:graphicFrameMk id="9" creationId="{173A3CAE-69E2-4A25-8E9A-8DCF03B4F678}"/>
          </ac:graphicFrameMkLst>
        </pc:graphicFrameChg>
      </pc:sldChg>
      <pc:sldChg chg="add">
        <pc:chgData name="Victoria Worthington" userId="3602fdab-493b-4fe0-87da-353562330a36" providerId="ADAL" clId="{3739610C-E4FC-4665-9975-8D8C2BD2442D}" dt="2018-11-07T15:11:25.314" v="72"/>
        <pc:sldMkLst>
          <pc:docMk/>
          <pc:sldMk cId="1090747196" sldId="377"/>
        </pc:sldMkLst>
      </pc:sldChg>
      <pc:sldChg chg="addSp delSp modSp add">
        <pc:chgData name="Victoria Worthington" userId="3602fdab-493b-4fe0-87da-353562330a36" providerId="ADAL" clId="{3739610C-E4FC-4665-9975-8D8C2BD2442D}" dt="2018-11-07T15:17:00.802" v="137" actId="208"/>
        <pc:sldMkLst>
          <pc:docMk/>
          <pc:sldMk cId="3852532229" sldId="378"/>
        </pc:sldMkLst>
        <pc:spChg chg="mod topLvl">
          <ac:chgData name="Victoria Worthington" userId="3602fdab-493b-4fe0-87da-353562330a36" providerId="ADAL" clId="{3739610C-E4FC-4665-9975-8D8C2BD2442D}" dt="2018-11-07T15:17:00.802" v="137" actId="208"/>
          <ac:spMkLst>
            <pc:docMk/>
            <pc:sldMk cId="3852532229" sldId="378"/>
            <ac:spMk id="22" creationId="{62221E61-429C-49F4-88C2-D15457DF34BA}"/>
          </ac:spMkLst>
        </pc:spChg>
        <pc:spChg chg="mod topLvl">
          <ac:chgData name="Victoria Worthington" userId="3602fdab-493b-4fe0-87da-353562330a36" providerId="ADAL" clId="{3739610C-E4FC-4665-9975-8D8C2BD2442D}" dt="2018-11-07T15:17:00.802" v="137" actId="208"/>
          <ac:spMkLst>
            <pc:docMk/>
            <pc:sldMk cId="3852532229" sldId="378"/>
            <ac:spMk id="37" creationId="{47824382-136E-4773-8D81-1CDB26FE53C2}"/>
          </ac:spMkLst>
        </pc:spChg>
        <pc:spChg chg="mod topLvl">
          <ac:chgData name="Victoria Worthington" userId="3602fdab-493b-4fe0-87da-353562330a36" providerId="ADAL" clId="{3739610C-E4FC-4665-9975-8D8C2BD2442D}" dt="2018-11-07T15:16:05.960" v="128" actId="165"/>
          <ac:spMkLst>
            <pc:docMk/>
            <pc:sldMk cId="3852532229" sldId="378"/>
            <ac:spMk id="42" creationId="{A1A1D5E8-761D-407F-A22F-B32A9FACF007}"/>
          </ac:spMkLst>
        </pc:spChg>
        <pc:grpChg chg="del">
          <ac:chgData name="Victoria Worthington" userId="3602fdab-493b-4fe0-87da-353562330a36" providerId="ADAL" clId="{3739610C-E4FC-4665-9975-8D8C2BD2442D}" dt="2018-11-07T15:16:05.960" v="128" actId="165"/>
          <ac:grpSpMkLst>
            <pc:docMk/>
            <pc:sldMk cId="3852532229" sldId="378"/>
            <ac:grpSpMk id="3" creationId="{5C64B45C-F07E-4C98-B23F-4AE63C4B2E59}"/>
          </ac:grpSpMkLst>
        </pc:grpChg>
        <pc:picChg chg="add del">
          <ac:chgData name="Victoria Worthington" userId="3602fdab-493b-4fe0-87da-353562330a36" providerId="ADAL" clId="{3739610C-E4FC-4665-9975-8D8C2BD2442D}" dt="2018-11-07T15:15:29.290" v="121" actId="478"/>
          <ac:picMkLst>
            <pc:docMk/>
            <pc:sldMk cId="3852532229" sldId="378"/>
            <ac:picMk id="17" creationId="{371A5A3C-BE19-41A3-AF07-2F99C634EF55}"/>
          </ac:picMkLst>
        </pc:picChg>
        <pc:picChg chg="add del">
          <ac:chgData name="Victoria Worthington" userId="3602fdab-493b-4fe0-87da-353562330a36" providerId="ADAL" clId="{3739610C-E4FC-4665-9975-8D8C2BD2442D}" dt="2018-11-07T15:15:28.691" v="120" actId="478"/>
          <ac:picMkLst>
            <pc:docMk/>
            <pc:sldMk cId="3852532229" sldId="378"/>
            <ac:picMk id="20" creationId="{4C640A8B-DA37-4F83-AF64-07F4CCEC9F7A}"/>
          </ac:picMkLst>
        </pc:picChg>
        <pc:picChg chg="add mod">
          <ac:chgData name="Victoria Worthington" userId="3602fdab-493b-4fe0-87da-353562330a36" providerId="ADAL" clId="{3739610C-E4FC-4665-9975-8D8C2BD2442D}" dt="2018-11-07T15:16:22.644" v="131" actId="555"/>
          <ac:picMkLst>
            <pc:docMk/>
            <pc:sldMk cId="3852532229" sldId="378"/>
            <ac:picMk id="21" creationId="{69FF61BA-D4B8-46CF-BC2C-FB718C269A83}"/>
          </ac:picMkLst>
        </pc:picChg>
        <pc:picChg chg="mod topLvl">
          <ac:chgData name="Victoria Worthington" userId="3602fdab-493b-4fe0-87da-353562330a36" providerId="ADAL" clId="{3739610C-E4FC-4665-9975-8D8C2BD2442D}" dt="2018-11-07T15:16:22.644" v="131" actId="555"/>
          <ac:picMkLst>
            <pc:docMk/>
            <pc:sldMk cId="3852532229" sldId="378"/>
            <ac:picMk id="23" creationId="{EBA82DA2-29A8-4DAA-A7CC-4894D738D2C6}"/>
          </ac:picMkLst>
        </pc:picChg>
        <pc:picChg chg="mod topLvl">
          <ac:chgData name="Victoria Worthington" userId="3602fdab-493b-4fe0-87da-353562330a36" providerId="ADAL" clId="{3739610C-E4FC-4665-9975-8D8C2BD2442D}" dt="2018-11-07T15:16:22.644" v="131" actId="555"/>
          <ac:picMkLst>
            <pc:docMk/>
            <pc:sldMk cId="3852532229" sldId="378"/>
            <ac:picMk id="24" creationId="{7F381EFA-65E5-4A8D-B6DA-7086006B34F6}"/>
          </ac:picMkLst>
        </pc:picChg>
        <pc:picChg chg="add mod">
          <ac:chgData name="Victoria Worthington" userId="3602fdab-493b-4fe0-87da-353562330a36" providerId="ADAL" clId="{3739610C-E4FC-4665-9975-8D8C2BD2442D}" dt="2018-11-07T15:16:35.655" v="134" actId="408"/>
          <ac:picMkLst>
            <pc:docMk/>
            <pc:sldMk cId="3852532229" sldId="378"/>
            <ac:picMk id="25" creationId="{EC4DB4C0-FA4D-47A9-B78B-F58121E67482}"/>
          </ac:picMkLst>
        </pc:picChg>
        <pc:picChg chg="add mod">
          <ac:chgData name="Victoria Worthington" userId="3602fdab-493b-4fe0-87da-353562330a36" providerId="ADAL" clId="{3739610C-E4FC-4665-9975-8D8C2BD2442D}" dt="2018-11-07T15:16:35.655" v="134" actId="408"/>
          <ac:picMkLst>
            <pc:docMk/>
            <pc:sldMk cId="3852532229" sldId="378"/>
            <ac:picMk id="26" creationId="{7CF6747A-BE06-47B8-BC1C-BDEC2E55B39D}"/>
          </ac:picMkLst>
        </pc:picChg>
        <pc:picChg chg="mod topLvl">
          <ac:chgData name="Victoria Worthington" userId="3602fdab-493b-4fe0-87da-353562330a36" providerId="ADAL" clId="{3739610C-E4FC-4665-9975-8D8C2BD2442D}" dt="2018-11-07T15:16:35.655" v="134" actId="408"/>
          <ac:picMkLst>
            <pc:docMk/>
            <pc:sldMk cId="3852532229" sldId="378"/>
            <ac:picMk id="38" creationId="{B462BFAA-4DBB-4CCE-9559-A3DB70337036}"/>
          </ac:picMkLst>
        </pc:picChg>
        <pc:picChg chg="mod topLvl">
          <ac:chgData name="Victoria Worthington" userId="3602fdab-493b-4fe0-87da-353562330a36" providerId="ADAL" clId="{3739610C-E4FC-4665-9975-8D8C2BD2442D}" dt="2018-11-07T15:16:22.644" v="131" actId="555"/>
          <ac:picMkLst>
            <pc:docMk/>
            <pc:sldMk cId="3852532229" sldId="378"/>
            <ac:picMk id="43" creationId="{1FB790A4-B89A-44E9-91DC-80BC3DCDFCFF}"/>
          </ac:picMkLst>
        </pc:picChg>
        <pc:picChg chg="mod topLvl">
          <ac:chgData name="Victoria Worthington" userId="3602fdab-493b-4fe0-87da-353562330a36" providerId="ADAL" clId="{3739610C-E4FC-4665-9975-8D8C2BD2442D}" dt="2018-11-07T15:16:22.644" v="131" actId="555"/>
          <ac:picMkLst>
            <pc:docMk/>
            <pc:sldMk cId="3852532229" sldId="378"/>
            <ac:picMk id="44" creationId="{4FFF18EB-3CA1-4B90-B551-CD0A169401D2}"/>
          </ac:picMkLst>
        </pc:picChg>
        <pc:picChg chg="mod topLvl">
          <ac:chgData name="Victoria Worthington" userId="3602fdab-493b-4fe0-87da-353562330a36" providerId="ADAL" clId="{3739610C-E4FC-4665-9975-8D8C2BD2442D}" dt="2018-11-07T15:16:22.644" v="131" actId="555"/>
          <ac:picMkLst>
            <pc:docMk/>
            <pc:sldMk cId="3852532229" sldId="378"/>
            <ac:picMk id="45" creationId="{8139D2B0-FEDE-4CC6-9744-04E798E425F6}"/>
          </ac:picMkLst>
        </pc:picChg>
      </pc:sldChg>
      <pc:sldChg chg="modSp add">
        <pc:chgData name="Victoria Worthington" userId="3602fdab-493b-4fe0-87da-353562330a36" providerId="ADAL" clId="{3739610C-E4FC-4665-9975-8D8C2BD2442D}" dt="2018-11-07T15:22:19.075" v="173" actId="5793"/>
        <pc:sldMkLst>
          <pc:docMk/>
          <pc:sldMk cId="3720847443" sldId="379"/>
        </pc:sldMkLst>
        <pc:spChg chg="mod">
          <ac:chgData name="Victoria Worthington" userId="3602fdab-493b-4fe0-87da-353562330a36" providerId="ADAL" clId="{3739610C-E4FC-4665-9975-8D8C2BD2442D}" dt="2018-11-07T15:22:19.075" v="173" actId="5793"/>
          <ac:spMkLst>
            <pc:docMk/>
            <pc:sldMk cId="3720847443" sldId="379"/>
            <ac:spMk id="19" creationId="{5252A847-DE45-4FA3-A1F8-EEBEB845FF8E}"/>
          </ac:spMkLst>
        </pc:spChg>
      </pc:sldChg>
      <pc:sldChg chg="modSp add">
        <pc:chgData name="Victoria Worthington" userId="3602fdab-493b-4fe0-87da-353562330a36" providerId="ADAL" clId="{3739610C-E4FC-4665-9975-8D8C2BD2442D}" dt="2018-11-07T15:23:04.887" v="278" actId="20577"/>
        <pc:sldMkLst>
          <pc:docMk/>
          <pc:sldMk cId="3493482133" sldId="380"/>
        </pc:sldMkLst>
        <pc:spChg chg="mod">
          <ac:chgData name="Victoria Worthington" userId="3602fdab-493b-4fe0-87da-353562330a36" providerId="ADAL" clId="{3739610C-E4FC-4665-9975-8D8C2BD2442D}" dt="2018-11-07T15:23:04.887" v="278" actId="20577"/>
          <ac:spMkLst>
            <pc:docMk/>
            <pc:sldMk cId="3493482133" sldId="380"/>
            <ac:spMk id="19" creationId="{5252A847-DE45-4FA3-A1F8-EEBEB845FF8E}"/>
          </ac:spMkLst>
        </pc:spChg>
      </pc:sldChg>
      <pc:sldChg chg="modSp add">
        <pc:chgData name="Victoria Worthington" userId="3602fdab-493b-4fe0-87da-353562330a36" providerId="ADAL" clId="{3739610C-E4FC-4665-9975-8D8C2BD2442D}" dt="2018-11-07T15:25:27.481" v="327" actId="20577"/>
        <pc:sldMkLst>
          <pc:docMk/>
          <pc:sldMk cId="1157551143" sldId="381"/>
        </pc:sldMkLst>
        <pc:graphicFrameChg chg="modGraphic">
          <ac:chgData name="Victoria Worthington" userId="3602fdab-493b-4fe0-87da-353562330a36" providerId="ADAL" clId="{3739610C-E4FC-4665-9975-8D8C2BD2442D}" dt="2018-11-07T15:25:20.583" v="320" actId="20577"/>
          <ac:graphicFrameMkLst>
            <pc:docMk/>
            <pc:sldMk cId="1157551143" sldId="381"/>
            <ac:graphicFrameMk id="6" creationId="{33454F17-92FD-44EA-B9E3-42921104018D}"/>
          </ac:graphicFrameMkLst>
        </pc:graphicFrameChg>
        <pc:graphicFrameChg chg="modGraphic">
          <ac:chgData name="Victoria Worthington" userId="3602fdab-493b-4fe0-87da-353562330a36" providerId="ADAL" clId="{3739610C-E4FC-4665-9975-8D8C2BD2442D}" dt="2018-11-07T15:25:27.481" v="327" actId="20577"/>
          <ac:graphicFrameMkLst>
            <pc:docMk/>
            <pc:sldMk cId="1157551143" sldId="381"/>
            <ac:graphicFrameMk id="9" creationId="{E32A2195-23CD-47A9-AF52-340B47F31E3A}"/>
          </ac:graphicFrameMkLst>
        </pc:graphicFrameChg>
      </pc:sldChg>
      <pc:sldChg chg="modSp add">
        <pc:chgData name="Victoria Worthington" userId="3602fdab-493b-4fe0-87da-353562330a36" providerId="ADAL" clId="{3739610C-E4FC-4665-9975-8D8C2BD2442D}" dt="2018-11-07T15:56:30.743" v="370" actId="20577"/>
        <pc:sldMkLst>
          <pc:docMk/>
          <pc:sldMk cId="1276099007" sldId="382"/>
        </pc:sldMkLst>
        <pc:spChg chg="mod">
          <ac:chgData name="Victoria Worthington" userId="3602fdab-493b-4fe0-87da-353562330a36" providerId="ADAL" clId="{3739610C-E4FC-4665-9975-8D8C2BD2442D}" dt="2018-11-07T15:56:30.743" v="370" actId="20577"/>
          <ac:spMkLst>
            <pc:docMk/>
            <pc:sldMk cId="1276099007" sldId="382"/>
            <ac:spMk id="19" creationId="{5252A847-DE45-4FA3-A1F8-EEBEB845FF8E}"/>
          </ac:spMkLst>
        </pc:spChg>
      </pc:sldChg>
      <pc:sldChg chg="modSp add">
        <pc:chgData name="Victoria Worthington" userId="3602fdab-493b-4fe0-87da-353562330a36" providerId="ADAL" clId="{3739610C-E4FC-4665-9975-8D8C2BD2442D}" dt="2018-11-07T15:56:41.661" v="401" actId="20577"/>
        <pc:sldMkLst>
          <pc:docMk/>
          <pc:sldMk cId="1603186299" sldId="383"/>
        </pc:sldMkLst>
        <pc:spChg chg="mod">
          <ac:chgData name="Victoria Worthington" userId="3602fdab-493b-4fe0-87da-353562330a36" providerId="ADAL" clId="{3739610C-E4FC-4665-9975-8D8C2BD2442D}" dt="2018-11-07T15:56:41.661" v="401" actId="20577"/>
          <ac:spMkLst>
            <pc:docMk/>
            <pc:sldMk cId="1603186299" sldId="383"/>
            <ac:spMk id="19" creationId="{5252A847-DE45-4FA3-A1F8-EEBEB845FF8E}"/>
          </ac:spMkLst>
        </pc:spChg>
      </pc:sldChg>
    </pc:docChg>
  </pc:docChgLst>
  <pc:docChgLst>
    <pc:chgData name="Lee Peckover" userId="5895743b-be28-4676-8a25-8aee7e374520" providerId="ADAL" clId="{85D31794-A600-49CB-9A35-B30AF35F53EB}"/>
    <pc:docChg chg="modSld">
      <pc:chgData name="Lee Peckover" userId="5895743b-be28-4676-8a25-8aee7e374520" providerId="ADAL" clId="{85D31794-A600-49CB-9A35-B30AF35F53EB}" dt="2018-11-08T14:57:47.456" v="0" actId="1582"/>
      <pc:docMkLst>
        <pc:docMk/>
      </pc:docMkLst>
      <pc:sldChg chg="modSp">
        <pc:chgData name="Lee Peckover" userId="5895743b-be28-4676-8a25-8aee7e374520" providerId="ADAL" clId="{85D31794-A600-49CB-9A35-B30AF35F53EB}" dt="2018-11-08T14:57:47.456" v="0" actId="1582"/>
        <pc:sldMkLst>
          <pc:docMk/>
          <pc:sldMk cId="409937312" sldId="361"/>
        </pc:sldMkLst>
        <pc:cxnChg chg="mod">
          <ac:chgData name="Lee Peckover" userId="5895743b-be28-4676-8a25-8aee7e374520" providerId="ADAL" clId="{85D31794-A600-49CB-9A35-B30AF35F53EB}" dt="2018-11-08T14:57:47.456" v="0" actId="1582"/>
          <ac:cxnSpMkLst>
            <pc:docMk/>
            <pc:sldMk cId="409937312" sldId="361"/>
            <ac:cxnSpMk id="4" creationId="{62D0B145-DA79-4940-9B23-B791D14B5D5A}"/>
          </ac:cxnSpMkLst>
        </pc:cxnChg>
        <pc:cxnChg chg="mod">
          <ac:chgData name="Lee Peckover" userId="5895743b-be28-4676-8a25-8aee7e374520" providerId="ADAL" clId="{85D31794-A600-49CB-9A35-B30AF35F53EB}" dt="2018-11-08T14:57:47.456" v="0" actId="1582"/>
          <ac:cxnSpMkLst>
            <pc:docMk/>
            <pc:sldMk cId="409937312" sldId="361"/>
            <ac:cxnSpMk id="14" creationId="{ABD8E6FD-C472-4EC8-9590-8FDB94E2AE5B}"/>
          </ac:cxnSpMkLst>
        </pc:cxnChg>
        <pc:cxnChg chg="mod">
          <ac:chgData name="Lee Peckover" userId="5895743b-be28-4676-8a25-8aee7e374520" providerId="ADAL" clId="{85D31794-A600-49CB-9A35-B30AF35F53EB}" dt="2018-11-08T14:57:47.456" v="0" actId="1582"/>
          <ac:cxnSpMkLst>
            <pc:docMk/>
            <pc:sldMk cId="409937312" sldId="361"/>
            <ac:cxnSpMk id="17" creationId="{5A35A917-BE73-44C1-BEC9-B748D0F08CD8}"/>
          </ac:cxnSpMkLst>
        </pc:cxnChg>
      </pc:sldChg>
    </pc:docChg>
  </pc:docChgLst>
  <pc:docChgLst>
    <pc:chgData name="Amanda Bamford" userId="07e22ab6-3a95-49ce-8703-d5fb0a7cc67b" providerId="ADAL" clId="{09D20E96-366B-4657-AC74-103CB8D8B9A5}"/>
    <pc:docChg chg="undo custSel addSld delSld modSld">
      <pc:chgData name="Amanda Bamford" userId="07e22ab6-3a95-49ce-8703-d5fb0a7cc67b" providerId="ADAL" clId="{09D20E96-366B-4657-AC74-103CB8D8B9A5}" dt="2018-11-07T12:36:58.820" v="1457" actId="20577"/>
      <pc:docMkLst>
        <pc:docMk/>
      </pc:docMkLst>
      <pc:sldChg chg="modSp">
        <pc:chgData name="Amanda Bamford" userId="07e22ab6-3a95-49ce-8703-d5fb0a7cc67b" providerId="ADAL" clId="{09D20E96-366B-4657-AC74-103CB8D8B9A5}" dt="2018-11-07T09:36:09.367" v="1" actId="6549"/>
        <pc:sldMkLst>
          <pc:docMk/>
          <pc:sldMk cId="2637481266" sldId="256"/>
        </pc:sldMkLst>
        <pc:spChg chg="mod">
          <ac:chgData name="Amanda Bamford" userId="07e22ab6-3a95-49ce-8703-d5fb0a7cc67b" providerId="ADAL" clId="{09D20E96-366B-4657-AC74-103CB8D8B9A5}" dt="2018-11-07T09:36:09.367" v="1" actId="6549"/>
          <ac:spMkLst>
            <pc:docMk/>
            <pc:sldMk cId="2637481266" sldId="256"/>
            <ac:spMk id="19" creationId="{5252A847-DE45-4FA3-A1F8-EEBEB845FF8E}"/>
          </ac:spMkLst>
        </pc:spChg>
      </pc:sldChg>
      <pc:sldChg chg="modSp">
        <pc:chgData name="Amanda Bamford" userId="07e22ab6-3a95-49ce-8703-d5fb0a7cc67b" providerId="ADAL" clId="{09D20E96-366B-4657-AC74-103CB8D8B9A5}" dt="2018-11-07T11:14:08.832" v="260" actId="14100"/>
        <pc:sldMkLst>
          <pc:docMk/>
          <pc:sldMk cId="273723392" sldId="308"/>
        </pc:sldMkLst>
        <pc:spChg chg="mod">
          <ac:chgData name="Amanda Bamford" userId="07e22ab6-3a95-49ce-8703-d5fb0a7cc67b" providerId="ADAL" clId="{09D20E96-366B-4657-AC74-103CB8D8B9A5}" dt="2018-11-07T11:14:08.832" v="260" actId="14100"/>
          <ac:spMkLst>
            <pc:docMk/>
            <pc:sldMk cId="273723392" sldId="308"/>
            <ac:spMk id="2" creationId="{041D1416-9615-47CB-B7F8-F63A1F478D4F}"/>
          </ac:spMkLst>
        </pc:spChg>
        <pc:spChg chg="mod">
          <ac:chgData name="Amanda Bamford" userId="07e22ab6-3a95-49ce-8703-d5fb0a7cc67b" providerId="ADAL" clId="{09D20E96-366B-4657-AC74-103CB8D8B9A5}" dt="2018-11-07T11:14:06.327" v="257" actId="14100"/>
          <ac:spMkLst>
            <pc:docMk/>
            <pc:sldMk cId="273723392" sldId="308"/>
            <ac:spMk id="10" creationId="{9E9B8532-CCCB-4C5E-B66D-6BB79AA01975}"/>
          </ac:spMkLst>
        </pc:spChg>
        <pc:spChg chg="mod">
          <ac:chgData name="Amanda Bamford" userId="07e22ab6-3a95-49ce-8703-d5fb0a7cc67b" providerId="ADAL" clId="{09D20E96-366B-4657-AC74-103CB8D8B9A5}" dt="2018-11-07T11:14:03.443" v="254" actId="14100"/>
          <ac:spMkLst>
            <pc:docMk/>
            <pc:sldMk cId="273723392" sldId="308"/>
            <ac:spMk id="11" creationId="{E1F6B74C-27E0-4146-8069-E063CA50CECA}"/>
          </ac:spMkLst>
        </pc:spChg>
        <pc:spChg chg="mod">
          <ac:chgData name="Amanda Bamford" userId="07e22ab6-3a95-49ce-8703-d5fb0a7cc67b" providerId="ADAL" clId="{09D20E96-366B-4657-AC74-103CB8D8B9A5}" dt="2018-11-07T09:37:56.799" v="10" actId="20577"/>
          <ac:spMkLst>
            <pc:docMk/>
            <pc:sldMk cId="273723392" sldId="308"/>
            <ac:spMk id="19" creationId="{5252A847-DE45-4FA3-A1F8-EEBEB845FF8E}"/>
          </ac:spMkLst>
        </pc:spChg>
      </pc:sldChg>
      <pc:sldChg chg="addSp delSp modSp">
        <pc:chgData name="Amanda Bamford" userId="07e22ab6-3a95-49ce-8703-d5fb0a7cc67b" providerId="ADAL" clId="{09D20E96-366B-4657-AC74-103CB8D8B9A5}" dt="2018-11-07T12:17:24.172" v="1174" actId="20577"/>
        <pc:sldMkLst>
          <pc:docMk/>
          <pc:sldMk cId="636014570" sldId="314"/>
        </pc:sldMkLst>
        <pc:spChg chg="add del mod">
          <ac:chgData name="Amanda Bamford" userId="07e22ab6-3a95-49ce-8703-d5fb0a7cc67b" providerId="ADAL" clId="{09D20E96-366B-4657-AC74-103CB8D8B9A5}" dt="2018-11-07T12:17:17.603" v="1125" actId="478"/>
          <ac:spMkLst>
            <pc:docMk/>
            <pc:sldMk cId="636014570" sldId="314"/>
            <ac:spMk id="2" creationId="{3DFA234C-89CD-40C1-A608-DC2F98B030F9}"/>
          </ac:spMkLst>
        </pc:spChg>
        <pc:spChg chg="mod">
          <ac:chgData name="Amanda Bamford" userId="07e22ab6-3a95-49ce-8703-d5fb0a7cc67b" providerId="ADAL" clId="{09D20E96-366B-4657-AC74-103CB8D8B9A5}" dt="2018-11-07T12:01:52.686" v="958" actId="2711"/>
          <ac:spMkLst>
            <pc:docMk/>
            <pc:sldMk cId="636014570" sldId="314"/>
            <ac:spMk id="9" creationId="{09E05805-B46C-470C-803D-BF409BDB41CE}"/>
          </ac:spMkLst>
        </pc:spChg>
        <pc:spChg chg="mod">
          <ac:chgData name="Amanda Bamford" userId="07e22ab6-3a95-49ce-8703-d5fb0a7cc67b" providerId="ADAL" clId="{09D20E96-366B-4657-AC74-103CB8D8B9A5}" dt="2018-11-07T12:01:52.686" v="958" actId="2711"/>
          <ac:spMkLst>
            <pc:docMk/>
            <pc:sldMk cId="636014570" sldId="314"/>
            <ac:spMk id="10" creationId="{042CEFB1-815B-47CF-AE4B-CBD09D7664C1}"/>
          </ac:spMkLst>
        </pc:spChg>
        <pc:spChg chg="mod">
          <ac:chgData name="Amanda Bamford" userId="07e22ab6-3a95-49ce-8703-d5fb0a7cc67b" providerId="ADAL" clId="{09D20E96-366B-4657-AC74-103CB8D8B9A5}" dt="2018-11-07T12:01:52.686" v="958" actId="2711"/>
          <ac:spMkLst>
            <pc:docMk/>
            <pc:sldMk cId="636014570" sldId="314"/>
            <ac:spMk id="11" creationId="{671B4915-F0C5-42F8-BC7D-2B5326391835}"/>
          </ac:spMkLst>
        </pc:spChg>
        <pc:spChg chg="mod">
          <ac:chgData name="Amanda Bamford" userId="07e22ab6-3a95-49ce-8703-d5fb0a7cc67b" providerId="ADAL" clId="{09D20E96-366B-4657-AC74-103CB8D8B9A5}" dt="2018-11-07T12:17:24.172" v="1174" actId="20577"/>
          <ac:spMkLst>
            <pc:docMk/>
            <pc:sldMk cId="636014570" sldId="314"/>
            <ac:spMk id="19" creationId="{5252A847-DE45-4FA3-A1F8-EEBEB845FF8E}"/>
          </ac:spMkLst>
        </pc:spChg>
        <pc:grpChg chg="add mod">
          <ac:chgData name="Amanda Bamford" userId="07e22ab6-3a95-49ce-8703-d5fb0a7cc67b" providerId="ADAL" clId="{09D20E96-366B-4657-AC74-103CB8D8B9A5}" dt="2018-11-07T12:16:42.432" v="1120" actId="164"/>
          <ac:grpSpMkLst>
            <pc:docMk/>
            <pc:sldMk cId="636014570" sldId="314"/>
            <ac:grpSpMk id="3" creationId="{79370F1E-C886-495E-A1CA-900D8A5CC62B}"/>
          </ac:grpSpMkLst>
        </pc:grpChg>
        <pc:grpChg chg="add mod">
          <ac:chgData name="Amanda Bamford" userId="07e22ab6-3a95-49ce-8703-d5fb0a7cc67b" providerId="ADAL" clId="{09D20E96-366B-4657-AC74-103CB8D8B9A5}" dt="2018-11-07T12:17:00.633" v="1123" actId="164"/>
          <ac:grpSpMkLst>
            <pc:docMk/>
            <pc:sldMk cId="636014570" sldId="314"/>
            <ac:grpSpMk id="4" creationId="{AA1E958A-CFF9-4A87-B155-ECF742970E92}"/>
          </ac:grpSpMkLst>
        </pc:grpChg>
        <pc:grpChg chg="add del mod">
          <ac:chgData name="Amanda Bamford" userId="07e22ab6-3a95-49ce-8703-d5fb0a7cc67b" providerId="ADAL" clId="{09D20E96-366B-4657-AC74-103CB8D8B9A5}" dt="2018-11-07T12:14:50.982" v="1093" actId="1076"/>
          <ac:grpSpMkLst>
            <pc:docMk/>
            <pc:sldMk cId="636014570" sldId="314"/>
            <ac:grpSpMk id="6" creationId="{D469B87C-48FE-40F5-B9CF-538583792389}"/>
          </ac:grpSpMkLst>
        </pc:grpChg>
        <pc:grpChg chg="add del mod">
          <ac:chgData name="Amanda Bamford" userId="07e22ab6-3a95-49ce-8703-d5fb0a7cc67b" providerId="ADAL" clId="{09D20E96-366B-4657-AC74-103CB8D8B9A5}" dt="2018-11-07T12:15:20.699" v="1095" actId="165"/>
          <ac:grpSpMkLst>
            <pc:docMk/>
            <pc:sldMk cId="636014570" sldId="314"/>
            <ac:grpSpMk id="15" creationId="{1C1D74CC-ECFE-4551-B66A-B36EF0950F87}"/>
          </ac:grpSpMkLst>
        </pc:grpChg>
        <pc:grpChg chg="del mod topLvl">
          <ac:chgData name="Amanda Bamford" userId="07e22ab6-3a95-49ce-8703-d5fb0a7cc67b" providerId="ADAL" clId="{09D20E96-366B-4657-AC74-103CB8D8B9A5}" dt="2018-11-07T12:15:46.962" v="1112" actId="165"/>
          <ac:grpSpMkLst>
            <pc:docMk/>
            <pc:sldMk cId="636014570" sldId="314"/>
            <ac:grpSpMk id="16" creationId="{7CC6D802-325A-4D43-BAAB-A5FACC0072B2}"/>
          </ac:grpSpMkLst>
        </pc:grpChg>
        <pc:grpChg chg="del mod topLvl">
          <ac:chgData name="Amanda Bamford" userId="07e22ab6-3a95-49ce-8703-d5fb0a7cc67b" providerId="ADAL" clId="{09D20E96-366B-4657-AC74-103CB8D8B9A5}" dt="2018-11-07T12:15:51.866" v="1113" actId="165"/>
          <ac:grpSpMkLst>
            <pc:docMk/>
            <pc:sldMk cId="636014570" sldId="314"/>
            <ac:grpSpMk id="17" creationId="{FE5D2C53-EDAF-43C7-9180-593F529291E1}"/>
          </ac:grpSpMkLst>
        </pc:grpChg>
        <pc:grpChg chg="del mod topLvl">
          <ac:chgData name="Amanda Bamford" userId="07e22ab6-3a95-49ce-8703-d5fb0a7cc67b" providerId="ADAL" clId="{09D20E96-366B-4657-AC74-103CB8D8B9A5}" dt="2018-11-07T12:15:55.813" v="1114" actId="165"/>
          <ac:grpSpMkLst>
            <pc:docMk/>
            <pc:sldMk cId="636014570" sldId="314"/>
            <ac:grpSpMk id="20" creationId="{6F272861-E143-4EA1-B4B3-69ABF7EF0CAB}"/>
          </ac:grpSpMkLst>
        </pc:grpChg>
        <pc:grpChg chg="del mod topLvl">
          <ac:chgData name="Amanda Bamford" userId="07e22ab6-3a95-49ce-8703-d5fb0a7cc67b" providerId="ADAL" clId="{09D20E96-366B-4657-AC74-103CB8D8B9A5}" dt="2018-11-07T12:16:00.266" v="1115" actId="165"/>
          <ac:grpSpMkLst>
            <pc:docMk/>
            <pc:sldMk cId="636014570" sldId="314"/>
            <ac:grpSpMk id="21" creationId="{FA8F42A7-3EDD-4F33-8273-A22C29A62D1B}"/>
          </ac:grpSpMkLst>
        </pc:grpChg>
        <pc:grpChg chg="del mod topLvl">
          <ac:chgData name="Amanda Bamford" userId="07e22ab6-3a95-49ce-8703-d5fb0a7cc67b" providerId="ADAL" clId="{09D20E96-366B-4657-AC74-103CB8D8B9A5}" dt="2018-11-07T12:16:04.400" v="1116" actId="165"/>
          <ac:grpSpMkLst>
            <pc:docMk/>
            <pc:sldMk cId="636014570" sldId="314"/>
            <ac:grpSpMk id="22" creationId="{EB03624B-895C-4A76-A636-7A61BF1CB144}"/>
          </ac:grpSpMkLst>
        </pc:grpChg>
        <pc:grpChg chg="add mod">
          <ac:chgData name="Amanda Bamford" userId="07e22ab6-3a95-49ce-8703-d5fb0a7cc67b" providerId="ADAL" clId="{09D20E96-366B-4657-AC74-103CB8D8B9A5}" dt="2018-11-07T12:14:01.269" v="1087" actId="1076"/>
          <ac:grpSpMkLst>
            <pc:docMk/>
            <pc:sldMk cId="636014570" sldId="314"/>
            <ac:grpSpMk id="38" creationId="{1FC62BEC-A6D0-4107-8E60-4E0D3E807B8A}"/>
          </ac:grpSpMkLst>
        </pc:grpChg>
        <pc:grpChg chg="add mod">
          <ac:chgData name="Amanda Bamford" userId="07e22ab6-3a95-49ce-8703-d5fb0a7cc67b" providerId="ADAL" clId="{09D20E96-366B-4657-AC74-103CB8D8B9A5}" dt="2018-11-07T12:14:01.269" v="1087" actId="1076"/>
          <ac:grpSpMkLst>
            <pc:docMk/>
            <pc:sldMk cId="636014570" sldId="314"/>
            <ac:grpSpMk id="41" creationId="{55696987-B88E-4D7C-80E3-6CBB995BAEDF}"/>
          </ac:grpSpMkLst>
        </pc:grpChg>
        <pc:grpChg chg="add mod">
          <ac:chgData name="Amanda Bamford" userId="07e22ab6-3a95-49ce-8703-d5fb0a7cc67b" providerId="ADAL" clId="{09D20E96-366B-4657-AC74-103CB8D8B9A5}" dt="2018-11-07T12:14:08.149" v="1089" actId="1036"/>
          <ac:grpSpMkLst>
            <pc:docMk/>
            <pc:sldMk cId="636014570" sldId="314"/>
            <ac:grpSpMk id="44" creationId="{FA775E3E-156A-4A72-9D66-5A5551C86A76}"/>
          </ac:grpSpMkLst>
        </pc:grpChg>
        <pc:picChg chg="add mod">
          <ac:chgData name="Amanda Bamford" userId="07e22ab6-3a95-49ce-8703-d5fb0a7cc67b" providerId="ADAL" clId="{09D20E96-366B-4657-AC74-103CB8D8B9A5}" dt="2018-11-07T12:17:00.633" v="1123" actId="164"/>
          <ac:picMkLst>
            <pc:docMk/>
            <pc:sldMk cId="636014570" sldId="314"/>
            <ac:picMk id="12" creationId="{6C86969D-7FD3-4D1D-8BA1-E97B433220F3}"/>
          </ac:picMkLst>
        </pc:picChg>
        <pc:picChg chg="add mod">
          <ac:chgData name="Amanda Bamford" userId="07e22ab6-3a95-49ce-8703-d5fb0a7cc67b" providerId="ADAL" clId="{09D20E96-366B-4657-AC74-103CB8D8B9A5}" dt="2018-11-07T12:17:00.633" v="1123" actId="164"/>
          <ac:picMkLst>
            <pc:docMk/>
            <pc:sldMk cId="636014570" sldId="314"/>
            <ac:picMk id="13" creationId="{D38D8C2F-9D10-4766-BCC7-8E7F396AD583}"/>
          </ac:picMkLst>
        </pc:picChg>
        <pc:picChg chg="add mod">
          <ac:chgData name="Amanda Bamford" userId="07e22ab6-3a95-49ce-8703-d5fb0a7cc67b" providerId="ADAL" clId="{09D20E96-366B-4657-AC74-103CB8D8B9A5}" dt="2018-11-07T12:17:00.633" v="1123" actId="164"/>
          <ac:picMkLst>
            <pc:docMk/>
            <pc:sldMk cId="636014570" sldId="314"/>
            <ac:picMk id="14" creationId="{9C27AF55-1754-4586-8137-06CEC3D6F457}"/>
          </ac:picMkLst>
        </pc:picChg>
        <pc:picChg chg="mod topLvl">
          <ac:chgData name="Amanda Bamford" userId="07e22ab6-3a95-49ce-8703-d5fb0a7cc67b" providerId="ADAL" clId="{09D20E96-366B-4657-AC74-103CB8D8B9A5}" dt="2018-11-07T12:16:42.432" v="1120" actId="164"/>
          <ac:picMkLst>
            <pc:docMk/>
            <pc:sldMk cId="636014570" sldId="314"/>
            <ac:picMk id="23" creationId="{2DAB9882-BC9C-48E3-A947-D44BEA6CC215}"/>
          </ac:picMkLst>
        </pc:picChg>
        <pc:picChg chg="mod topLvl">
          <ac:chgData name="Amanda Bamford" userId="07e22ab6-3a95-49ce-8703-d5fb0a7cc67b" providerId="ADAL" clId="{09D20E96-366B-4657-AC74-103CB8D8B9A5}" dt="2018-11-07T12:16:42.432" v="1120" actId="164"/>
          <ac:picMkLst>
            <pc:docMk/>
            <pc:sldMk cId="636014570" sldId="314"/>
            <ac:picMk id="24" creationId="{0E908043-6757-48BF-9867-554212A5A129}"/>
          </ac:picMkLst>
        </pc:picChg>
        <pc:picChg chg="mod topLvl">
          <ac:chgData name="Amanda Bamford" userId="07e22ab6-3a95-49ce-8703-d5fb0a7cc67b" providerId="ADAL" clId="{09D20E96-366B-4657-AC74-103CB8D8B9A5}" dt="2018-11-07T12:16:42.432" v="1120" actId="164"/>
          <ac:picMkLst>
            <pc:docMk/>
            <pc:sldMk cId="636014570" sldId="314"/>
            <ac:picMk id="25" creationId="{499D2BF0-D7E7-4B5F-8F0D-206FAFDB9E66}"/>
          </ac:picMkLst>
        </pc:picChg>
        <pc:picChg chg="mod topLvl">
          <ac:chgData name="Amanda Bamford" userId="07e22ab6-3a95-49ce-8703-d5fb0a7cc67b" providerId="ADAL" clId="{09D20E96-366B-4657-AC74-103CB8D8B9A5}" dt="2018-11-07T12:16:42.432" v="1120" actId="164"/>
          <ac:picMkLst>
            <pc:docMk/>
            <pc:sldMk cId="636014570" sldId="314"/>
            <ac:picMk id="26" creationId="{DBFAFBE0-144D-463C-A287-F7391945D409}"/>
          </ac:picMkLst>
        </pc:picChg>
        <pc:picChg chg="mod topLvl">
          <ac:chgData name="Amanda Bamford" userId="07e22ab6-3a95-49ce-8703-d5fb0a7cc67b" providerId="ADAL" clId="{09D20E96-366B-4657-AC74-103CB8D8B9A5}" dt="2018-11-07T12:16:42.432" v="1120" actId="164"/>
          <ac:picMkLst>
            <pc:docMk/>
            <pc:sldMk cId="636014570" sldId="314"/>
            <ac:picMk id="27" creationId="{F3AF7642-6618-4495-9A9F-6014E2AA5309}"/>
          </ac:picMkLst>
        </pc:picChg>
        <pc:picChg chg="mod topLvl">
          <ac:chgData name="Amanda Bamford" userId="07e22ab6-3a95-49ce-8703-d5fb0a7cc67b" providerId="ADAL" clId="{09D20E96-366B-4657-AC74-103CB8D8B9A5}" dt="2018-11-07T12:16:42.432" v="1120" actId="164"/>
          <ac:picMkLst>
            <pc:docMk/>
            <pc:sldMk cId="636014570" sldId="314"/>
            <ac:picMk id="28" creationId="{5C95B90B-7735-4B5A-B31B-A10790D28EB3}"/>
          </ac:picMkLst>
        </pc:picChg>
        <pc:picChg chg="mod topLvl">
          <ac:chgData name="Amanda Bamford" userId="07e22ab6-3a95-49ce-8703-d5fb0a7cc67b" providerId="ADAL" clId="{09D20E96-366B-4657-AC74-103CB8D8B9A5}" dt="2018-11-07T12:16:42.432" v="1120" actId="164"/>
          <ac:picMkLst>
            <pc:docMk/>
            <pc:sldMk cId="636014570" sldId="314"/>
            <ac:picMk id="29" creationId="{44498501-2C02-4544-979E-C607C46673E2}"/>
          </ac:picMkLst>
        </pc:picChg>
        <pc:picChg chg="mod topLvl">
          <ac:chgData name="Amanda Bamford" userId="07e22ab6-3a95-49ce-8703-d5fb0a7cc67b" providerId="ADAL" clId="{09D20E96-366B-4657-AC74-103CB8D8B9A5}" dt="2018-11-07T12:16:42.432" v="1120" actId="164"/>
          <ac:picMkLst>
            <pc:docMk/>
            <pc:sldMk cId="636014570" sldId="314"/>
            <ac:picMk id="30" creationId="{C0E877D1-3398-4F00-87A7-04533320077A}"/>
          </ac:picMkLst>
        </pc:picChg>
        <pc:picChg chg="mod topLvl">
          <ac:chgData name="Amanda Bamford" userId="07e22ab6-3a95-49ce-8703-d5fb0a7cc67b" providerId="ADAL" clId="{09D20E96-366B-4657-AC74-103CB8D8B9A5}" dt="2018-11-07T12:16:42.432" v="1120" actId="164"/>
          <ac:picMkLst>
            <pc:docMk/>
            <pc:sldMk cId="636014570" sldId="314"/>
            <ac:picMk id="31" creationId="{9ECBF569-4ED0-4978-92E3-91AA99764150}"/>
          </ac:picMkLst>
        </pc:picChg>
        <pc:picChg chg="mod topLvl">
          <ac:chgData name="Amanda Bamford" userId="07e22ab6-3a95-49ce-8703-d5fb0a7cc67b" providerId="ADAL" clId="{09D20E96-366B-4657-AC74-103CB8D8B9A5}" dt="2018-11-07T12:16:42.432" v="1120" actId="164"/>
          <ac:picMkLst>
            <pc:docMk/>
            <pc:sldMk cId="636014570" sldId="314"/>
            <ac:picMk id="32" creationId="{7F686D05-8783-4D5C-BCBF-5E7992E7A4F7}"/>
          </ac:picMkLst>
        </pc:picChg>
        <pc:picChg chg="mod topLvl">
          <ac:chgData name="Amanda Bamford" userId="07e22ab6-3a95-49ce-8703-d5fb0a7cc67b" providerId="ADAL" clId="{09D20E96-366B-4657-AC74-103CB8D8B9A5}" dt="2018-11-07T12:16:42.432" v="1120" actId="164"/>
          <ac:picMkLst>
            <pc:docMk/>
            <pc:sldMk cId="636014570" sldId="314"/>
            <ac:picMk id="33" creationId="{23F0B369-5768-4468-8BE0-3E17FC93832C}"/>
          </ac:picMkLst>
        </pc:picChg>
        <pc:picChg chg="mod topLvl">
          <ac:chgData name="Amanda Bamford" userId="07e22ab6-3a95-49ce-8703-d5fb0a7cc67b" providerId="ADAL" clId="{09D20E96-366B-4657-AC74-103CB8D8B9A5}" dt="2018-11-07T12:16:42.432" v="1120" actId="164"/>
          <ac:picMkLst>
            <pc:docMk/>
            <pc:sldMk cId="636014570" sldId="314"/>
            <ac:picMk id="34" creationId="{D874700A-8E09-43FD-B446-E39CB975730B}"/>
          </ac:picMkLst>
        </pc:picChg>
        <pc:picChg chg="mod topLvl">
          <ac:chgData name="Amanda Bamford" userId="07e22ab6-3a95-49ce-8703-d5fb0a7cc67b" providerId="ADAL" clId="{09D20E96-366B-4657-AC74-103CB8D8B9A5}" dt="2018-11-07T12:16:42.432" v="1120" actId="164"/>
          <ac:picMkLst>
            <pc:docMk/>
            <pc:sldMk cId="636014570" sldId="314"/>
            <ac:picMk id="35" creationId="{19E9F1A7-C68A-4566-8DF8-CB00265A1897}"/>
          </ac:picMkLst>
        </pc:picChg>
        <pc:picChg chg="mod topLvl">
          <ac:chgData name="Amanda Bamford" userId="07e22ab6-3a95-49ce-8703-d5fb0a7cc67b" providerId="ADAL" clId="{09D20E96-366B-4657-AC74-103CB8D8B9A5}" dt="2018-11-07T12:16:42.432" v="1120" actId="164"/>
          <ac:picMkLst>
            <pc:docMk/>
            <pc:sldMk cId="636014570" sldId="314"/>
            <ac:picMk id="36" creationId="{B8214BF2-A9E2-43E2-AEA6-0BA3D5656F18}"/>
          </ac:picMkLst>
        </pc:picChg>
        <pc:picChg chg="mod topLvl">
          <ac:chgData name="Amanda Bamford" userId="07e22ab6-3a95-49ce-8703-d5fb0a7cc67b" providerId="ADAL" clId="{09D20E96-366B-4657-AC74-103CB8D8B9A5}" dt="2018-11-07T12:16:42.432" v="1120" actId="164"/>
          <ac:picMkLst>
            <pc:docMk/>
            <pc:sldMk cId="636014570" sldId="314"/>
            <ac:picMk id="37" creationId="{088A6E68-8F58-4B83-ACCB-9C03C5E87673}"/>
          </ac:picMkLst>
        </pc:picChg>
      </pc:sldChg>
      <pc:sldChg chg="addSp modSp">
        <pc:chgData name="Amanda Bamford" userId="07e22ab6-3a95-49ce-8703-d5fb0a7cc67b" providerId="ADAL" clId="{09D20E96-366B-4657-AC74-103CB8D8B9A5}" dt="2018-11-07T12:36:58.820" v="1457" actId="20577"/>
        <pc:sldMkLst>
          <pc:docMk/>
          <pc:sldMk cId="1071900124" sldId="355"/>
        </pc:sldMkLst>
        <pc:spChg chg="mod">
          <ac:chgData name="Amanda Bamford" userId="07e22ab6-3a95-49ce-8703-d5fb0a7cc67b" providerId="ADAL" clId="{09D20E96-366B-4657-AC74-103CB8D8B9A5}" dt="2018-11-07T12:36:46.703" v="1447" actId="20577"/>
          <ac:spMkLst>
            <pc:docMk/>
            <pc:sldMk cId="1071900124" sldId="355"/>
            <ac:spMk id="19" creationId="{5252A847-DE45-4FA3-A1F8-EEBEB845FF8E}"/>
          </ac:spMkLst>
        </pc:spChg>
        <pc:graphicFrameChg chg="add mod modGraphic">
          <ac:chgData name="Amanda Bamford" userId="07e22ab6-3a95-49ce-8703-d5fb0a7cc67b" providerId="ADAL" clId="{09D20E96-366B-4657-AC74-103CB8D8B9A5}" dt="2018-11-07T12:36:56.979" v="1455" actId="20577"/>
          <ac:graphicFrameMkLst>
            <pc:docMk/>
            <pc:sldMk cId="1071900124" sldId="355"/>
            <ac:graphicFrameMk id="6" creationId="{33454F17-92FD-44EA-B9E3-42921104018D}"/>
          </ac:graphicFrameMkLst>
        </pc:graphicFrameChg>
        <pc:graphicFrameChg chg="add mod modGraphic">
          <ac:chgData name="Amanda Bamford" userId="07e22ab6-3a95-49ce-8703-d5fb0a7cc67b" providerId="ADAL" clId="{09D20E96-366B-4657-AC74-103CB8D8B9A5}" dt="2018-11-07T12:36:58.820" v="1457" actId="20577"/>
          <ac:graphicFrameMkLst>
            <pc:docMk/>
            <pc:sldMk cId="1071900124" sldId="355"/>
            <ac:graphicFrameMk id="9" creationId="{E32A2195-23CD-47A9-AF52-340B47F31E3A}"/>
          </ac:graphicFrameMkLst>
        </pc:graphicFrameChg>
      </pc:sldChg>
      <pc:sldChg chg="addSp delSp modSp">
        <pc:chgData name="Amanda Bamford" userId="07e22ab6-3a95-49ce-8703-d5fb0a7cc67b" providerId="ADAL" clId="{09D20E96-366B-4657-AC74-103CB8D8B9A5}" dt="2018-11-07T11:42:10.295" v="686" actId="20577"/>
        <pc:sldMkLst>
          <pc:docMk/>
          <pc:sldMk cId="36917022" sldId="360"/>
        </pc:sldMkLst>
        <pc:spChg chg="mod">
          <ac:chgData name="Amanda Bamford" userId="07e22ab6-3a95-49ce-8703-d5fb0a7cc67b" providerId="ADAL" clId="{09D20E96-366B-4657-AC74-103CB8D8B9A5}" dt="2018-11-07T11:42:10.295" v="686" actId="20577"/>
          <ac:spMkLst>
            <pc:docMk/>
            <pc:sldMk cId="36917022" sldId="360"/>
            <ac:spMk id="19" creationId="{5252A847-DE45-4FA3-A1F8-EEBEB845FF8E}"/>
          </ac:spMkLst>
        </pc:spChg>
        <pc:grpChg chg="add mod">
          <ac:chgData name="Amanda Bamford" userId="07e22ab6-3a95-49ce-8703-d5fb0a7cc67b" providerId="ADAL" clId="{09D20E96-366B-4657-AC74-103CB8D8B9A5}" dt="2018-11-07T11:41:23.888" v="638" actId="1038"/>
          <ac:grpSpMkLst>
            <pc:docMk/>
            <pc:sldMk cId="36917022" sldId="360"/>
            <ac:grpSpMk id="2" creationId="{DA5F76F4-77E4-414D-8169-548DB985104A}"/>
          </ac:grpSpMkLst>
        </pc:grpChg>
        <pc:grpChg chg="add del mod">
          <ac:chgData name="Amanda Bamford" userId="07e22ab6-3a95-49ce-8703-d5fb0a7cc67b" providerId="ADAL" clId="{09D20E96-366B-4657-AC74-103CB8D8B9A5}" dt="2018-11-07T09:43:49.892" v="59" actId="165"/>
          <ac:grpSpMkLst>
            <pc:docMk/>
            <pc:sldMk cId="36917022" sldId="360"/>
            <ac:grpSpMk id="10" creationId="{7E9D6A6A-325C-402C-A380-8F77171476C2}"/>
          </ac:grpSpMkLst>
        </pc:grpChg>
        <pc:grpChg chg="mod topLvl">
          <ac:chgData name="Amanda Bamford" userId="07e22ab6-3a95-49ce-8703-d5fb0a7cc67b" providerId="ADAL" clId="{09D20E96-366B-4657-AC74-103CB8D8B9A5}" dt="2018-11-07T09:45:09.717" v="100" actId="1037"/>
          <ac:grpSpMkLst>
            <pc:docMk/>
            <pc:sldMk cId="36917022" sldId="360"/>
            <ac:grpSpMk id="11" creationId="{A70BEDA7-F1C9-4708-84F9-2E3C0FC747F6}"/>
          </ac:grpSpMkLst>
        </pc:grpChg>
        <pc:grpChg chg="mod topLvl">
          <ac:chgData name="Amanda Bamford" userId="07e22ab6-3a95-49ce-8703-d5fb0a7cc67b" providerId="ADAL" clId="{09D20E96-366B-4657-AC74-103CB8D8B9A5}" dt="2018-11-07T09:48:18.641" v="150" actId="1035"/>
          <ac:grpSpMkLst>
            <pc:docMk/>
            <pc:sldMk cId="36917022" sldId="360"/>
            <ac:grpSpMk id="12" creationId="{3440A1F2-B669-4C92-98FB-DB83E2629CA6}"/>
          </ac:grpSpMkLst>
        </pc:grpChg>
        <pc:grpChg chg="add del mod">
          <ac:chgData name="Amanda Bamford" userId="07e22ab6-3a95-49ce-8703-d5fb0a7cc67b" providerId="ADAL" clId="{09D20E96-366B-4657-AC74-103CB8D8B9A5}" dt="2018-11-07T09:43:39.629" v="57" actId="165"/>
          <ac:grpSpMkLst>
            <pc:docMk/>
            <pc:sldMk cId="36917022" sldId="360"/>
            <ac:grpSpMk id="23" creationId="{44862A21-21B3-4342-BBE9-F2928AC17E2F}"/>
          </ac:grpSpMkLst>
        </pc:grpChg>
        <pc:grpChg chg="mod ord topLvl">
          <ac:chgData name="Amanda Bamford" userId="07e22ab6-3a95-49ce-8703-d5fb0a7cc67b" providerId="ADAL" clId="{09D20E96-366B-4657-AC74-103CB8D8B9A5}" dt="2018-11-07T09:48:36.580" v="151" actId="170"/>
          <ac:grpSpMkLst>
            <pc:docMk/>
            <pc:sldMk cId="36917022" sldId="360"/>
            <ac:grpSpMk id="24" creationId="{96799701-F631-40E5-97E1-E31AF67705C1}"/>
          </ac:grpSpMkLst>
        </pc:grpChg>
        <pc:grpChg chg="mod topLvl">
          <ac:chgData name="Amanda Bamford" userId="07e22ab6-3a95-49ce-8703-d5fb0a7cc67b" providerId="ADAL" clId="{09D20E96-366B-4657-AC74-103CB8D8B9A5}" dt="2018-11-07T09:45:21.320" v="109" actId="1037"/>
          <ac:grpSpMkLst>
            <pc:docMk/>
            <pc:sldMk cId="36917022" sldId="360"/>
            <ac:grpSpMk id="25" creationId="{4B7D1000-D17B-4EF2-8FA1-0C976131AB46}"/>
          </ac:grpSpMkLst>
        </pc:grpChg>
        <pc:grpChg chg="add del mod">
          <ac:chgData name="Amanda Bamford" userId="07e22ab6-3a95-49ce-8703-d5fb0a7cc67b" providerId="ADAL" clId="{09D20E96-366B-4657-AC74-103CB8D8B9A5}" dt="2018-11-07T11:40:49.474" v="631" actId="478"/>
          <ac:grpSpMkLst>
            <pc:docMk/>
            <pc:sldMk cId="36917022" sldId="360"/>
            <ac:grpSpMk id="34" creationId="{CA7ED972-251F-4AD2-8039-38179B1DB405}"/>
          </ac:grpSpMkLst>
        </pc:grpChg>
        <pc:grpChg chg="add del mod">
          <ac:chgData name="Amanda Bamford" userId="07e22ab6-3a95-49ce-8703-d5fb0a7cc67b" providerId="ADAL" clId="{09D20E96-366B-4657-AC74-103CB8D8B9A5}" dt="2018-11-07T11:40:51.364" v="632" actId="478"/>
          <ac:grpSpMkLst>
            <pc:docMk/>
            <pc:sldMk cId="36917022" sldId="360"/>
            <ac:grpSpMk id="41" creationId="{E72FDFDB-6B78-4822-93F4-B80BC80701DA}"/>
          </ac:grpSpMkLst>
        </pc:grpChg>
        <pc:grpChg chg="add del mod">
          <ac:chgData name="Amanda Bamford" userId="07e22ab6-3a95-49ce-8703-d5fb0a7cc67b" providerId="ADAL" clId="{09D20E96-366B-4657-AC74-103CB8D8B9A5}" dt="2018-11-07T11:39:12.263" v="592" actId="165"/>
          <ac:grpSpMkLst>
            <pc:docMk/>
            <pc:sldMk cId="36917022" sldId="360"/>
            <ac:grpSpMk id="48" creationId="{BAA8D7D2-63B3-4D2F-A2AB-B910E1AF4ACA}"/>
          </ac:grpSpMkLst>
        </pc:grpChg>
        <pc:grpChg chg="del mod topLvl">
          <ac:chgData name="Amanda Bamford" userId="07e22ab6-3a95-49ce-8703-d5fb0a7cc67b" providerId="ADAL" clId="{09D20E96-366B-4657-AC74-103CB8D8B9A5}" dt="2018-11-07T11:40:02.704" v="611" actId="165"/>
          <ac:grpSpMkLst>
            <pc:docMk/>
            <pc:sldMk cId="36917022" sldId="360"/>
            <ac:grpSpMk id="49" creationId="{B0A3BEF8-7DB8-43E3-8E7D-51A1BEE42024}"/>
          </ac:grpSpMkLst>
        </pc:grpChg>
        <pc:grpChg chg="add mod">
          <ac:chgData name="Amanda Bamford" userId="07e22ab6-3a95-49ce-8703-d5fb0a7cc67b" providerId="ADAL" clId="{09D20E96-366B-4657-AC74-103CB8D8B9A5}" dt="2018-11-07T11:41:26.697" v="639" actId="1037"/>
          <ac:grpSpMkLst>
            <pc:docMk/>
            <pc:sldMk cId="36917022" sldId="360"/>
            <ac:grpSpMk id="55" creationId="{E05843C3-7685-4D69-85B0-104B005C6205}"/>
          </ac:grpSpMkLst>
        </pc:grpChg>
        <pc:grpChg chg="add mod">
          <ac:chgData name="Amanda Bamford" userId="07e22ab6-3a95-49ce-8703-d5fb0a7cc67b" providerId="ADAL" clId="{09D20E96-366B-4657-AC74-103CB8D8B9A5}" dt="2018-11-07T11:41:14.532" v="637" actId="1076"/>
          <ac:grpSpMkLst>
            <pc:docMk/>
            <pc:sldMk cId="36917022" sldId="360"/>
            <ac:grpSpMk id="61" creationId="{397828EE-345F-46F7-9731-B8648E0181FB}"/>
          </ac:grpSpMkLst>
        </pc:grpChg>
        <pc:graphicFrameChg chg="add mod modGraphic">
          <ac:chgData name="Amanda Bamford" userId="07e22ab6-3a95-49ce-8703-d5fb0a7cc67b" providerId="ADAL" clId="{09D20E96-366B-4657-AC74-103CB8D8B9A5}" dt="2018-11-07T09:49:53.433" v="189" actId="1035"/>
          <ac:graphicFrameMkLst>
            <pc:docMk/>
            <pc:sldMk cId="36917022" sldId="360"/>
            <ac:graphicFrameMk id="6" creationId="{ABC93BA7-5E1F-49F3-A794-4E49BE52F8EA}"/>
          </ac:graphicFrameMkLst>
        </pc:graphicFrameChg>
        <pc:graphicFrameChg chg="add mod modGraphic">
          <ac:chgData name="Amanda Bamford" userId="07e22ab6-3a95-49ce-8703-d5fb0a7cc67b" providerId="ADAL" clId="{09D20E96-366B-4657-AC74-103CB8D8B9A5}" dt="2018-11-07T09:49:53.433" v="189" actId="1035"/>
          <ac:graphicFrameMkLst>
            <pc:docMk/>
            <pc:sldMk cId="36917022" sldId="360"/>
            <ac:graphicFrameMk id="9" creationId="{173A3CAE-69E2-4A25-8E9A-8DCF03B4F678}"/>
          </ac:graphicFrameMkLst>
        </pc:graphicFrameChg>
        <pc:picChg chg="mod topLvl">
          <ac:chgData name="Amanda Bamford" userId="07e22ab6-3a95-49ce-8703-d5fb0a7cc67b" providerId="ADAL" clId="{09D20E96-366B-4657-AC74-103CB8D8B9A5}" dt="2018-11-07T11:40:46.503" v="630" actId="164"/>
          <ac:picMkLst>
            <pc:docMk/>
            <pc:sldMk cId="36917022" sldId="360"/>
            <ac:picMk id="50" creationId="{4E5A71FD-8739-468E-A64D-091FCC304A85}"/>
          </ac:picMkLst>
        </pc:picChg>
        <pc:picChg chg="mod topLvl">
          <ac:chgData name="Amanda Bamford" userId="07e22ab6-3a95-49ce-8703-d5fb0a7cc67b" providerId="ADAL" clId="{09D20E96-366B-4657-AC74-103CB8D8B9A5}" dt="2018-11-07T11:40:46.503" v="630" actId="164"/>
          <ac:picMkLst>
            <pc:docMk/>
            <pc:sldMk cId="36917022" sldId="360"/>
            <ac:picMk id="51" creationId="{06A23CE5-71E6-4063-90BC-283B0618DEDC}"/>
          </ac:picMkLst>
        </pc:picChg>
        <pc:picChg chg="mod topLvl">
          <ac:chgData name="Amanda Bamford" userId="07e22ab6-3a95-49ce-8703-d5fb0a7cc67b" providerId="ADAL" clId="{09D20E96-366B-4657-AC74-103CB8D8B9A5}" dt="2018-11-07T11:40:46.503" v="630" actId="164"/>
          <ac:picMkLst>
            <pc:docMk/>
            <pc:sldMk cId="36917022" sldId="360"/>
            <ac:picMk id="52" creationId="{519803AD-C3AB-47FB-AF96-8963380FFD1A}"/>
          </ac:picMkLst>
        </pc:picChg>
        <pc:picChg chg="mod topLvl">
          <ac:chgData name="Amanda Bamford" userId="07e22ab6-3a95-49ce-8703-d5fb0a7cc67b" providerId="ADAL" clId="{09D20E96-366B-4657-AC74-103CB8D8B9A5}" dt="2018-11-07T11:40:46.503" v="630" actId="164"/>
          <ac:picMkLst>
            <pc:docMk/>
            <pc:sldMk cId="36917022" sldId="360"/>
            <ac:picMk id="53" creationId="{51DE3557-4757-4A25-AF4F-2A0A50E6EBF3}"/>
          </ac:picMkLst>
        </pc:picChg>
        <pc:picChg chg="mod topLvl">
          <ac:chgData name="Amanda Bamford" userId="07e22ab6-3a95-49ce-8703-d5fb0a7cc67b" providerId="ADAL" clId="{09D20E96-366B-4657-AC74-103CB8D8B9A5}" dt="2018-11-07T11:40:46.503" v="630" actId="164"/>
          <ac:picMkLst>
            <pc:docMk/>
            <pc:sldMk cId="36917022" sldId="360"/>
            <ac:picMk id="54" creationId="{06025A24-49C1-4694-9E1E-BBAC5325EFDD}"/>
          </ac:picMkLst>
        </pc:picChg>
      </pc:sldChg>
      <pc:sldChg chg="modSp">
        <pc:chgData name="Amanda Bamford" userId="07e22ab6-3a95-49ce-8703-d5fb0a7cc67b" providerId="ADAL" clId="{09D20E96-366B-4657-AC74-103CB8D8B9A5}" dt="2018-11-07T11:14:26.073" v="269" actId="14100"/>
        <pc:sldMkLst>
          <pc:docMk/>
          <pc:sldMk cId="409937312" sldId="361"/>
        </pc:sldMkLst>
        <pc:spChg chg="mod">
          <ac:chgData name="Amanda Bamford" userId="07e22ab6-3a95-49ce-8703-d5fb0a7cc67b" providerId="ADAL" clId="{09D20E96-366B-4657-AC74-103CB8D8B9A5}" dt="2018-11-07T11:14:19.283" v="263" actId="14100"/>
          <ac:spMkLst>
            <pc:docMk/>
            <pc:sldMk cId="409937312" sldId="361"/>
            <ac:spMk id="2" creationId="{041D1416-9615-47CB-B7F8-F63A1F478D4F}"/>
          </ac:spMkLst>
        </pc:spChg>
        <pc:spChg chg="mod">
          <ac:chgData name="Amanda Bamford" userId="07e22ab6-3a95-49ce-8703-d5fb0a7cc67b" providerId="ADAL" clId="{09D20E96-366B-4657-AC74-103CB8D8B9A5}" dt="2018-11-07T11:14:23.009" v="266" actId="14100"/>
          <ac:spMkLst>
            <pc:docMk/>
            <pc:sldMk cId="409937312" sldId="361"/>
            <ac:spMk id="10" creationId="{9E9B8532-CCCB-4C5E-B66D-6BB79AA01975}"/>
          </ac:spMkLst>
        </pc:spChg>
        <pc:spChg chg="mod">
          <ac:chgData name="Amanda Bamford" userId="07e22ab6-3a95-49ce-8703-d5fb0a7cc67b" providerId="ADAL" clId="{09D20E96-366B-4657-AC74-103CB8D8B9A5}" dt="2018-11-07T11:14:26.073" v="269" actId="14100"/>
          <ac:spMkLst>
            <pc:docMk/>
            <pc:sldMk cId="409937312" sldId="361"/>
            <ac:spMk id="11" creationId="{E1F6B74C-27E0-4146-8069-E063CA50CECA}"/>
          </ac:spMkLst>
        </pc:spChg>
        <pc:spChg chg="mod">
          <ac:chgData name="Amanda Bamford" userId="07e22ab6-3a95-49ce-8703-d5fb0a7cc67b" providerId="ADAL" clId="{09D20E96-366B-4657-AC74-103CB8D8B9A5}" dt="2018-11-07T09:37:45.708" v="7" actId="20577"/>
          <ac:spMkLst>
            <pc:docMk/>
            <pc:sldMk cId="409937312" sldId="361"/>
            <ac:spMk id="19" creationId="{5252A847-DE45-4FA3-A1F8-EEBEB845FF8E}"/>
          </ac:spMkLst>
        </pc:spChg>
        <pc:cxnChg chg="mod">
          <ac:chgData name="Amanda Bamford" userId="07e22ab6-3a95-49ce-8703-d5fb0a7cc67b" providerId="ADAL" clId="{09D20E96-366B-4657-AC74-103CB8D8B9A5}" dt="2018-11-07T11:14:19.283" v="263" actId="14100"/>
          <ac:cxnSpMkLst>
            <pc:docMk/>
            <pc:sldMk cId="409937312" sldId="361"/>
            <ac:cxnSpMk id="4" creationId="{62D0B145-DA79-4940-9B23-B791D14B5D5A}"/>
          </ac:cxnSpMkLst>
        </pc:cxnChg>
        <pc:cxnChg chg="mod">
          <ac:chgData name="Amanda Bamford" userId="07e22ab6-3a95-49ce-8703-d5fb0a7cc67b" providerId="ADAL" clId="{09D20E96-366B-4657-AC74-103CB8D8B9A5}" dt="2018-11-07T11:14:23.009" v="266" actId="14100"/>
          <ac:cxnSpMkLst>
            <pc:docMk/>
            <pc:sldMk cId="409937312" sldId="361"/>
            <ac:cxnSpMk id="14" creationId="{ABD8E6FD-C472-4EC8-9590-8FDB94E2AE5B}"/>
          </ac:cxnSpMkLst>
        </pc:cxnChg>
        <pc:cxnChg chg="mod">
          <ac:chgData name="Amanda Bamford" userId="07e22ab6-3a95-49ce-8703-d5fb0a7cc67b" providerId="ADAL" clId="{09D20E96-366B-4657-AC74-103CB8D8B9A5}" dt="2018-11-07T11:14:26.073" v="269" actId="14100"/>
          <ac:cxnSpMkLst>
            <pc:docMk/>
            <pc:sldMk cId="409937312" sldId="361"/>
            <ac:cxnSpMk id="17" creationId="{5A35A917-BE73-44C1-BEC9-B748D0F08CD8}"/>
          </ac:cxnSpMkLst>
        </pc:cxnChg>
      </pc:sldChg>
      <pc:sldChg chg="addSp delSp modSp add">
        <pc:chgData name="Amanda Bamford" userId="07e22ab6-3a95-49ce-8703-d5fb0a7cc67b" providerId="ADAL" clId="{09D20E96-366B-4657-AC74-103CB8D8B9A5}" dt="2018-11-07T11:49:19.175" v="937" actId="478"/>
        <pc:sldMkLst>
          <pc:docMk/>
          <pc:sldMk cId="3917954632" sldId="362"/>
        </pc:sldMkLst>
        <pc:spChg chg="add del mod">
          <ac:chgData name="Amanda Bamford" userId="07e22ab6-3a95-49ce-8703-d5fb0a7cc67b" providerId="ADAL" clId="{09D20E96-366B-4657-AC74-103CB8D8B9A5}" dt="2018-11-07T11:25:24.379" v="450" actId="478"/>
          <ac:spMkLst>
            <pc:docMk/>
            <pc:sldMk cId="3917954632" sldId="362"/>
            <ac:spMk id="9" creationId="{6B6A4E45-6098-4936-8336-FED642C7BC21}"/>
          </ac:spMkLst>
        </pc:spChg>
        <pc:spChg chg="add del mod">
          <ac:chgData name="Amanda Bamford" userId="07e22ab6-3a95-49ce-8703-d5fb0a7cc67b" providerId="ADAL" clId="{09D20E96-366B-4657-AC74-103CB8D8B9A5}" dt="2018-11-07T11:25:29.006" v="451" actId="478"/>
          <ac:spMkLst>
            <pc:docMk/>
            <pc:sldMk cId="3917954632" sldId="362"/>
            <ac:spMk id="10" creationId="{8C5E572D-921D-48E9-87C9-0893A1E053B9}"/>
          </ac:spMkLst>
        </pc:spChg>
        <pc:spChg chg="add del mod">
          <ac:chgData name="Amanda Bamford" userId="07e22ab6-3a95-49ce-8703-d5fb0a7cc67b" providerId="ADAL" clId="{09D20E96-366B-4657-AC74-103CB8D8B9A5}" dt="2018-11-07T11:45:27.378" v="818" actId="478"/>
          <ac:spMkLst>
            <pc:docMk/>
            <pc:sldMk cId="3917954632" sldId="362"/>
            <ac:spMk id="11" creationId="{770E96B9-8064-4C16-93E3-247A39477670}"/>
          </ac:spMkLst>
        </pc:spChg>
        <pc:spChg chg="add del mod">
          <ac:chgData name="Amanda Bamford" userId="07e22ab6-3a95-49ce-8703-d5fb0a7cc67b" providerId="ADAL" clId="{09D20E96-366B-4657-AC74-103CB8D8B9A5}" dt="2018-11-07T11:45:31.434" v="819" actId="478"/>
          <ac:spMkLst>
            <pc:docMk/>
            <pc:sldMk cId="3917954632" sldId="362"/>
            <ac:spMk id="17" creationId="{7800AB24-1578-4DD6-8799-D93051B16CD1}"/>
          </ac:spMkLst>
        </pc:spChg>
        <pc:spChg chg="mod">
          <ac:chgData name="Amanda Bamford" userId="07e22ab6-3a95-49ce-8703-d5fb0a7cc67b" providerId="ADAL" clId="{09D20E96-366B-4657-AC74-103CB8D8B9A5}" dt="2018-11-07T11:42:46.737" v="733" actId="20577"/>
          <ac:spMkLst>
            <pc:docMk/>
            <pc:sldMk cId="3917954632" sldId="362"/>
            <ac:spMk id="19" creationId="{5252A847-DE45-4FA3-A1F8-EEBEB845FF8E}"/>
          </ac:spMkLst>
        </pc:spChg>
        <pc:spChg chg="add mod topLvl">
          <ac:chgData name="Amanda Bamford" userId="07e22ab6-3a95-49ce-8703-d5fb0a7cc67b" providerId="ADAL" clId="{09D20E96-366B-4657-AC74-103CB8D8B9A5}" dt="2018-11-07T11:48:51.942" v="932" actId="165"/>
          <ac:spMkLst>
            <pc:docMk/>
            <pc:sldMk cId="3917954632" sldId="362"/>
            <ac:spMk id="22" creationId="{62221E61-429C-49F4-88C2-D15457DF34BA}"/>
          </ac:spMkLst>
        </pc:spChg>
        <pc:spChg chg="del mod topLvl">
          <ac:chgData name="Amanda Bamford" userId="07e22ab6-3a95-49ce-8703-d5fb0a7cc67b" providerId="ADAL" clId="{09D20E96-366B-4657-AC74-103CB8D8B9A5}" dt="2018-11-07T11:47:43.766" v="849" actId="478"/>
          <ac:spMkLst>
            <pc:docMk/>
            <pc:sldMk cId="3917954632" sldId="362"/>
            <ac:spMk id="27" creationId="{FDCE2E29-7EFF-4F07-96C5-547128B83F0D}"/>
          </ac:spMkLst>
        </pc:spChg>
        <pc:spChg chg="del mod topLvl">
          <ac:chgData name="Amanda Bamford" userId="07e22ab6-3a95-49ce-8703-d5fb0a7cc67b" providerId="ADAL" clId="{09D20E96-366B-4657-AC74-103CB8D8B9A5}" dt="2018-11-07T11:47:40.491" v="848" actId="478"/>
          <ac:spMkLst>
            <pc:docMk/>
            <pc:sldMk cId="3917954632" sldId="362"/>
            <ac:spMk id="32" creationId="{1838C038-8E21-43D2-848A-6D7C993E0F17}"/>
          </ac:spMkLst>
        </pc:spChg>
        <pc:spChg chg="mod topLvl">
          <ac:chgData name="Amanda Bamford" userId="07e22ab6-3a95-49ce-8703-d5fb0a7cc67b" providerId="ADAL" clId="{09D20E96-366B-4657-AC74-103CB8D8B9A5}" dt="2018-11-07T11:49:05.901" v="934" actId="165"/>
          <ac:spMkLst>
            <pc:docMk/>
            <pc:sldMk cId="3917954632" sldId="362"/>
            <ac:spMk id="37" creationId="{47824382-136E-4773-8D81-1CDB26FE53C2}"/>
          </ac:spMkLst>
        </pc:spChg>
        <pc:grpChg chg="add del mod">
          <ac:chgData name="Amanda Bamford" userId="07e22ab6-3a95-49ce-8703-d5fb0a7cc67b" providerId="ADAL" clId="{09D20E96-366B-4657-AC74-103CB8D8B9A5}" dt="2018-11-07T11:48:51.942" v="932" actId="165"/>
          <ac:grpSpMkLst>
            <pc:docMk/>
            <pc:sldMk cId="3917954632" sldId="362"/>
            <ac:grpSpMk id="2" creationId="{9FDF0AF4-8B45-421A-A397-4C173E327176}"/>
          </ac:grpSpMkLst>
        </pc:grpChg>
        <pc:grpChg chg="add del mod">
          <ac:chgData name="Amanda Bamford" userId="07e22ab6-3a95-49ce-8703-d5fb0a7cc67b" providerId="ADAL" clId="{09D20E96-366B-4657-AC74-103CB8D8B9A5}" dt="2018-11-07T11:46:33.974" v="828" actId="165"/>
          <ac:grpSpMkLst>
            <pc:docMk/>
            <pc:sldMk cId="3917954632" sldId="362"/>
            <ac:grpSpMk id="26" creationId="{0BD4C071-DF30-4AFF-BEB3-28DD2C97B25A}"/>
          </ac:grpSpMkLst>
        </pc:grpChg>
        <pc:grpChg chg="add del mod">
          <ac:chgData name="Amanda Bamford" userId="07e22ab6-3a95-49ce-8703-d5fb0a7cc67b" providerId="ADAL" clId="{09D20E96-366B-4657-AC74-103CB8D8B9A5}" dt="2018-11-07T11:46:22.703" v="825" actId="165"/>
          <ac:grpSpMkLst>
            <pc:docMk/>
            <pc:sldMk cId="3917954632" sldId="362"/>
            <ac:grpSpMk id="31" creationId="{2A2468D5-A6EF-4315-AC93-ED7FB7058419}"/>
          </ac:grpSpMkLst>
        </pc:grpChg>
        <pc:grpChg chg="add del mod">
          <ac:chgData name="Amanda Bamford" userId="07e22ab6-3a95-49ce-8703-d5fb0a7cc67b" providerId="ADAL" clId="{09D20E96-366B-4657-AC74-103CB8D8B9A5}" dt="2018-11-07T11:49:05.901" v="934" actId="165"/>
          <ac:grpSpMkLst>
            <pc:docMk/>
            <pc:sldMk cId="3917954632" sldId="362"/>
            <ac:grpSpMk id="36" creationId="{17EFABD1-6181-4F8A-A2C5-3171DB64089C}"/>
          </ac:grpSpMkLst>
        </pc:grpChg>
        <pc:grpChg chg="add mod">
          <ac:chgData name="Amanda Bamford" userId="07e22ab6-3a95-49ce-8703-d5fb0a7cc67b" providerId="ADAL" clId="{09D20E96-366B-4657-AC74-103CB8D8B9A5}" dt="2018-11-07T11:48:27.818" v="930" actId="1036"/>
          <ac:grpSpMkLst>
            <pc:docMk/>
            <pc:sldMk cId="3917954632" sldId="362"/>
            <ac:grpSpMk id="41" creationId="{25EBCD17-1444-46AA-B2E0-CC2405AFE0C2}"/>
          </ac:grpSpMkLst>
        </pc:grpChg>
        <pc:grpChg chg="add del mod">
          <ac:chgData name="Amanda Bamford" userId="07e22ab6-3a95-49ce-8703-d5fb0a7cc67b" providerId="ADAL" clId="{09D20E96-366B-4657-AC74-103CB8D8B9A5}" dt="2018-11-07T11:49:19.175" v="937" actId="478"/>
          <ac:grpSpMkLst>
            <pc:docMk/>
            <pc:sldMk cId="3917954632" sldId="362"/>
            <ac:grpSpMk id="46" creationId="{774BE73F-AD1C-4331-9775-8A2DE73EBDE6}"/>
          </ac:grpSpMkLst>
        </pc:grpChg>
        <pc:grpChg chg="add del mod">
          <ac:chgData name="Amanda Bamford" userId="07e22ab6-3a95-49ce-8703-d5fb0a7cc67b" providerId="ADAL" clId="{09D20E96-366B-4657-AC74-103CB8D8B9A5}" dt="2018-11-07T11:49:19.175" v="937" actId="478"/>
          <ac:grpSpMkLst>
            <pc:docMk/>
            <pc:sldMk cId="3917954632" sldId="362"/>
            <ac:grpSpMk id="51" creationId="{D051CC4E-CDF8-484A-8122-22B8B8EA19A8}"/>
          </ac:grpSpMkLst>
        </pc:grpChg>
        <pc:graphicFrameChg chg="add mod modGraphic">
          <ac:chgData name="Amanda Bamford" userId="07e22ab6-3a95-49ce-8703-d5fb0a7cc67b" providerId="ADAL" clId="{09D20E96-366B-4657-AC74-103CB8D8B9A5}" dt="2018-11-07T11:21:45.985" v="354" actId="255"/>
          <ac:graphicFrameMkLst>
            <pc:docMk/>
            <pc:sldMk cId="3917954632" sldId="362"/>
            <ac:graphicFrameMk id="6" creationId="{3101CDBF-D961-48A7-9372-95CF76A34BD8}"/>
          </ac:graphicFrameMkLst>
        </pc:graphicFrameChg>
        <pc:picChg chg="add del mod">
          <ac:chgData name="Amanda Bamford" userId="07e22ab6-3a95-49ce-8703-d5fb0a7cc67b" providerId="ADAL" clId="{09D20E96-366B-4657-AC74-103CB8D8B9A5}" dt="2018-11-07T11:25:24.379" v="450" actId="478"/>
          <ac:picMkLst>
            <pc:docMk/>
            <pc:sldMk cId="3917954632" sldId="362"/>
            <ac:picMk id="12" creationId="{D847339A-5C7B-4705-A288-BDB99969318A}"/>
          </ac:picMkLst>
        </pc:picChg>
        <pc:picChg chg="add del mod">
          <ac:chgData name="Amanda Bamford" userId="07e22ab6-3a95-49ce-8703-d5fb0a7cc67b" providerId="ADAL" clId="{09D20E96-366B-4657-AC74-103CB8D8B9A5}" dt="2018-11-07T11:25:24.379" v="450" actId="478"/>
          <ac:picMkLst>
            <pc:docMk/>
            <pc:sldMk cId="3917954632" sldId="362"/>
            <ac:picMk id="13" creationId="{5FDE18E4-34CC-4D55-BEAE-15F7EDC93D1C}"/>
          </ac:picMkLst>
        </pc:picChg>
        <pc:picChg chg="add del mod">
          <ac:chgData name="Amanda Bamford" userId="07e22ab6-3a95-49ce-8703-d5fb0a7cc67b" providerId="ADAL" clId="{09D20E96-366B-4657-AC74-103CB8D8B9A5}" dt="2018-11-07T11:45:31.434" v="819" actId="478"/>
          <ac:picMkLst>
            <pc:docMk/>
            <pc:sldMk cId="3917954632" sldId="362"/>
            <ac:picMk id="14" creationId="{B12481DD-A48D-418C-B2F5-B3B876D9893E}"/>
          </ac:picMkLst>
        </pc:picChg>
        <pc:picChg chg="add del mod">
          <ac:chgData name="Amanda Bamford" userId="07e22ab6-3a95-49ce-8703-d5fb0a7cc67b" providerId="ADAL" clId="{09D20E96-366B-4657-AC74-103CB8D8B9A5}" dt="2018-11-07T11:25:29.006" v="451" actId="478"/>
          <ac:picMkLst>
            <pc:docMk/>
            <pc:sldMk cId="3917954632" sldId="362"/>
            <ac:picMk id="15" creationId="{DC660CF5-9716-4A6F-BB05-5A85B2341AAD}"/>
          </ac:picMkLst>
        </pc:picChg>
        <pc:picChg chg="add del mod">
          <ac:chgData name="Amanda Bamford" userId="07e22ab6-3a95-49ce-8703-d5fb0a7cc67b" providerId="ADAL" clId="{09D20E96-366B-4657-AC74-103CB8D8B9A5}" dt="2018-11-07T11:25:33.627" v="452" actId="478"/>
          <ac:picMkLst>
            <pc:docMk/>
            <pc:sldMk cId="3917954632" sldId="362"/>
            <ac:picMk id="16" creationId="{50FB2BAE-76F2-4F8E-B71C-71254EB16AD4}"/>
          </ac:picMkLst>
        </pc:picChg>
        <pc:picChg chg="add del mod">
          <ac:chgData name="Amanda Bamford" userId="07e22ab6-3a95-49ce-8703-d5fb0a7cc67b" providerId="ADAL" clId="{09D20E96-366B-4657-AC74-103CB8D8B9A5}" dt="2018-11-07T11:45:31.434" v="819" actId="478"/>
          <ac:picMkLst>
            <pc:docMk/>
            <pc:sldMk cId="3917954632" sldId="362"/>
            <ac:picMk id="20" creationId="{EC38101A-E5AF-4C21-9E5C-E47A58BE1608}"/>
          </ac:picMkLst>
        </pc:picChg>
        <pc:picChg chg="add del mod">
          <ac:chgData name="Amanda Bamford" userId="07e22ab6-3a95-49ce-8703-d5fb0a7cc67b" providerId="ADAL" clId="{09D20E96-366B-4657-AC74-103CB8D8B9A5}" dt="2018-11-07T11:45:31.434" v="819" actId="478"/>
          <ac:picMkLst>
            <pc:docMk/>
            <pc:sldMk cId="3917954632" sldId="362"/>
            <ac:picMk id="21" creationId="{74EE3A34-2196-4686-A716-FB03CC8747B5}"/>
          </ac:picMkLst>
        </pc:picChg>
        <pc:picChg chg="add mod topLvl">
          <ac:chgData name="Amanda Bamford" userId="07e22ab6-3a95-49ce-8703-d5fb0a7cc67b" providerId="ADAL" clId="{09D20E96-366B-4657-AC74-103CB8D8B9A5}" dt="2018-11-07T11:48:51.942" v="932" actId="165"/>
          <ac:picMkLst>
            <pc:docMk/>
            <pc:sldMk cId="3917954632" sldId="362"/>
            <ac:picMk id="23" creationId="{EBA82DA2-29A8-4DAA-A7CC-4894D738D2C6}"/>
          </ac:picMkLst>
        </pc:picChg>
        <pc:picChg chg="add mod topLvl">
          <ac:chgData name="Amanda Bamford" userId="07e22ab6-3a95-49ce-8703-d5fb0a7cc67b" providerId="ADAL" clId="{09D20E96-366B-4657-AC74-103CB8D8B9A5}" dt="2018-11-07T11:48:51.942" v="932" actId="165"/>
          <ac:picMkLst>
            <pc:docMk/>
            <pc:sldMk cId="3917954632" sldId="362"/>
            <ac:picMk id="24" creationId="{7F381EFA-65E5-4A8D-B6DA-7086006B34F6}"/>
          </ac:picMkLst>
        </pc:picChg>
        <pc:picChg chg="add del mod topLvl">
          <ac:chgData name="Amanda Bamford" userId="07e22ab6-3a95-49ce-8703-d5fb0a7cc67b" providerId="ADAL" clId="{09D20E96-366B-4657-AC74-103CB8D8B9A5}" dt="2018-11-07T11:48:57.653" v="933" actId="478"/>
          <ac:picMkLst>
            <pc:docMk/>
            <pc:sldMk cId="3917954632" sldId="362"/>
            <ac:picMk id="25" creationId="{C44DC5A2-F475-422B-9FBE-66AD1F44FC91}"/>
          </ac:picMkLst>
        </pc:picChg>
        <pc:picChg chg="del mod topLvl">
          <ac:chgData name="Amanda Bamford" userId="07e22ab6-3a95-49ce-8703-d5fb0a7cc67b" providerId="ADAL" clId="{09D20E96-366B-4657-AC74-103CB8D8B9A5}" dt="2018-11-07T11:47:46.726" v="852" actId="478"/>
          <ac:picMkLst>
            <pc:docMk/>
            <pc:sldMk cId="3917954632" sldId="362"/>
            <ac:picMk id="28" creationId="{1A80A89D-297C-49C3-964E-EC7BB89D8CA3}"/>
          </ac:picMkLst>
        </pc:picChg>
        <pc:picChg chg="del mod topLvl">
          <ac:chgData name="Amanda Bamford" userId="07e22ab6-3a95-49ce-8703-d5fb0a7cc67b" providerId="ADAL" clId="{09D20E96-366B-4657-AC74-103CB8D8B9A5}" dt="2018-11-07T11:47:44.794" v="850" actId="478"/>
          <ac:picMkLst>
            <pc:docMk/>
            <pc:sldMk cId="3917954632" sldId="362"/>
            <ac:picMk id="29" creationId="{0820E86F-972B-40F6-BA79-9AA6D8CC5ABA}"/>
          </ac:picMkLst>
        </pc:picChg>
        <pc:picChg chg="del mod topLvl">
          <ac:chgData name="Amanda Bamford" userId="07e22ab6-3a95-49ce-8703-d5fb0a7cc67b" providerId="ADAL" clId="{09D20E96-366B-4657-AC74-103CB8D8B9A5}" dt="2018-11-07T11:46:36.482" v="829" actId="478"/>
          <ac:picMkLst>
            <pc:docMk/>
            <pc:sldMk cId="3917954632" sldId="362"/>
            <ac:picMk id="30" creationId="{98E29F3C-2C20-47A9-8211-5ADAD74973FA}"/>
          </ac:picMkLst>
        </pc:picChg>
        <pc:picChg chg="del mod topLvl">
          <ac:chgData name="Amanda Bamford" userId="07e22ab6-3a95-49ce-8703-d5fb0a7cc67b" providerId="ADAL" clId="{09D20E96-366B-4657-AC74-103CB8D8B9A5}" dt="2018-11-07T11:47:45.738" v="851" actId="478"/>
          <ac:picMkLst>
            <pc:docMk/>
            <pc:sldMk cId="3917954632" sldId="362"/>
            <ac:picMk id="33" creationId="{EAD83C70-FC03-4E65-8BC7-2857055411EF}"/>
          </ac:picMkLst>
        </pc:picChg>
        <pc:picChg chg="del mod topLvl">
          <ac:chgData name="Amanda Bamford" userId="07e22ab6-3a95-49ce-8703-d5fb0a7cc67b" providerId="ADAL" clId="{09D20E96-366B-4657-AC74-103CB8D8B9A5}" dt="2018-11-07T11:46:28.710" v="827" actId="478"/>
          <ac:picMkLst>
            <pc:docMk/>
            <pc:sldMk cId="3917954632" sldId="362"/>
            <ac:picMk id="34" creationId="{953A52B5-E7A0-458D-9DE6-8AC107AE870B}"/>
          </ac:picMkLst>
        </pc:picChg>
        <pc:picChg chg="del mod topLvl">
          <ac:chgData name="Amanda Bamford" userId="07e22ab6-3a95-49ce-8703-d5fb0a7cc67b" providerId="ADAL" clId="{09D20E96-366B-4657-AC74-103CB8D8B9A5}" dt="2018-11-07T11:46:26.583" v="826" actId="478"/>
          <ac:picMkLst>
            <pc:docMk/>
            <pc:sldMk cId="3917954632" sldId="362"/>
            <ac:picMk id="35" creationId="{082BC8F8-CEB5-4EC7-8139-9E16FF300FD2}"/>
          </ac:picMkLst>
        </pc:picChg>
        <pc:picChg chg="mod topLvl">
          <ac:chgData name="Amanda Bamford" userId="07e22ab6-3a95-49ce-8703-d5fb0a7cc67b" providerId="ADAL" clId="{09D20E96-366B-4657-AC74-103CB8D8B9A5}" dt="2018-11-07T11:49:05.901" v="934" actId="165"/>
          <ac:picMkLst>
            <pc:docMk/>
            <pc:sldMk cId="3917954632" sldId="362"/>
            <ac:picMk id="38" creationId="{B462BFAA-4DBB-4CCE-9559-A3DB70337036}"/>
          </ac:picMkLst>
        </pc:picChg>
        <pc:picChg chg="del mod topLvl">
          <ac:chgData name="Amanda Bamford" userId="07e22ab6-3a95-49ce-8703-d5fb0a7cc67b" providerId="ADAL" clId="{09D20E96-366B-4657-AC74-103CB8D8B9A5}" dt="2018-11-07T11:49:08.597" v="935" actId="478"/>
          <ac:picMkLst>
            <pc:docMk/>
            <pc:sldMk cId="3917954632" sldId="362"/>
            <ac:picMk id="39" creationId="{6BEB65B6-FAF7-448F-9E07-A1EF37EC119D}"/>
          </ac:picMkLst>
        </pc:picChg>
        <pc:picChg chg="del mod topLvl">
          <ac:chgData name="Amanda Bamford" userId="07e22ab6-3a95-49ce-8703-d5fb0a7cc67b" providerId="ADAL" clId="{09D20E96-366B-4657-AC74-103CB8D8B9A5}" dt="2018-11-07T11:49:11.088" v="936" actId="478"/>
          <ac:picMkLst>
            <pc:docMk/>
            <pc:sldMk cId="3917954632" sldId="362"/>
            <ac:picMk id="40" creationId="{0CA3E614-7C31-4D79-A44A-674C2160A45E}"/>
          </ac:picMkLst>
        </pc:picChg>
      </pc:sldChg>
      <pc:sldChg chg="addSp modSp add del">
        <pc:chgData name="Amanda Bamford" userId="07e22ab6-3a95-49ce-8703-d5fb0a7cc67b" providerId="ADAL" clId="{09D20E96-366B-4657-AC74-103CB8D8B9A5}" dt="2018-11-07T11:38:10.038" v="590" actId="2696"/>
        <pc:sldMkLst>
          <pc:docMk/>
          <pc:sldMk cId="2227516607" sldId="363"/>
        </pc:sldMkLst>
        <pc:spChg chg="mod">
          <ac:chgData name="Amanda Bamford" userId="07e22ab6-3a95-49ce-8703-d5fb0a7cc67b" providerId="ADAL" clId="{09D20E96-366B-4657-AC74-103CB8D8B9A5}" dt="2018-11-07T11:15:57.115" v="294" actId="20577"/>
          <ac:spMkLst>
            <pc:docMk/>
            <pc:sldMk cId="2227516607" sldId="363"/>
            <ac:spMk id="19" creationId="{5252A847-DE45-4FA3-A1F8-EEBEB845FF8E}"/>
          </ac:spMkLst>
        </pc:spChg>
        <pc:grpChg chg="add mod">
          <ac:chgData name="Amanda Bamford" userId="07e22ab6-3a95-49ce-8703-d5fb0a7cc67b" providerId="ADAL" clId="{09D20E96-366B-4657-AC74-103CB8D8B9A5}" dt="2018-11-07T11:15:36.743" v="275" actId="1076"/>
          <ac:grpSpMkLst>
            <pc:docMk/>
            <pc:sldMk cId="2227516607" sldId="363"/>
            <ac:grpSpMk id="2" creationId="{C7FBEB4D-D39C-406B-99E5-A0C283D23891}"/>
          </ac:grpSpMkLst>
        </pc:grpChg>
        <pc:graphicFrameChg chg="add mod modGraphic">
          <ac:chgData name="Amanda Bamford" userId="07e22ab6-3a95-49ce-8703-d5fb0a7cc67b" providerId="ADAL" clId="{09D20E96-366B-4657-AC74-103CB8D8B9A5}" dt="2018-11-07T11:15:28.248" v="274" actId="1076"/>
          <ac:graphicFrameMkLst>
            <pc:docMk/>
            <pc:sldMk cId="2227516607" sldId="363"/>
            <ac:graphicFrameMk id="6" creationId="{DB3F1744-A6BE-440B-A87A-6B007F020C6A}"/>
          </ac:graphicFrameMkLst>
        </pc:graphicFrameChg>
        <pc:picChg chg="add mod">
          <ac:chgData name="Amanda Bamford" userId="07e22ab6-3a95-49ce-8703-d5fb0a7cc67b" providerId="ADAL" clId="{09D20E96-366B-4657-AC74-103CB8D8B9A5}" dt="2018-11-07T09:53:39.938" v="237" actId="164"/>
          <ac:picMkLst>
            <pc:docMk/>
            <pc:sldMk cId="2227516607" sldId="363"/>
            <ac:picMk id="9" creationId="{42913BBB-A228-4827-9733-3CD5E8984246}"/>
          </ac:picMkLst>
        </pc:picChg>
        <pc:picChg chg="add mod">
          <ac:chgData name="Amanda Bamford" userId="07e22ab6-3a95-49ce-8703-d5fb0a7cc67b" providerId="ADAL" clId="{09D20E96-366B-4657-AC74-103CB8D8B9A5}" dt="2018-11-07T09:53:39.938" v="237" actId="164"/>
          <ac:picMkLst>
            <pc:docMk/>
            <pc:sldMk cId="2227516607" sldId="363"/>
            <ac:picMk id="10" creationId="{8DBA706B-6850-46EB-BDC7-1D9A44AD7FED}"/>
          </ac:picMkLst>
        </pc:picChg>
        <pc:picChg chg="add mod">
          <ac:chgData name="Amanda Bamford" userId="07e22ab6-3a95-49ce-8703-d5fb0a7cc67b" providerId="ADAL" clId="{09D20E96-366B-4657-AC74-103CB8D8B9A5}" dt="2018-11-07T09:53:39.938" v="237" actId="164"/>
          <ac:picMkLst>
            <pc:docMk/>
            <pc:sldMk cId="2227516607" sldId="363"/>
            <ac:picMk id="11" creationId="{6F5DF2A0-5E20-4618-A141-8A187666A4AF}"/>
          </ac:picMkLst>
        </pc:picChg>
      </pc:sldChg>
      <pc:sldChg chg="addSp modSp add">
        <pc:chgData name="Amanda Bamford" userId="07e22ab6-3a95-49ce-8703-d5fb0a7cc67b" providerId="ADAL" clId="{09D20E96-366B-4657-AC74-103CB8D8B9A5}" dt="2018-11-07T11:19:49.893" v="346" actId="20577"/>
        <pc:sldMkLst>
          <pc:docMk/>
          <pc:sldMk cId="47264121" sldId="364"/>
        </pc:sldMkLst>
        <pc:spChg chg="mod">
          <ac:chgData name="Amanda Bamford" userId="07e22ab6-3a95-49ce-8703-d5fb0a7cc67b" providerId="ADAL" clId="{09D20E96-366B-4657-AC74-103CB8D8B9A5}" dt="2018-11-07T11:19:49.893" v="346" actId="20577"/>
          <ac:spMkLst>
            <pc:docMk/>
            <pc:sldMk cId="47264121" sldId="364"/>
            <ac:spMk id="19" creationId="{5252A847-DE45-4FA3-A1F8-EEBEB845FF8E}"/>
          </ac:spMkLst>
        </pc:spChg>
        <pc:grpChg chg="add mod">
          <ac:chgData name="Amanda Bamford" userId="07e22ab6-3a95-49ce-8703-d5fb0a7cc67b" providerId="ADAL" clId="{09D20E96-366B-4657-AC74-103CB8D8B9A5}" dt="2018-11-07T11:18:58.696" v="329" actId="1076"/>
          <ac:grpSpMkLst>
            <pc:docMk/>
            <pc:sldMk cId="47264121" sldId="364"/>
            <ac:grpSpMk id="6" creationId="{DA87FE5B-C4E4-43EE-BE35-E25172F8E15A}"/>
          </ac:grpSpMkLst>
        </pc:grpChg>
        <pc:grpChg chg="mod">
          <ac:chgData name="Amanda Bamford" userId="07e22ab6-3a95-49ce-8703-d5fb0a7cc67b" providerId="ADAL" clId="{09D20E96-366B-4657-AC74-103CB8D8B9A5}" dt="2018-11-07T11:18:17.157" v="325" actId="555"/>
          <ac:grpSpMkLst>
            <pc:docMk/>
            <pc:sldMk cId="47264121" sldId="364"/>
            <ac:grpSpMk id="9" creationId="{A6EF6B97-01D0-4449-B4D9-C83D0F6EDA7D}"/>
          </ac:grpSpMkLst>
        </pc:grpChg>
        <pc:grpChg chg="mod">
          <ac:chgData name="Amanda Bamford" userId="07e22ab6-3a95-49ce-8703-d5fb0a7cc67b" providerId="ADAL" clId="{09D20E96-366B-4657-AC74-103CB8D8B9A5}" dt="2018-11-07T11:18:17.157" v="325" actId="555"/>
          <ac:grpSpMkLst>
            <pc:docMk/>
            <pc:sldMk cId="47264121" sldId="364"/>
            <ac:grpSpMk id="10" creationId="{C8572C97-131B-479B-A9BF-2B07E69D7202}"/>
          </ac:grpSpMkLst>
        </pc:grpChg>
        <pc:grpChg chg="mod">
          <ac:chgData name="Amanda Bamford" userId="07e22ab6-3a95-49ce-8703-d5fb0a7cc67b" providerId="ADAL" clId="{09D20E96-366B-4657-AC74-103CB8D8B9A5}" dt="2018-11-07T11:18:17.157" v="325" actId="555"/>
          <ac:grpSpMkLst>
            <pc:docMk/>
            <pc:sldMk cId="47264121" sldId="364"/>
            <ac:grpSpMk id="11" creationId="{06D2BDD8-EFFB-41BD-879C-67B3AF14BAC0}"/>
          </ac:grpSpMkLst>
        </pc:grpChg>
        <pc:grpChg chg="add mod">
          <ac:chgData name="Amanda Bamford" userId="07e22ab6-3a95-49ce-8703-d5fb0a7cc67b" providerId="ADAL" clId="{09D20E96-366B-4657-AC74-103CB8D8B9A5}" dt="2018-11-07T11:18:58.696" v="329" actId="1076"/>
          <ac:grpSpMkLst>
            <pc:docMk/>
            <pc:sldMk cId="47264121" sldId="364"/>
            <ac:grpSpMk id="23" creationId="{A05D929C-06F0-4254-8BD3-7249C9A5A1C8}"/>
          </ac:grpSpMkLst>
        </pc:grpChg>
        <pc:grpChg chg="mod">
          <ac:chgData name="Amanda Bamford" userId="07e22ab6-3a95-49ce-8703-d5fb0a7cc67b" providerId="ADAL" clId="{09D20E96-366B-4657-AC74-103CB8D8B9A5}" dt="2018-11-07T11:18:17.157" v="325" actId="555"/>
          <ac:grpSpMkLst>
            <pc:docMk/>
            <pc:sldMk cId="47264121" sldId="364"/>
            <ac:grpSpMk id="24" creationId="{5263FFD9-2ADA-4121-8872-1DAD42B111AE}"/>
          </ac:grpSpMkLst>
        </pc:grpChg>
        <pc:grpChg chg="mod">
          <ac:chgData name="Amanda Bamford" userId="07e22ab6-3a95-49ce-8703-d5fb0a7cc67b" providerId="ADAL" clId="{09D20E96-366B-4657-AC74-103CB8D8B9A5}" dt="2018-11-07T11:18:17.157" v="325" actId="555"/>
          <ac:grpSpMkLst>
            <pc:docMk/>
            <pc:sldMk cId="47264121" sldId="364"/>
            <ac:grpSpMk id="25" creationId="{D83BD71A-A68B-4FE2-A420-E76E68603DC6}"/>
          </ac:grpSpMkLst>
        </pc:grpChg>
        <pc:grpChg chg="mod">
          <ac:chgData name="Amanda Bamford" userId="07e22ab6-3a95-49ce-8703-d5fb0a7cc67b" providerId="ADAL" clId="{09D20E96-366B-4657-AC74-103CB8D8B9A5}" dt="2018-11-07T11:18:17.157" v="325" actId="555"/>
          <ac:grpSpMkLst>
            <pc:docMk/>
            <pc:sldMk cId="47264121" sldId="364"/>
            <ac:grpSpMk id="26" creationId="{37BD0364-9E1F-4617-86A9-6F271E603B0B}"/>
          </ac:grpSpMkLst>
        </pc:grpChg>
      </pc:sldChg>
      <pc:sldChg chg="addSp modSp add">
        <pc:chgData name="Amanda Bamford" userId="07e22ab6-3a95-49ce-8703-d5fb0a7cc67b" providerId="ADAL" clId="{09D20E96-366B-4657-AC74-103CB8D8B9A5}" dt="2018-11-07T12:29:21.560" v="1279" actId="20577"/>
        <pc:sldMkLst>
          <pc:docMk/>
          <pc:sldMk cId="3527818010" sldId="365"/>
        </pc:sldMkLst>
        <pc:spChg chg="add mod">
          <ac:chgData name="Amanda Bamford" userId="07e22ab6-3a95-49ce-8703-d5fb0a7cc67b" providerId="ADAL" clId="{09D20E96-366B-4657-AC74-103CB8D8B9A5}" dt="2018-11-07T12:20:10.092" v="1215" actId="14100"/>
          <ac:spMkLst>
            <pc:docMk/>
            <pc:sldMk cId="3527818010" sldId="365"/>
            <ac:spMk id="9" creationId="{040C7659-93C0-403E-BD55-A769E9684486}"/>
          </ac:spMkLst>
        </pc:spChg>
        <pc:spChg chg="mod">
          <ac:chgData name="Amanda Bamford" userId="07e22ab6-3a95-49ce-8703-d5fb0a7cc67b" providerId="ADAL" clId="{09D20E96-366B-4657-AC74-103CB8D8B9A5}" dt="2018-11-07T12:29:21.560" v="1279" actId="20577"/>
          <ac:spMkLst>
            <pc:docMk/>
            <pc:sldMk cId="3527818010" sldId="365"/>
            <ac:spMk id="19" creationId="{5252A847-DE45-4FA3-A1F8-EEBEB845FF8E}"/>
          </ac:spMkLst>
        </pc:spChg>
        <pc:picChg chg="add mod">
          <ac:chgData name="Amanda Bamford" userId="07e22ab6-3a95-49ce-8703-d5fb0a7cc67b" providerId="ADAL" clId="{09D20E96-366B-4657-AC74-103CB8D8B9A5}" dt="2018-11-07T12:19:06.757" v="1183" actId="14100"/>
          <ac:picMkLst>
            <pc:docMk/>
            <pc:sldMk cId="3527818010" sldId="365"/>
            <ac:picMk id="6" creationId="{998D3147-3266-4EA8-93DD-13A0F69225ED}"/>
          </ac:picMkLst>
        </pc:picChg>
      </pc:sldChg>
      <pc:sldChg chg="add del">
        <pc:chgData name="Amanda Bamford" userId="07e22ab6-3a95-49ce-8703-d5fb0a7cc67b" providerId="ADAL" clId="{09D20E96-366B-4657-AC74-103CB8D8B9A5}" dt="2018-11-07T11:41:53.639" v="641" actId="2696"/>
        <pc:sldMkLst>
          <pc:docMk/>
          <pc:sldMk cId="1920548561" sldId="366"/>
        </pc:sldMkLst>
      </pc:sldChg>
      <pc:sldChg chg="addSp delSp modSp add">
        <pc:chgData name="Amanda Bamford" userId="07e22ab6-3a95-49ce-8703-d5fb0a7cc67b" providerId="ADAL" clId="{09D20E96-366B-4657-AC74-103CB8D8B9A5}" dt="2018-11-07T11:38:01.372" v="589" actId="20577"/>
        <pc:sldMkLst>
          <pc:docMk/>
          <pc:sldMk cId="2373661627" sldId="367"/>
        </pc:sldMkLst>
        <pc:spChg chg="mod">
          <ac:chgData name="Amanda Bamford" userId="07e22ab6-3a95-49ce-8703-d5fb0a7cc67b" providerId="ADAL" clId="{09D20E96-366B-4657-AC74-103CB8D8B9A5}" dt="2018-11-07T11:38:01.372" v="589" actId="20577"/>
          <ac:spMkLst>
            <pc:docMk/>
            <pc:sldMk cId="2373661627" sldId="367"/>
            <ac:spMk id="19" creationId="{5252A847-DE45-4FA3-A1F8-EEBEB845FF8E}"/>
          </ac:spMkLst>
        </pc:spChg>
        <pc:grpChg chg="del">
          <ac:chgData name="Amanda Bamford" userId="07e22ab6-3a95-49ce-8703-d5fb0a7cc67b" providerId="ADAL" clId="{09D20E96-366B-4657-AC74-103CB8D8B9A5}" dt="2018-11-07T11:32:13.832" v="480" actId="478"/>
          <ac:grpSpMkLst>
            <pc:docMk/>
            <pc:sldMk cId="2373661627" sldId="367"/>
            <ac:grpSpMk id="2" creationId="{C7FBEB4D-D39C-406B-99E5-A0C283D23891}"/>
          </ac:grpSpMkLst>
        </pc:grpChg>
        <pc:grpChg chg="add mod">
          <ac:chgData name="Amanda Bamford" userId="07e22ab6-3a95-49ce-8703-d5fb0a7cc67b" providerId="ADAL" clId="{09D20E96-366B-4657-AC74-103CB8D8B9A5}" dt="2018-11-07T11:37:38.284" v="570" actId="1076"/>
          <ac:grpSpMkLst>
            <pc:docMk/>
            <pc:sldMk cId="2373661627" sldId="367"/>
            <ac:grpSpMk id="5" creationId="{D010BBCA-D5A6-4AE5-BB05-72E00E035DAB}"/>
          </ac:grpSpMkLst>
        </pc:grpChg>
        <pc:grpChg chg="add mod">
          <ac:chgData name="Amanda Bamford" userId="07e22ab6-3a95-49ce-8703-d5fb0a7cc67b" providerId="ADAL" clId="{09D20E96-366B-4657-AC74-103CB8D8B9A5}" dt="2018-11-07T11:37:38.284" v="570" actId="1076"/>
          <ac:grpSpMkLst>
            <pc:docMk/>
            <pc:sldMk cId="2373661627" sldId="367"/>
            <ac:grpSpMk id="17" creationId="{8C79FE01-D719-46E6-AD4B-8898F82C8C44}"/>
          </ac:grpSpMkLst>
        </pc:grpChg>
        <pc:grpChg chg="add mod">
          <ac:chgData name="Amanda Bamford" userId="07e22ab6-3a95-49ce-8703-d5fb0a7cc67b" providerId="ADAL" clId="{09D20E96-366B-4657-AC74-103CB8D8B9A5}" dt="2018-11-07T11:37:38.284" v="570" actId="1076"/>
          <ac:grpSpMkLst>
            <pc:docMk/>
            <pc:sldMk cId="2373661627" sldId="367"/>
            <ac:grpSpMk id="23" creationId="{1F1D5099-D645-4F85-9118-3DC0B7D7047C}"/>
          </ac:grpSpMkLst>
        </pc:grpChg>
        <pc:grpChg chg="add mod">
          <ac:chgData name="Amanda Bamford" userId="07e22ab6-3a95-49ce-8703-d5fb0a7cc67b" providerId="ADAL" clId="{09D20E96-366B-4657-AC74-103CB8D8B9A5}" dt="2018-11-07T11:37:38.284" v="570" actId="1076"/>
          <ac:grpSpMkLst>
            <pc:docMk/>
            <pc:sldMk cId="2373661627" sldId="367"/>
            <ac:grpSpMk id="27" creationId="{62346143-5CB3-41B6-BBB9-975C718DDFFA}"/>
          </ac:grpSpMkLst>
        </pc:grpChg>
        <pc:picChg chg="add mod">
          <ac:chgData name="Amanda Bamford" userId="07e22ab6-3a95-49ce-8703-d5fb0a7cc67b" providerId="ADAL" clId="{09D20E96-366B-4657-AC74-103CB8D8B9A5}" dt="2018-11-07T11:35:17.368" v="502" actId="164"/>
          <ac:picMkLst>
            <pc:docMk/>
            <pc:sldMk cId="2373661627" sldId="367"/>
            <ac:picMk id="4" creationId="{A4EED9DA-0249-4431-92DC-234544DB3323}"/>
          </ac:picMkLst>
        </pc:picChg>
        <pc:picChg chg="add mod">
          <ac:chgData name="Amanda Bamford" userId="07e22ab6-3a95-49ce-8703-d5fb0a7cc67b" providerId="ADAL" clId="{09D20E96-366B-4657-AC74-103CB8D8B9A5}" dt="2018-11-07T11:35:17.368" v="502" actId="164"/>
          <ac:picMkLst>
            <pc:docMk/>
            <pc:sldMk cId="2373661627" sldId="367"/>
            <ac:picMk id="13" creationId="{4C618BE3-AAFD-4F83-B63B-8E05ED05A6A6}"/>
          </ac:picMkLst>
        </pc:picChg>
        <pc:picChg chg="add del mod">
          <ac:chgData name="Amanda Bamford" userId="07e22ab6-3a95-49ce-8703-d5fb0a7cc67b" providerId="ADAL" clId="{09D20E96-366B-4657-AC74-103CB8D8B9A5}" dt="2018-11-07T11:35:08.922" v="501" actId="478"/>
          <ac:picMkLst>
            <pc:docMk/>
            <pc:sldMk cId="2373661627" sldId="367"/>
            <ac:picMk id="14" creationId="{66F4FFB4-5DDF-4B62-89DA-FA24F26CDDB5}"/>
          </ac:picMkLst>
        </pc:picChg>
        <pc:picChg chg="add mod">
          <ac:chgData name="Amanda Bamford" userId="07e22ab6-3a95-49ce-8703-d5fb0a7cc67b" providerId="ADAL" clId="{09D20E96-366B-4657-AC74-103CB8D8B9A5}" dt="2018-11-07T11:35:17.368" v="502" actId="164"/>
          <ac:picMkLst>
            <pc:docMk/>
            <pc:sldMk cId="2373661627" sldId="367"/>
            <ac:picMk id="15" creationId="{81A1DD2D-7768-478F-BDB2-A6696070BA95}"/>
          </ac:picMkLst>
        </pc:picChg>
      </pc:sldChg>
      <pc:sldChg chg="add">
        <pc:chgData name="Amanda Bamford" userId="07e22ab6-3a95-49ce-8703-d5fb0a7cc67b" providerId="ADAL" clId="{09D20E96-366B-4657-AC74-103CB8D8B9A5}" dt="2018-11-07T11:19:46.341" v="343"/>
        <pc:sldMkLst>
          <pc:docMk/>
          <pc:sldMk cId="1598571604" sldId="368"/>
        </pc:sldMkLst>
      </pc:sldChg>
      <pc:sldChg chg="add">
        <pc:chgData name="Amanda Bamford" userId="07e22ab6-3a95-49ce-8703-d5fb0a7cc67b" providerId="ADAL" clId="{09D20E96-366B-4657-AC74-103CB8D8B9A5}" dt="2018-11-07T11:37:54.083" v="571"/>
        <pc:sldMkLst>
          <pc:docMk/>
          <pc:sldMk cId="868351434" sldId="369"/>
        </pc:sldMkLst>
      </pc:sldChg>
      <pc:sldChg chg="add">
        <pc:chgData name="Amanda Bamford" userId="07e22ab6-3a95-49ce-8703-d5fb0a7cc67b" providerId="ADAL" clId="{09D20E96-366B-4657-AC74-103CB8D8B9A5}" dt="2018-11-07T11:42:01.786" v="642"/>
        <pc:sldMkLst>
          <pc:docMk/>
          <pc:sldMk cId="3598047377" sldId="370"/>
        </pc:sldMkLst>
      </pc:sldChg>
      <pc:sldChg chg="add">
        <pc:chgData name="Amanda Bamford" userId="07e22ab6-3a95-49ce-8703-d5fb0a7cc67b" providerId="ADAL" clId="{09D20E96-366B-4657-AC74-103CB8D8B9A5}" dt="2018-11-07T11:48:34.713" v="931"/>
        <pc:sldMkLst>
          <pc:docMk/>
          <pc:sldMk cId="2979858080" sldId="371"/>
        </pc:sldMkLst>
      </pc:sldChg>
      <pc:sldChg chg="add">
        <pc:chgData name="Amanda Bamford" userId="07e22ab6-3a95-49ce-8703-d5fb0a7cc67b" providerId="ADAL" clId="{09D20E96-366B-4657-AC74-103CB8D8B9A5}" dt="2018-11-07T12:17:11.965" v="1124"/>
        <pc:sldMkLst>
          <pc:docMk/>
          <pc:sldMk cId="1598403412" sldId="372"/>
        </pc:sldMkLst>
      </pc:sldChg>
      <pc:sldChg chg="add">
        <pc:chgData name="Amanda Bamford" userId="07e22ab6-3a95-49ce-8703-d5fb0a7cc67b" providerId="ADAL" clId="{09D20E96-366B-4657-AC74-103CB8D8B9A5}" dt="2018-11-07T12:28:47.225" v="1236"/>
        <pc:sldMkLst>
          <pc:docMk/>
          <pc:sldMk cId="4156205212" sldId="373"/>
        </pc:sldMkLst>
      </pc:sldChg>
      <pc:sldChg chg="add">
        <pc:chgData name="Amanda Bamford" userId="07e22ab6-3a95-49ce-8703-d5fb0a7cc67b" providerId="ADAL" clId="{09D20E96-366B-4657-AC74-103CB8D8B9A5}" dt="2018-11-07T12:29:14.345" v="1249"/>
        <pc:sldMkLst>
          <pc:docMk/>
          <pc:sldMk cId="1507424386" sldId="374"/>
        </pc:sldMkLst>
      </pc:sldChg>
      <pc:sldChg chg="add">
        <pc:chgData name="Amanda Bamford" userId="07e22ab6-3a95-49ce-8703-d5fb0a7cc67b" providerId="ADAL" clId="{09D20E96-366B-4657-AC74-103CB8D8B9A5}" dt="2018-11-07T12:36:39.209" v="1418"/>
        <pc:sldMkLst>
          <pc:docMk/>
          <pc:sldMk cId="2173121307" sldId="375"/>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03/01/2019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1268681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03/01/2019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011748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03/01/2019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3039993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03/01/2019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214666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C43C518-2E58-4E98-8F61-29A47E1D445A}" type="datetimeFigureOut">
              <a:rPr lang="en-GB" smtClean="0"/>
              <a:t>03/01/2019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68116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C43C518-2E58-4E98-8F61-29A47E1D445A}" type="datetimeFigureOut">
              <a:rPr lang="en-GB" smtClean="0"/>
              <a:t>03/01/2019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0931389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C43C518-2E58-4E98-8F61-29A47E1D445A}" type="datetimeFigureOut">
              <a:rPr lang="en-GB" smtClean="0"/>
              <a:t>03/01/2019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1321331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C43C518-2E58-4E98-8F61-29A47E1D445A}" type="datetimeFigureOut">
              <a:rPr lang="en-GB" smtClean="0"/>
              <a:t>03/01/2019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232838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43C518-2E58-4E98-8F61-29A47E1D445A}" type="datetimeFigureOut">
              <a:rPr lang="en-GB" smtClean="0"/>
              <a:t>03/01/2019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1310637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43C518-2E58-4E98-8F61-29A47E1D445A}" type="datetimeFigureOut">
              <a:rPr lang="en-GB" smtClean="0"/>
              <a:t>03/01/2019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0387609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43C518-2E58-4E98-8F61-29A47E1D445A}" type="datetimeFigureOut">
              <a:rPr lang="en-GB" smtClean="0"/>
              <a:t>03/01/2019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245848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43C518-2E58-4E98-8F61-29A47E1D445A}" type="datetimeFigureOut">
              <a:rPr lang="en-GB" smtClean="0"/>
              <a:t>03/01/2019</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B0018D-5503-4B9E-8996-530C5B2D4BAD}" type="slidenum">
              <a:rPr lang="en-GB" smtClean="0"/>
              <a:t>‹#›</a:t>
            </a:fld>
            <a:endParaRPr lang="en-GB"/>
          </a:p>
        </p:txBody>
      </p:sp>
    </p:spTree>
    <p:extLst>
      <p:ext uri="{BB962C8B-B14F-4D97-AF65-F5344CB8AC3E}">
        <p14:creationId xmlns:p14="http://schemas.microsoft.com/office/powerpoint/2010/main" val="42524114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classroomsecrets.co.uk/make-whole-year-4-resource-pack" TargetMode="External"/><Relationship Id="rId3" Type="http://schemas.openxmlformats.org/officeDocument/2006/relationships/image" Target="../media/image2.png"/><Relationship Id="rId7" Type="http://schemas.openxmlformats.org/officeDocument/2006/relationships/hyperlink" Target="https://classroomsecrets.co.uk/category/maths/year-2/autumn-block-4-multiplication-and-division/" TargetMode="External"/><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hyperlink" Target="https://classroomsecrets.co.uk/content-domain-filter/?fwp_contentdomain=2c8" TargetMode="External"/><Relationship Id="rId5" Type="http://schemas.openxmlformats.org/officeDocument/2006/relationships/hyperlink" Target="https://classroomsecrets.co.uk/content-domain-filter/?fwp_contentdomain=2c9b" TargetMode="External"/><Relationship Id="rId4" Type="http://schemas.openxmlformats.org/officeDocument/2006/relationships/hyperlink" Target="https://classroomsecrets.co.uk/content-domain-filter/?fwp_contentdomain=2c6"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r>
              <a:rPr lang="en-GB" sz="1600" b="1" u="sng" dirty="0">
                <a:solidFill>
                  <a:srgbClr val="E7E6E6">
                    <a:lumMod val="50000"/>
                  </a:srgbClr>
                </a:solidFill>
                <a:latin typeface="Century Gothic" panose="020B0502020202020204" pitchFamily="34" charset="0"/>
              </a:rPr>
              <a:t>Year 2 – Autumn Block 4 – Multiplication and Division – Multiplication from Pictures</a:t>
            </a:r>
          </a:p>
          <a:p>
            <a:pPr lvl="0" algn="ctr"/>
            <a:endParaRPr lang="en-GB" sz="1600" b="1" dirty="0">
              <a:solidFill>
                <a:srgbClr val="E7E6E6">
                  <a:lumMod val="25000"/>
                </a:srgbClr>
              </a:solidFill>
              <a:latin typeface="Century Gothic" panose="020B0502020202020204" pitchFamily="34" charset="0"/>
            </a:endParaRPr>
          </a:p>
          <a:p>
            <a:pPr lvl="0" defTabSz="457200">
              <a:defRPr/>
            </a:pPr>
            <a:r>
              <a:rPr lang="en-GB" sz="1600" b="1" dirty="0">
                <a:solidFill>
                  <a:prstClr val="black"/>
                </a:solidFill>
                <a:latin typeface="Century Gothic" panose="020B0502020202020204" pitchFamily="34" charset="0"/>
              </a:rPr>
              <a:t>About This Resource:</a:t>
            </a:r>
          </a:p>
          <a:p>
            <a:pPr lvl="0" defTabSz="457200">
              <a:defRPr/>
            </a:pPr>
            <a:endParaRPr lang="en-GB" sz="1200" b="1" dirty="0">
              <a:solidFill>
                <a:prstClr val="black"/>
              </a:solidFill>
              <a:latin typeface="Century Gothic" panose="020B0502020202020204" pitchFamily="34" charset="0"/>
            </a:endParaRPr>
          </a:p>
          <a:p>
            <a:pPr lvl="0" defTabSz="457200">
              <a:defRPr/>
            </a:pPr>
            <a:r>
              <a:rPr lang="en-GB" sz="1200" b="1" dirty="0">
                <a:solidFill>
                  <a:prstClr val="black"/>
                </a:solidFill>
                <a:latin typeface="Century Gothic" panose="020B0502020202020204" pitchFamily="34" charset="0"/>
              </a:rPr>
              <a:t>This PowerPoint has been designed to support your teaching of this small step. It includes a starter activity and an example of each question from the Varied Fluency and Reasoning and Problem Solving resources also provided in this pack. You can choose to work through all examples provided or a selection of them depending on the needs of your class.</a:t>
            </a:r>
          </a:p>
          <a:p>
            <a:pPr lvl="0" defTabSz="457200">
              <a:defRPr/>
            </a:pPr>
            <a:endParaRPr lang="en-GB" sz="1200" b="1" dirty="0">
              <a:solidFill>
                <a:prstClr val="black"/>
              </a:solidFill>
              <a:latin typeface="Century Gothic" panose="020B0502020202020204" pitchFamily="34" charset="0"/>
            </a:endParaRPr>
          </a:p>
          <a:p>
            <a:pPr lvl="0" defTabSz="457200">
              <a:defRPr/>
            </a:pPr>
            <a:endParaRPr lang="en-GB" sz="1200" b="1" dirty="0">
              <a:solidFill>
                <a:prstClr val="black"/>
              </a:solidFill>
              <a:latin typeface="Century Gothic" panose="020B0502020202020204" pitchFamily="34" charset="0"/>
            </a:endParaRPr>
          </a:p>
          <a:p>
            <a:pPr lvl="0" defTabSz="457200">
              <a:defRPr/>
            </a:pPr>
            <a:r>
              <a:rPr lang="en-GB" sz="1600" b="1" dirty="0">
                <a:solidFill>
                  <a:prstClr val="black"/>
                </a:solidFill>
                <a:latin typeface="Century Gothic" panose="020B0502020202020204" pitchFamily="34" charset="0"/>
              </a:rPr>
              <a:t>National Curriculum Objectives:</a:t>
            </a:r>
            <a:endParaRPr lang="en-GB" sz="1600" b="1" dirty="0">
              <a:solidFill>
                <a:srgbClr val="FF0000"/>
              </a:solidFill>
              <a:latin typeface="Century Gothic" panose="020B0502020202020204" pitchFamily="34" charset="0"/>
            </a:endParaRPr>
          </a:p>
          <a:p>
            <a:pPr lvl="0" fontAlgn="base">
              <a:defRPr/>
            </a:pPr>
            <a:endParaRPr lang="en-GB" sz="1200" b="1" dirty="0">
              <a:solidFill>
                <a:prstClr val="black"/>
              </a:solidFill>
              <a:latin typeface="Century Gothic" panose="020B0502020202020204" pitchFamily="34" charset="0"/>
            </a:endParaRPr>
          </a:p>
          <a:p>
            <a:pPr fontAlgn="base">
              <a:lnSpc>
                <a:spcPct val="100000"/>
              </a:lnSpc>
              <a:spcAft>
                <a:spcPts val="0"/>
              </a:spcAft>
            </a:pPr>
            <a:r>
              <a:rPr lang="en-US" sz="1200" b="1" dirty="0">
                <a:solidFill>
                  <a:schemeClr val="tx1"/>
                </a:solidFill>
                <a:latin typeface="Century Gothic" panose="020B0502020202020204" pitchFamily="34" charset="0"/>
              </a:rPr>
              <a:t>Mathematics Year 2: (2C6) </a:t>
            </a:r>
            <a:r>
              <a:rPr lang="en-US" sz="1200" b="1" dirty="0">
                <a:solidFill>
                  <a:srgbClr val="0066CC"/>
                </a:solidFill>
                <a:latin typeface="Century Gothic" panose="020B0502020202020204" pitchFamily="34" charset="0"/>
                <a:hlinkClick r:id="rId4">
                  <a:extLst>
                    <a:ext uri="{A12FA001-AC4F-418D-AE19-62706E023703}">
                      <ahyp:hlinkClr xmlns:ahyp="http://schemas.microsoft.com/office/drawing/2018/hyperlinkcolor" val="tx"/>
                    </a:ext>
                  </a:extLst>
                </a:hlinkClick>
              </a:rPr>
              <a:t>Recall and use multiplication and division facts for the 2, 5 and 10 multiplication tables, including </a:t>
            </a:r>
            <a:r>
              <a:rPr lang="en-US" sz="1200" b="1" dirty="0" err="1">
                <a:solidFill>
                  <a:srgbClr val="0066CC"/>
                </a:solidFill>
                <a:latin typeface="Century Gothic" panose="020B0502020202020204" pitchFamily="34" charset="0"/>
                <a:hlinkClick r:id="rId4">
                  <a:extLst>
                    <a:ext uri="{A12FA001-AC4F-418D-AE19-62706E023703}">
                      <ahyp:hlinkClr xmlns:ahyp="http://schemas.microsoft.com/office/drawing/2018/hyperlinkcolor" val="tx"/>
                    </a:ext>
                  </a:extLst>
                </a:hlinkClick>
              </a:rPr>
              <a:t>recognising</a:t>
            </a:r>
            <a:r>
              <a:rPr lang="en-US" sz="1200" b="1" dirty="0">
                <a:solidFill>
                  <a:srgbClr val="0066CC"/>
                </a:solidFill>
                <a:latin typeface="Century Gothic" panose="020B0502020202020204" pitchFamily="34" charset="0"/>
                <a:hlinkClick r:id="rId4">
                  <a:extLst>
                    <a:ext uri="{A12FA001-AC4F-418D-AE19-62706E023703}">
                      <ahyp:hlinkClr xmlns:ahyp="http://schemas.microsoft.com/office/drawing/2018/hyperlinkcolor" val="tx"/>
                    </a:ext>
                  </a:extLst>
                </a:hlinkClick>
              </a:rPr>
              <a:t> odd and even numbers</a:t>
            </a:r>
            <a:endParaRPr lang="en-US" sz="1200" b="1" dirty="0">
              <a:solidFill>
                <a:srgbClr val="0066CC"/>
              </a:solidFill>
              <a:latin typeface="Century Gothic" panose="020B0502020202020204" pitchFamily="34" charset="0"/>
            </a:endParaRPr>
          </a:p>
          <a:p>
            <a:pPr fontAlgn="base">
              <a:lnSpc>
                <a:spcPct val="100000"/>
              </a:lnSpc>
              <a:spcAft>
                <a:spcPts val="0"/>
              </a:spcAft>
            </a:pPr>
            <a:r>
              <a:rPr lang="en-US" sz="1200" b="1" dirty="0">
                <a:solidFill>
                  <a:schemeClr val="tx1"/>
                </a:solidFill>
                <a:latin typeface="Century Gothic" panose="020B0502020202020204" pitchFamily="34" charset="0"/>
              </a:rPr>
              <a:t>Mathematics Year 2: (2C9b</a:t>
            </a:r>
            <a:r>
              <a:rPr lang="en-US" sz="1200" b="1" dirty="0">
                <a:solidFill>
                  <a:srgbClr val="6B6B6B"/>
                </a:solidFill>
                <a:latin typeface="Century Gothic" panose="020B0502020202020204" pitchFamily="34" charset="0"/>
              </a:rPr>
              <a:t>) </a:t>
            </a:r>
            <a:r>
              <a:rPr lang="en-US" sz="1200" b="1" dirty="0">
                <a:solidFill>
                  <a:srgbClr val="0066CC"/>
                </a:solidFill>
                <a:latin typeface="Century Gothic" panose="020B0502020202020204" pitchFamily="34" charset="0"/>
                <a:hlinkClick r:id="rId5">
                  <a:extLst>
                    <a:ext uri="{A12FA001-AC4F-418D-AE19-62706E023703}">
                      <ahyp:hlinkClr xmlns:ahyp="http://schemas.microsoft.com/office/drawing/2018/hyperlinkcolor" val="tx"/>
                    </a:ext>
                  </a:extLst>
                </a:hlinkClick>
              </a:rPr>
              <a:t>Show that multiplication of two numbers can be done in any order (commutative) and division of one number by another cannot</a:t>
            </a:r>
            <a:endParaRPr lang="en-US" sz="1200" b="1" dirty="0">
              <a:solidFill>
                <a:srgbClr val="0066CC"/>
              </a:solidFill>
              <a:latin typeface="Century Gothic" panose="020B0502020202020204" pitchFamily="34" charset="0"/>
            </a:endParaRPr>
          </a:p>
          <a:p>
            <a:pPr fontAlgn="base">
              <a:lnSpc>
                <a:spcPct val="100000"/>
              </a:lnSpc>
              <a:spcAft>
                <a:spcPts val="0"/>
              </a:spcAft>
            </a:pPr>
            <a:r>
              <a:rPr lang="en-US" sz="1200" b="1" dirty="0">
                <a:solidFill>
                  <a:schemeClr val="tx1"/>
                </a:solidFill>
                <a:latin typeface="Century Gothic" panose="020B0502020202020204" pitchFamily="34" charset="0"/>
              </a:rPr>
              <a:t>Mathematics Year 2: (2C8)</a:t>
            </a:r>
            <a:r>
              <a:rPr lang="en-US" sz="1200" b="1" dirty="0">
                <a:solidFill>
                  <a:srgbClr val="6B6B6B"/>
                </a:solidFill>
                <a:latin typeface="Century Gothic" panose="020B0502020202020204" pitchFamily="34" charset="0"/>
              </a:rPr>
              <a:t> </a:t>
            </a:r>
            <a:r>
              <a:rPr lang="en-US" sz="1200" b="1" dirty="0">
                <a:solidFill>
                  <a:srgbClr val="0066CC"/>
                </a:solidFill>
                <a:latin typeface="Century Gothic" panose="020B0502020202020204" pitchFamily="34" charset="0"/>
                <a:hlinkClick r:id="rId6">
                  <a:extLst>
                    <a:ext uri="{A12FA001-AC4F-418D-AE19-62706E023703}">
                      <ahyp:hlinkClr xmlns:ahyp="http://schemas.microsoft.com/office/drawing/2018/hyperlinkcolor" val="tx"/>
                    </a:ext>
                  </a:extLst>
                </a:hlinkClick>
              </a:rPr>
              <a:t>Solve problems involving multiplication and division, using materials, arrays, repeated addition, mental methods, and multiplication and division facts, including problems in contexts</a:t>
            </a:r>
            <a:endParaRPr lang="en-US" sz="1200" b="1" dirty="0">
              <a:solidFill>
                <a:srgbClr val="0066CC"/>
              </a:solidFill>
              <a:latin typeface="Century Gothic" panose="020B0502020202020204" pitchFamily="34" charset="0"/>
            </a:endParaRPr>
          </a:p>
          <a:p>
            <a:pPr lvl="0" defTabSz="457200">
              <a:lnSpc>
                <a:spcPct val="100000"/>
              </a:lnSpc>
              <a:spcAft>
                <a:spcPts val="0"/>
              </a:spcAft>
              <a:buClrTx/>
              <a:buSzTx/>
              <a:tabLst/>
              <a:defRPr/>
            </a:pPr>
            <a:endParaRPr lang="en-GB" sz="1200" b="1" u="sng" dirty="0">
              <a:solidFill>
                <a:prstClr val="black"/>
              </a:solidFill>
              <a:latin typeface="Century Gothic" panose="020B0502020202020204" pitchFamily="34" charset="0"/>
            </a:endParaRPr>
          </a:p>
          <a:p>
            <a:pPr lvl="0" defTabSz="457200">
              <a:lnSpc>
                <a:spcPct val="100000"/>
              </a:lnSpc>
              <a:spcAft>
                <a:spcPts val="0"/>
              </a:spcAft>
              <a:buClrTx/>
              <a:buSzTx/>
              <a:tabLst/>
              <a:defRPr/>
            </a:pPr>
            <a:endParaRPr lang="en-GB" sz="1200" b="1" u="sng" dirty="0">
              <a:solidFill>
                <a:prstClr val="black"/>
              </a:solidFill>
              <a:latin typeface="Century Gothic" panose="020B0502020202020204" pitchFamily="34" charset="0"/>
            </a:endParaRPr>
          </a:p>
          <a:p>
            <a:pPr>
              <a:defRPr/>
            </a:pPr>
            <a:r>
              <a:rPr lang="en-GB" sz="1600" b="1" dirty="0">
                <a:solidFill>
                  <a:prstClr val="black"/>
                </a:solidFill>
                <a:latin typeface="Century Gothic" panose="020B0502020202020204" pitchFamily="34" charset="0"/>
              </a:rPr>
              <a:t>More </a:t>
            </a:r>
            <a:r>
              <a:rPr lang="en-GB" sz="1600" b="1" dirty="0">
                <a:solidFill>
                  <a:prstClr val="black"/>
                </a:solidFill>
                <a:latin typeface="Century Gothic" panose="020B0502020202020204" pitchFamily="34" charset="0"/>
                <a:hlinkClick r:id="rId7"/>
              </a:rPr>
              <a:t>Year 2 Multiplication and Division</a:t>
            </a:r>
            <a:r>
              <a:rPr lang="en-GB" sz="1600" b="1" dirty="0">
                <a:solidFill>
                  <a:prstClr val="black"/>
                </a:solidFill>
                <a:latin typeface="Century Gothic" panose="020B0502020202020204" pitchFamily="34" charset="0"/>
              </a:rPr>
              <a:t> resources.</a:t>
            </a:r>
          </a:p>
          <a:p>
            <a:pPr lvl="0" defTabSz="457200">
              <a:lnSpc>
                <a:spcPct val="100000"/>
              </a:lnSpc>
              <a:spcAft>
                <a:spcPts val="0"/>
              </a:spcAft>
              <a:buClrTx/>
              <a:buSzTx/>
              <a:tabLst/>
              <a:defRPr/>
            </a:pPr>
            <a:endParaRPr lang="en-GB" sz="1200" b="1" dirty="0">
              <a:solidFill>
                <a:prstClr val="black"/>
              </a:solidFill>
              <a:latin typeface="Century Gothic" panose="020B0502020202020204" pitchFamily="34" charset="0"/>
            </a:endParaRPr>
          </a:p>
          <a:p>
            <a:pPr lvl="0" defTabSz="457200">
              <a:lnSpc>
                <a:spcPct val="100000"/>
              </a:lnSpc>
              <a:spcAft>
                <a:spcPts val="0"/>
              </a:spcAft>
              <a:buClrTx/>
              <a:buSzTx/>
              <a:tabLst/>
              <a:defRPr/>
            </a:pPr>
            <a:endParaRPr lang="en-GB" sz="1200" b="1" dirty="0">
              <a:solidFill>
                <a:prstClr val="black"/>
              </a:solidFill>
              <a:latin typeface="Century Gothic" panose="020B0502020202020204" pitchFamily="34" charset="0"/>
            </a:endParaRPr>
          </a:p>
          <a:p>
            <a:pPr lvl="0">
              <a:defRPr/>
            </a:pPr>
            <a:r>
              <a:rPr lang="en-GB" sz="1600" b="1" dirty="0">
                <a:solidFill>
                  <a:prstClr val="black"/>
                </a:solidFill>
                <a:latin typeface="Century Gothic" panose="020B0502020202020204" pitchFamily="34" charset="0"/>
              </a:rPr>
              <a:t>Did you like this resource? Don’t forget to </a:t>
            </a:r>
            <a:r>
              <a:rPr lang="en-GB" sz="1600" b="1" dirty="0">
                <a:solidFill>
                  <a:prstClr val="black"/>
                </a:solidFill>
                <a:latin typeface="Century Gothic" panose="020B0502020202020204" pitchFamily="34" charset="0"/>
                <a:hlinkClick r:id="rId8"/>
              </a:rPr>
              <a:t>review</a:t>
            </a:r>
            <a:r>
              <a:rPr lang="en-GB" sz="1600" b="1" dirty="0">
                <a:solidFill>
                  <a:prstClr val="black"/>
                </a:solidFill>
                <a:latin typeface="Century Gothic" panose="020B0502020202020204" pitchFamily="34" charset="0"/>
              </a:rPr>
              <a:t> it on our website.</a:t>
            </a:r>
          </a:p>
        </p:txBody>
      </p:sp>
      <p:sp>
        <p:nvSpPr>
          <p:cNvPr id="7" name="TextBox 8">
            <a:extLst>
              <a:ext uri="{FF2B5EF4-FFF2-40B4-BE49-F238E27FC236}">
                <a16:creationId xmlns:a16="http://schemas.microsoft.com/office/drawing/2014/main" id="{277FDC6C-B99A-4ED8-B341-A52126824B67}"/>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spTree>
    <p:extLst>
      <p:ext uri="{BB962C8B-B14F-4D97-AF65-F5344CB8AC3E}">
        <p14:creationId xmlns:p14="http://schemas.microsoft.com/office/powerpoint/2010/main" val="26374812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34" name="Picture 33">
            <a:extLst>
              <a:ext uri="{FF2B5EF4-FFF2-40B4-BE49-F238E27FC236}">
                <a16:creationId xmlns:a16="http://schemas.microsoft.com/office/drawing/2014/main" id="{79405460-AD10-4A7D-8E4C-4761FC21FFAB}"/>
              </a:ext>
            </a:extLst>
          </p:cNvPr>
          <p:cNvPicPr>
            <a:picLocks noChangeAspect="1"/>
          </p:cNvPicPr>
          <p:nvPr/>
        </p:nvPicPr>
        <p:blipFill>
          <a:blip r:embed="rId4"/>
          <a:stretch>
            <a:fillRect/>
          </a:stretch>
        </p:blipFill>
        <p:spPr>
          <a:xfrm>
            <a:off x="115438" y="148682"/>
            <a:ext cx="8913124" cy="6322100"/>
          </a:xfrm>
          <a:prstGeom prst="rect">
            <a:avLst/>
          </a:prstGeom>
        </p:spPr>
      </p:pic>
      <p:sp>
        <p:nvSpPr>
          <p:cNvPr id="35" name="Rectangle 34">
            <a:extLst>
              <a:ext uri="{FF2B5EF4-FFF2-40B4-BE49-F238E27FC236}">
                <a16:creationId xmlns:a16="http://schemas.microsoft.com/office/drawing/2014/main" id="{86875982-CF5E-4B25-922A-42733571B98A}"/>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3</a:t>
            </a:r>
          </a:p>
          <a:p>
            <a:pPr algn="ctr"/>
            <a:endParaRPr lang="en-GB" sz="2000" b="1" u="sng" dirty="0">
              <a:solidFill>
                <a:schemeClr val="bg2">
                  <a:lumMod val="50000"/>
                </a:schemeClr>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How much money is there altogether?</a:t>
            </a: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r>
              <a:rPr lang="en-GB" sz="3600" b="1" dirty="0">
                <a:solidFill>
                  <a:srgbClr val="FF0000"/>
                </a:solidFill>
                <a:latin typeface="Century Gothic" panose="020B0502020202020204" pitchFamily="34" charset="0"/>
              </a:rPr>
              <a:t>36p</a:t>
            </a: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rgbClr val="FF0000"/>
              </a:solidFill>
              <a:latin typeface="Century Gothic" panose="020B0502020202020204" pitchFamily="34" charset="0"/>
            </a:endParaRPr>
          </a:p>
          <a:p>
            <a:pPr algn="ctr"/>
            <a:br>
              <a:rPr lang="en-GB" sz="2000" b="1" dirty="0">
                <a:latin typeface="Century Gothic" panose="020B0502020202020204" pitchFamily="34" charset="0"/>
              </a:rPr>
            </a:br>
            <a:endParaRPr lang="en-GB" sz="2000" b="1" u="sng" dirty="0">
              <a:solidFill>
                <a:schemeClr val="bg2">
                  <a:lumMod val="50000"/>
                </a:schemeClr>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p:txBody>
      </p:sp>
    </p:spTree>
    <p:extLst>
      <p:ext uri="{BB962C8B-B14F-4D97-AF65-F5344CB8AC3E}">
        <p14:creationId xmlns:p14="http://schemas.microsoft.com/office/powerpoint/2010/main" val="4921367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17" name="Picture 16">
            <a:extLst>
              <a:ext uri="{FF2B5EF4-FFF2-40B4-BE49-F238E27FC236}">
                <a16:creationId xmlns:a16="http://schemas.microsoft.com/office/drawing/2014/main" id="{432CDBD4-3B3A-496B-A737-4242A76FFE3F}"/>
              </a:ext>
            </a:extLst>
          </p:cNvPr>
          <p:cNvPicPr>
            <a:picLocks noChangeAspect="1"/>
          </p:cNvPicPr>
          <p:nvPr/>
        </p:nvPicPr>
        <p:blipFill>
          <a:blip r:embed="rId4"/>
          <a:stretch>
            <a:fillRect/>
          </a:stretch>
        </p:blipFill>
        <p:spPr>
          <a:xfrm>
            <a:off x="115438" y="148682"/>
            <a:ext cx="8913124" cy="6322100"/>
          </a:xfrm>
          <a:prstGeom prst="rect">
            <a:avLst/>
          </a:prstGeom>
        </p:spPr>
      </p:pic>
      <p:sp>
        <p:nvSpPr>
          <p:cNvPr id="20" name="Rectangle 19">
            <a:extLst>
              <a:ext uri="{FF2B5EF4-FFF2-40B4-BE49-F238E27FC236}">
                <a16:creationId xmlns:a16="http://schemas.microsoft.com/office/drawing/2014/main" id="{F81107BD-B90B-407F-BE2A-772EEB101D17}"/>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4</a:t>
            </a:r>
          </a:p>
          <a:p>
            <a:pPr algn="ctr"/>
            <a:endParaRPr lang="en-GB" sz="2000" b="1" u="sng" dirty="0">
              <a:solidFill>
                <a:schemeClr val="bg2">
                  <a:lumMod val="50000"/>
                </a:schemeClr>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Complete the equal groups to match the calculation.</a:t>
            </a: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r>
              <a:rPr lang="en-GB" sz="2000" b="1" dirty="0">
                <a:solidFill>
                  <a:srgbClr val="FF0000"/>
                </a:solidFill>
                <a:latin typeface="Century Gothic" panose="020B0502020202020204" pitchFamily="34" charset="0"/>
              </a:rPr>
              <a:t> </a:t>
            </a:r>
            <a:endParaRPr lang="en-GB" sz="2400" b="1" dirty="0">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p:txBody>
      </p:sp>
      <p:graphicFrame>
        <p:nvGraphicFramePr>
          <p:cNvPr id="21" name="Table 20">
            <a:extLst>
              <a:ext uri="{FF2B5EF4-FFF2-40B4-BE49-F238E27FC236}">
                <a16:creationId xmlns:a16="http://schemas.microsoft.com/office/drawing/2014/main" id="{286A5E1A-B444-4FF2-8D37-BFAC901AD337}"/>
              </a:ext>
            </a:extLst>
          </p:cNvPr>
          <p:cNvGraphicFramePr>
            <a:graphicFrameLocks noGrp="1"/>
          </p:cNvGraphicFramePr>
          <p:nvPr>
            <p:extLst>
              <p:ext uri="{D42A27DB-BD31-4B8C-83A1-F6EECF244321}">
                <p14:modId xmlns:p14="http://schemas.microsoft.com/office/powerpoint/2010/main" val="3504117647"/>
              </p:ext>
            </p:extLst>
          </p:nvPr>
        </p:nvGraphicFramePr>
        <p:xfrm>
          <a:off x="3372585" y="1599677"/>
          <a:ext cx="2398830" cy="609540"/>
        </p:xfrm>
        <a:graphic>
          <a:graphicData uri="http://schemas.openxmlformats.org/drawingml/2006/table">
            <a:tbl>
              <a:tblPr firstRow="1" bandRow="1">
                <a:tableStyleId>{5940675A-B579-460E-94D1-54222C63F5DA}</a:tableStyleId>
              </a:tblPr>
              <a:tblGrid>
                <a:gridCol w="681961">
                  <a:extLst>
                    <a:ext uri="{9D8B030D-6E8A-4147-A177-3AD203B41FA5}">
                      <a16:colId xmlns:a16="http://schemas.microsoft.com/office/drawing/2014/main" val="1037604001"/>
                    </a:ext>
                  </a:extLst>
                </a:gridCol>
                <a:gridCol w="277571">
                  <a:extLst>
                    <a:ext uri="{9D8B030D-6E8A-4147-A177-3AD203B41FA5}">
                      <a16:colId xmlns:a16="http://schemas.microsoft.com/office/drawing/2014/main" val="1484887716"/>
                    </a:ext>
                  </a:extLst>
                </a:gridCol>
                <a:gridCol w="479766">
                  <a:extLst>
                    <a:ext uri="{9D8B030D-6E8A-4147-A177-3AD203B41FA5}">
                      <a16:colId xmlns:a16="http://schemas.microsoft.com/office/drawing/2014/main" val="3358457931"/>
                    </a:ext>
                  </a:extLst>
                </a:gridCol>
                <a:gridCol w="479766">
                  <a:extLst>
                    <a:ext uri="{9D8B030D-6E8A-4147-A177-3AD203B41FA5}">
                      <a16:colId xmlns:a16="http://schemas.microsoft.com/office/drawing/2014/main" val="3644274340"/>
                    </a:ext>
                  </a:extLst>
                </a:gridCol>
                <a:gridCol w="479766">
                  <a:extLst>
                    <a:ext uri="{9D8B030D-6E8A-4147-A177-3AD203B41FA5}">
                      <a16:colId xmlns:a16="http://schemas.microsoft.com/office/drawing/2014/main" val="1588456372"/>
                    </a:ext>
                  </a:extLst>
                </a:gridCol>
              </a:tblGrid>
              <a:tr h="609303">
                <a:tc>
                  <a:txBody>
                    <a:bodyPr/>
                    <a:lstStyle/>
                    <a:p>
                      <a:pPr algn="ctr"/>
                      <a:r>
                        <a:rPr lang="en-GB" sz="3200" b="1" dirty="0">
                          <a:latin typeface="Century Gothic" panose="020B0502020202020204" pitchFamily="34" charset="0"/>
                        </a:rPr>
                        <a:t>3</a:t>
                      </a:r>
                    </a:p>
                  </a:txBody>
                  <a:tcPr marL="121861" marR="121861" marT="60930" marB="609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200" b="1" dirty="0">
                          <a:latin typeface="Century Gothic" panose="020B0502020202020204" pitchFamily="34" charset="0"/>
                        </a:rPr>
                        <a:t>x</a:t>
                      </a:r>
                    </a:p>
                  </a:txBody>
                  <a:tcPr marL="121861" marR="121861" marT="60930" marB="6093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3200" b="1" dirty="0">
                          <a:latin typeface="Century Gothic" panose="020B0502020202020204" pitchFamily="34" charset="0"/>
                        </a:rPr>
                        <a:t>3</a:t>
                      </a:r>
                    </a:p>
                  </a:txBody>
                  <a:tcPr marL="121861" marR="121861" marT="60930" marB="6093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3200" b="1" dirty="0">
                          <a:latin typeface="Century Gothic" panose="020B0502020202020204" pitchFamily="34" charset="0"/>
                        </a:rPr>
                        <a:t>=</a:t>
                      </a:r>
                    </a:p>
                  </a:txBody>
                  <a:tcPr marL="0" marR="0" marT="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GB" sz="3200" b="1" dirty="0">
                          <a:latin typeface="Century Gothic" panose="020B0502020202020204" pitchFamily="34" charset="0"/>
                        </a:rPr>
                        <a:t>9</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49539044"/>
                  </a:ext>
                </a:extLst>
              </a:tr>
            </a:tbl>
          </a:graphicData>
        </a:graphic>
      </p:graphicFrame>
    </p:spTree>
    <p:extLst>
      <p:ext uri="{BB962C8B-B14F-4D97-AF65-F5344CB8AC3E}">
        <p14:creationId xmlns:p14="http://schemas.microsoft.com/office/powerpoint/2010/main" val="37615785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20" name="Picture 19">
            <a:extLst>
              <a:ext uri="{FF2B5EF4-FFF2-40B4-BE49-F238E27FC236}">
                <a16:creationId xmlns:a16="http://schemas.microsoft.com/office/drawing/2014/main" id="{50C6A0B4-763E-4183-BD33-01315E0BD6BD}"/>
              </a:ext>
            </a:extLst>
          </p:cNvPr>
          <p:cNvPicPr>
            <a:picLocks noChangeAspect="1"/>
          </p:cNvPicPr>
          <p:nvPr/>
        </p:nvPicPr>
        <p:blipFill>
          <a:blip r:embed="rId4"/>
          <a:stretch>
            <a:fillRect/>
          </a:stretch>
        </p:blipFill>
        <p:spPr>
          <a:xfrm>
            <a:off x="115438" y="148682"/>
            <a:ext cx="8913124" cy="6322100"/>
          </a:xfrm>
          <a:prstGeom prst="rect">
            <a:avLst/>
          </a:prstGeom>
        </p:spPr>
      </p:pic>
      <p:sp>
        <p:nvSpPr>
          <p:cNvPr id="27" name="Rectangle 26">
            <a:extLst>
              <a:ext uri="{FF2B5EF4-FFF2-40B4-BE49-F238E27FC236}">
                <a16:creationId xmlns:a16="http://schemas.microsoft.com/office/drawing/2014/main" id="{6D5D8048-F2B6-4F3E-8CFA-E0122D95C36C}"/>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4</a:t>
            </a:r>
          </a:p>
          <a:p>
            <a:pPr algn="ctr"/>
            <a:endParaRPr lang="en-GB" sz="2000" b="1" u="sng" dirty="0">
              <a:solidFill>
                <a:schemeClr val="bg2">
                  <a:lumMod val="50000"/>
                </a:schemeClr>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Complete the equal groups to match the calculation.</a:t>
            </a: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algn="ctr"/>
            <a:r>
              <a:rPr lang="en-GB" sz="2000" b="1" dirty="0">
                <a:solidFill>
                  <a:srgbClr val="FF0000"/>
                </a:solidFill>
                <a:latin typeface="Century Gothic" panose="020B0502020202020204" pitchFamily="34" charset="0"/>
              </a:rPr>
              <a:t> </a:t>
            </a:r>
            <a:endParaRPr lang="en-GB" sz="2400" b="1" dirty="0">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p:txBody>
      </p:sp>
      <p:graphicFrame>
        <p:nvGraphicFramePr>
          <p:cNvPr id="28" name="Table 27">
            <a:extLst>
              <a:ext uri="{FF2B5EF4-FFF2-40B4-BE49-F238E27FC236}">
                <a16:creationId xmlns:a16="http://schemas.microsoft.com/office/drawing/2014/main" id="{514FC0BC-A1F1-40E1-8856-DD9BE3413C76}"/>
              </a:ext>
            </a:extLst>
          </p:cNvPr>
          <p:cNvGraphicFramePr>
            <a:graphicFrameLocks noGrp="1"/>
          </p:cNvGraphicFramePr>
          <p:nvPr>
            <p:extLst>
              <p:ext uri="{D42A27DB-BD31-4B8C-83A1-F6EECF244321}">
                <p14:modId xmlns:p14="http://schemas.microsoft.com/office/powerpoint/2010/main" val="2700291729"/>
              </p:ext>
            </p:extLst>
          </p:nvPr>
        </p:nvGraphicFramePr>
        <p:xfrm>
          <a:off x="3372585" y="1599677"/>
          <a:ext cx="2398830" cy="609540"/>
        </p:xfrm>
        <a:graphic>
          <a:graphicData uri="http://schemas.openxmlformats.org/drawingml/2006/table">
            <a:tbl>
              <a:tblPr firstRow="1" bandRow="1">
                <a:tableStyleId>{5940675A-B579-460E-94D1-54222C63F5DA}</a:tableStyleId>
              </a:tblPr>
              <a:tblGrid>
                <a:gridCol w="681961">
                  <a:extLst>
                    <a:ext uri="{9D8B030D-6E8A-4147-A177-3AD203B41FA5}">
                      <a16:colId xmlns:a16="http://schemas.microsoft.com/office/drawing/2014/main" val="1037604001"/>
                    </a:ext>
                  </a:extLst>
                </a:gridCol>
                <a:gridCol w="277571">
                  <a:extLst>
                    <a:ext uri="{9D8B030D-6E8A-4147-A177-3AD203B41FA5}">
                      <a16:colId xmlns:a16="http://schemas.microsoft.com/office/drawing/2014/main" val="1484887716"/>
                    </a:ext>
                  </a:extLst>
                </a:gridCol>
                <a:gridCol w="479766">
                  <a:extLst>
                    <a:ext uri="{9D8B030D-6E8A-4147-A177-3AD203B41FA5}">
                      <a16:colId xmlns:a16="http://schemas.microsoft.com/office/drawing/2014/main" val="3358457931"/>
                    </a:ext>
                  </a:extLst>
                </a:gridCol>
                <a:gridCol w="479766">
                  <a:extLst>
                    <a:ext uri="{9D8B030D-6E8A-4147-A177-3AD203B41FA5}">
                      <a16:colId xmlns:a16="http://schemas.microsoft.com/office/drawing/2014/main" val="3644274340"/>
                    </a:ext>
                  </a:extLst>
                </a:gridCol>
                <a:gridCol w="479766">
                  <a:extLst>
                    <a:ext uri="{9D8B030D-6E8A-4147-A177-3AD203B41FA5}">
                      <a16:colId xmlns:a16="http://schemas.microsoft.com/office/drawing/2014/main" val="1588456372"/>
                    </a:ext>
                  </a:extLst>
                </a:gridCol>
              </a:tblGrid>
              <a:tr h="609303">
                <a:tc>
                  <a:txBody>
                    <a:bodyPr/>
                    <a:lstStyle/>
                    <a:p>
                      <a:pPr algn="ctr"/>
                      <a:r>
                        <a:rPr lang="en-GB" sz="3200" b="1" dirty="0">
                          <a:latin typeface="Century Gothic" panose="020B0502020202020204" pitchFamily="34" charset="0"/>
                        </a:rPr>
                        <a:t>3</a:t>
                      </a:r>
                    </a:p>
                  </a:txBody>
                  <a:tcPr marL="121861" marR="121861" marT="60930" marB="609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200" b="1" dirty="0">
                          <a:latin typeface="Century Gothic" panose="020B0502020202020204" pitchFamily="34" charset="0"/>
                        </a:rPr>
                        <a:t>x</a:t>
                      </a:r>
                    </a:p>
                  </a:txBody>
                  <a:tcPr marL="121861" marR="121861" marT="60930" marB="6093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3200" b="1" dirty="0">
                          <a:latin typeface="Century Gothic" panose="020B0502020202020204" pitchFamily="34" charset="0"/>
                        </a:rPr>
                        <a:t>3</a:t>
                      </a:r>
                    </a:p>
                  </a:txBody>
                  <a:tcPr marL="121861" marR="121861" marT="60930" marB="6093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3200" b="1" dirty="0">
                          <a:latin typeface="Century Gothic" panose="020B0502020202020204" pitchFamily="34" charset="0"/>
                        </a:rPr>
                        <a:t>=</a:t>
                      </a:r>
                    </a:p>
                  </a:txBody>
                  <a:tcPr marL="0" marR="0" marT="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GB" sz="3200" b="1" dirty="0">
                          <a:latin typeface="Century Gothic" panose="020B0502020202020204" pitchFamily="34" charset="0"/>
                        </a:rPr>
                        <a:t>9</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49539044"/>
                  </a:ext>
                </a:extLst>
              </a:tr>
            </a:tbl>
          </a:graphicData>
        </a:graphic>
      </p:graphicFrame>
    </p:spTree>
    <p:extLst>
      <p:ext uri="{BB962C8B-B14F-4D97-AF65-F5344CB8AC3E}">
        <p14:creationId xmlns:p14="http://schemas.microsoft.com/office/powerpoint/2010/main" val="38525322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84B107DC-B90C-4A45-B422-BA8DE29C2552}"/>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47" name="Picture 46">
            <a:extLst>
              <a:ext uri="{FF2B5EF4-FFF2-40B4-BE49-F238E27FC236}">
                <a16:creationId xmlns:a16="http://schemas.microsoft.com/office/drawing/2014/main" id="{7107C47A-D563-4AA9-A114-ED15E65F2912}"/>
              </a:ext>
            </a:extLst>
          </p:cNvPr>
          <p:cNvPicPr>
            <a:picLocks noChangeAspect="1"/>
          </p:cNvPicPr>
          <p:nvPr/>
        </p:nvPicPr>
        <p:blipFill>
          <a:blip r:embed="rId4"/>
          <a:stretch>
            <a:fillRect/>
          </a:stretch>
        </p:blipFill>
        <p:spPr>
          <a:xfrm>
            <a:off x="115438" y="148682"/>
            <a:ext cx="8913124" cy="6322100"/>
          </a:xfrm>
          <a:prstGeom prst="rect">
            <a:avLst/>
          </a:prstGeom>
        </p:spPr>
      </p:pic>
      <p:sp>
        <p:nvSpPr>
          <p:cNvPr id="48" name="Rectangle 47">
            <a:extLst>
              <a:ext uri="{FF2B5EF4-FFF2-40B4-BE49-F238E27FC236}">
                <a16:creationId xmlns:a16="http://schemas.microsoft.com/office/drawing/2014/main" id="{01C67BB4-198F-4454-85B6-E6B21BAE6EF0}"/>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1</a:t>
            </a:r>
          </a:p>
          <a:p>
            <a:pPr algn="ctr"/>
            <a:endParaRPr lang="en-GB" sz="2000" b="1" u="sng" dirty="0">
              <a:solidFill>
                <a:schemeClr val="bg2">
                  <a:lumMod val="50000"/>
                </a:schemeClr>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Circle the image that is the odd one out. Explain why.</a:t>
            </a: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lvl="0" defTabSz="514350">
              <a:defRPr/>
            </a:pPr>
            <a:endParaRPr lang="en-GB" sz="2000" b="1" dirty="0">
              <a:solidFill>
                <a:srgbClr val="FF0000"/>
              </a:solidFill>
              <a:latin typeface="Century Gothic" panose="020B0502020202020204" pitchFamily="34" charset="0"/>
            </a:endParaRPr>
          </a:p>
          <a:p>
            <a:pPr lvl="0" defTabSz="514350">
              <a:defRPr/>
            </a:pPr>
            <a:endParaRPr lang="en-GB" sz="2000" b="1" dirty="0">
              <a:solidFill>
                <a:srgbClr val="FF0000"/>
              </a:solidFill>
              <a:latin typeface="Century Gothic" panose="020B0502020202020204" pitchFamily="34" charset="0"/>
            </a:endParaRPr>
          </a:p>
          <a:p>
            <a:pPr lvl="0" algn="ctr" defTabSz="514350">
              <a:defRPr/>
            </a:pPr>
            <a:endParaRPr lang="en-GB" sz="2000" b="1" dirty="0">
              <a:solidFill>
                <a:srgbClr val="FF0000"/>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u="sng" dirty="0">
              <a:solidFill>
                <a:schemeClr val="bg2">
                  <a:lumMod val="50000"/>
                </a:schemeClr>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p:txBody>
      </p:sp>
    </p:spTree>
    <p:extLst>
      <p:ext uri="{BB962C8B-B14F-4D97-AF65-F5344CB8AC3E}">
        <p14:creationId xmlns:p14="http://schemas.microsoft.com/office/powerpoint/2010/main" val="12229556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84B107DC-B90C-4A45-B422-BA8DE29C2552}"/>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51" name="Picture 50">
            <a:extLst>
              <a:ext uri="{FF2B5EF4-FFF2-40B4-BE49-F238E27FC236}">
                <a16:creationId xmlns:a16="http://schemas.microsoft.com/office/drawing/2014/main" id="{1B27D881-38CF-4639-8238-21DD76B28BBA}"/>
              </a:ext>
            </a:extLst>
          </p:cNvPr>
          <p:cNvPicPr>
            <a:picLocks noChangeAspect="1"/>
          </p:cNvPicPr>
          <p:nvPr/>
        </p:nvPicPr>
        <p:blipFill>
          <a:blip r:embed="rId4"/>
          <a:stretch>
            <a:fillRect/>
          </a:stretch>
        </p:blipFill>
        <p:spPr>
          <a:xfrm>
            <a:off x="115438" y="148682"/>
            <a:ext cx="8913124" cy="6322100"/>
          </a:xfrm>
          <a:prstGeom prst="rect">
            <a:avLst/>
          </a:prstGeom>
        </p:spPr>
      </p:pic>
      <p:sp>
        <p:nvSpPr>
          <p:cNvPr id="52" name="Rectangle 51">
            <a:extLst>
              <a:ext uri="{FF2B5EF4-FFF2-40B4-BE49-F238E27FC236}">
                <a16:creationId xmlns:a16="http://schemas.microsoft.com/office/drawing/2014/main" id="{1D8B8DD2-EF1B-4794-A896-FAA0196972EC}"/>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1</a:t>
            </a:r>
          </a:p>
          <a:p>
            <a:pPr algn="ctr"/>
            <a:endParaRPr lang="en-GB" sz="2000" b="1" u="sng" dirty="0">
              <a:solidFill>
                <a:schemeClr val="bg2">
                  <a:lumMod val="50000"/>
                </a:schemeClr>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Circle the image that is the odd one out. Explain why.</a:t>
            </a: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lvl="0" defTabSz="514350">
              <a:defRPr/>
            </a:pPr>
            <a:endParaRPr lang="en-GB" sz="2000" b="1" dirty="0">
              <a:solidFill>
                <a:srgbClr val="FF0000"/>
              </a:solidFill>
              <a:latin typeface="Century Gothic" panose="020B0502020202020204" pitchFamily="34" charset="0"/>
            </a:endParaRPr>
          </a:p>
          <a:p>
            <a:pPr lvl="0" defTabSz="514350">
              <a:defRPr/>
            </a:pPr>
            <a:endParaRPr lang="en-GB" sz="2000" b="1" dirty="0">
              <a:solidFill>
                <a:srgbClr val="FF0000"/>
              </a:solidFill>
              <a:latin typeface="Century Gothic" panose="020B0502020202020204" pitchFamily="34" charset="0"/>
            </a:endParaRPr>
          </a:p>
          <a:p>
            <a:pPr lvl="0" algn="ctr" defTabSz="514350">
              <a:defRPr/>
            </a:pPr>
            <a:r>
              <a:rPr lang="en-GB" sz="2000" b="1" dirty="0">
                <a:solidFill>
                  <a:srgbClr val="FF0000"/>
                </a:solidFill>
                <a:latin typeface="Century Gothic" panose="020B0502020202020204" pitchFamily="34" charset="0"/>
              </a:rPr>
              <a:t>The digit cards are the odd one out because…</a:t>
            </a: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u="sng" dirty="0">
              <a:solidFill>
                <a:schemeClr val="bg2">
                  <a:lumMod val="50000"/>
                </a:schemeClr>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p:txBody>
      </p:sp>
      <p:sp>
        <p:nvSpPr>
          <p:cNvPr id="53" name="Oval 52">
            <a:extLst>
              <a:ext uri="{FF2B5EF4-FFF2-40B4-BE49-F238E27FC236}">
                <a16:creationId xmlns:a16="http://schemas.microsoft.com/office/drawing/2014/main" id="{7CE3EEB4-FC0F-4761-B2B7-66D6827BF66B}"/>
              </a:ext>
            </a:extLst>
          </p:cNvPr>
          <p:cNvSpPr/>
          <p:nvPr/>
        </p:nvSpPr>
        <p:spPr>
          <a:xfrm>
            <a:off x="2241675" y="3931374"/>
            <a:ext cx="2330325" cy="150834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929702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84B107DC-B90C-4A45-B422-BA8DE29C2552}"/>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51" name="Picture 50">
            <a:extLst>
              <a:ext uri="{FF2B5EF4-FFF2-40B4-BE49-F238E27FC236}">
                <a16:creationId xmlns:a16="http://schemas.microsoft.com/office/drawing/2014/main" id="{1B27D881-38CF-4639-8238-21DD76B28BBA}"/>
              </a:ext>
            </a:extLst>
          </p:cNvPr>
          <p:cNvPicPr>
            <a:picLocks noChangeAspect="1"/>
          </p:cNvPicPr>
          <p:nvPr/>
        </p:nvPicPr>
        <p:blipFill>
          <a:blip r:embed="rId4"/>
          <a:stretch>
            <a:fillRect/>
          </a:stretch>
        </p:blipFill>
        <p:spPr>
          <a:xfrm>
            <a:off x="115438" y="148682"/>
            <a:ext cx="8913124" cy="6322100"/>
          </a:xfrm>
          <a:prstGeom prst="rect">
            <a:avLst/>
          </a:prstGeom>
        </p:spPr>
      </p:pic>
      <p:sp>
        <p:nvSpPr>
          <p:cNvPr id="52" name="Rectangle 51">
            <a:extLst>
              <a:ext uri="{FF2B5EF4-FFF2-40B4-BE49-F238E27FC236}">
                <a16:creationId xmlns:a16="http://schemas.microsoft.com/office/drawing/2014/main" id="{1D8B8DD2-EF1B-4794-A896-FAA0196972EC}"/>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1</a:t>
            </a:r>
          </a:p>
          <a:p>
            <a:pPr algn="ctr"/>
            <a:endParaRPr lang="en-GB" sz="2000" b="1" u="sng" dirty="0">
              <a:solidFill>
                <a:schemeClr val="bg2">
                  <a:lumMod val="50000"/>
                </a:schemeClr>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Circle the image that is the odd one out. Explain why.</a:t>
            </a: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lvl="0" defTabSz="514350">
              <a:defRPr/>
            </a:pPr>
            <a:endParaRPr lang="en-GB" sz="2000" b="1" dirty="0">
              <a:solidFill>
                <a:srgbClr val="FF0000"/>
              </a:solidFill>
              <a:latin typeface="Century Gothic" panose="020B0502020202020204" pitchFamily="34" charset="0"/>
            </a:endParaRPr>
          </a:p>
          <a:p>
            <a:pPr lvl="0" defTabSz="514350">
              <a:defRPr/>
            </a:pPr>
            <a:endParaRPr lang="en-GB" sz="2000" b="1" dirty="0">
              <a:solidFill>
                <a:srgbClr val="FF0000"/>
              </a:solidFill>
              <a:latin typeface="Century Gothic" panose="020B0502020202020204" pitchFamily="34" charset="0"/>
            </a:endParaRPr>
          </a:p>
          <a:p>
            <a:pPr lvl="0" algn="ctr" defTabSz="514350">
              <a:defRPr/>
            </a:pPr>
            <a:r>
              <a:rPr lang="en-GB" sz="2000" b="1" dirty="0">
                <a:solidFill>
                  <a:srgbClr val="FF0000"/>
                </a:solidFill>
                <a:latin typeface="Century Gothic" panose="020B0502020202020204" pitchFamily="34" charset="0"/>
              </a:rPr>
              <a:t>The digit cards are the odd one out because all the others equal 15</a:t>
            </a: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u="sng" dirty="0">
              <a:solidFill>
                <a:schemeClr val="bg2">
                  <a:lumMod val="50000"/>
                </a:schemeClr>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p:txBody>
      </p:sp>
      <p:sp>
        <p:nvSpPr>
          <p:cNvPr id="53" name="Oval 52">
            <a:extLst>
              <a:ext uri="{FF2B5EF4-FFF2-40B4-BE49-F238E27FC236}">
                <a16:creationId xmlns:a16="http://schemas.microsoft.com/office/drawing/2014/main" id="{7CE3EEB4-FC0F-4761-B2B7-66D6827BF66B}"/>
              </a:ext>
            </a:extLst>
          </p:cNvPr>
          <p:cNvSpPr/>
          <p:nvPr/>
        </p:nvSpPr>
        <p:spPr>
          <a:xfrm>
            <a:off x="2241675" y="3931374"/>
            <a:ext cx="2330325" cy="150834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866394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84B107DC-B90C-4A45-B422-BA8DE29C2552}"/>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10" name="Picture 9">
            <a:extLst>
              <a:ext uri="{FF2B5EF4-FFF2-40B4-BE49-F238E27FC236}">
                <a16:creationId xmlns:a16="http://schemas.microsoft.com/office/drawing/2014/main" id="{7C3ABED8-1F01-4F39-A75D-A163956FBBE6}"/>
              </a:ext>
            </a:extLst>
          </p:cNvPr>
          <p:cNvPicPr>
            <a:picLocks noChangeAspect="1"/>
          </p:cNvPicPr>
          <p:nvPr/>
        </p:nvPicPr>
        <p:blipFill>
          <a:blip r:embed="rId4"/>
          <a:stretch>
            <a:fillRect/>
          </a:stretch>
        </p:blipFill>
        <p:spPr>
          <a:xfrm>
            <a:off x="115438" y="148682"/>
            <a:ext cx="8913124" cy="6322100"/>
          </a:xfrm>
          <a:prstGeom prst="rect">
            <a:avLst/>
          </a:prstGeom>
        </p:spPr>
      </p:pic>
      <p:sp>
        <p:nvSpPr>
          <p:cNvPr id="11" name="Rectangle 10">
            <a:extLst>
              <a:ext uri="{FF2B5EF4-FFF2-40B4-BE49-F238E27FC236}">
                <a16:creationId xmlns:a16="http://schemas.microsoft.com/office/drawing/2014/main" id="{11FD6628-B29A-40C3-8024-95CFB318ED2B}"/>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2</a:t>
            </a:r>
          </a:p>
          <a:p>
            <a:pPr algn="ctr"/>
            <a:endParaRPr lang="en-GB" sz="2000" b="1" u="sng" dirty="0">
              <a:solidFill>
                <a:schemeClr val="bg2">
                  <a:lumMod val="50000"/>
                </a:schemeClr>
              </a:solidFill>
              <a:latin typeface="Century Gothic" panose="020B0502020202020204" pitchFamily="34" charset="0"/>
            </a:endParaRPr>
          </a:p>
          <a:p>
            <a:r>
              <a:rPr lang="en-GB" sz="2000" b="1" dirty="0">
                <a:solidFill>
                  <a:schemeClr val="tx1"/>
                </a:solidFill>
                <a:latin typeface="Century Gothic" panose="020B0502020202020204" pitchFamily="34" charset="0"/>
              </a:rPr>
              <a:t>Sadie needs 3 empty egg boxes. There are 5 eggs in each box.</a:t>
            </a:r>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r>
              <a:rPr lang="en-GB" sz="2000" b="1" dirty="0">
                <a:solidFill>
                  <a:schemeClr val="tx1"/>
                </a:solidFill>
                <a:latin typeface="Century Gothic" panose="020B0502020202020204" pitchFamily="34" charset="0"/>
                <a:sym typeface="Wingdings" panose="05000000000000000000" pitchFamily="2" charset="2"/>
              </a:rPr>
              <a:t>Is she correct? Explain why or why not?</a:t>
            </a: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pPr algn="ctr"/>
            <a:endParaRPr lang="en-GB" sz="2000" b="1" u="sng"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p:txBody>
      </p:sp>
      <p:sp>
        <p:nvSpPr>
          <p:cNvPr id="12" name="Speech Bubble: Rectangle with Corners Rounded 11">
            <a:extLst>
              <a:ext uri="{FF2B5EF4-FFF2-40B4-BE49-F238E27FC236}">
                <a16:creationId xmlns:a16="http://schemas.microsoft.com/office/drawing/2014/main" id="{F41ED7D5-0A6A-4BFC-B06E-98CD46356C6A}"/>
              </a:ext>
            </a:extLst>
          </p:cNvPr>
          <p:cNvSpPr/>
          <p:nvPr/>
        </p:nvSpPr>
        <p:spPr>
          <a:xfrm>
            <a:off x="3461240" y="1752049"/>
            <a:ext cx="4474389" cy="1624479"/>
          </a:xfrm>
          <a:prstGeom prst="wedgeRoundRectCallout">
            <a:avLst>
              <a:gd name="adj1" fmla="val -57412"/>
              <a:gd name="adj2" fmla="val 34607"/>
              <a:gd name="adj3" fmla="val 16667"/>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latin typeface="Century Gothic" panose="020B0502020202020204" pitchFamily="34" charset="0"/>
              </a:rPr>
              <a:t>We must eat 30 eggs before I have enough empty boxes.</a:t>
            </a:r>
          </a:p>
        </p:txBody>
      </p:sp>
    </p:spTree>
    <p:extLst>
      <p:ext uri="{BB962C8B-B14F-4D97-AF65-F5344CB8AC3E}">
        <p14:creationId xmlns:p14="http://schemas.microsoft.com/office/powerpoint/2010/main" val="28859647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84B107DC-B90C-4A45-B422-BA8DE29C2552}"/>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10" name="Picture 9">
            <a:extLst>
              <a:ext uri="{FF2B5EF4-FFF2-40B4-BE49-F238E27FC236}">
                <a16:creationId xmlns:a16="http://schemas.microsoft.com/office/drawing/2014/main" id="{7C3ABED8-1F01-4F39-A75D-A163956FBBE6}"/>
              </a:ext>
            </a:extLst>
          </p:cNvPr>
          <p:cNvPicPr>
            <a:picLocks noChangeAspect="1"/>
          </p:cNvPicPr>
          <p:nvPr/>
        </p:nvPicPr>
        <p:blipFill>
          <a:blip r:embed="rId4"/>
          <a:stretch>
            <a:fillRect/>
          </a:stretch>
        </p:blipFill>
        <p:spPr>
          <a:xfrm>
            <a:off x="115438" y="148682"/>
            <a:ext cx="8913124" cy="6322100"/>
          </a:xfrm>
          <a:prstGeom prst="rect">
            <a:avLst/>
          </a:prstGeom>
        </p:spPr>
      </p:pic>
      <p:sp>
        <p:nvSpPr>
          <p:cNvPr id="11" name="Rectangle 10">
            <a:extLst>
              <a:ext uri="{FF2B5EF4-FFF2-40B4-BE49-F238E27FC236}">
                <a16:creationId xmlns:a16="http://schemas.microsoft.com/office/drawing/2014/main" id="{11FD6628-B29A-40C3-8024-95CFB318ED2B}"/>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2</a:t>
            </a:r>
          </a:p>
          <a:p>
            <a:pPr algn="ctr"/>
            <a:endParaRPr lang="en-GB" sz="2000" b="1" u="sng" dirty="0">
              <a:solidFill>
                <a:schemeClr val="bg2">
                  <a:lumMod val="50000"/>
                </a:schemeClr>
              </a:solidFill>
              <a:latin typeface="Century Gothic" panose="020B0502020202020204" pitchFamily="34" charset="0"/>
            </a:endParaRPr>
          </a:p>
          <a:p>
            <a:r>
              <a:rPr lang="en-GB" sz="2000" b="1" dirty="0">
                <a:solidFill>
                  <a:schemeClr val="tx1"/>
                </a:solidFill>
                <a:latin typeface="Century Gothic" panose="020B0502020202020204" pitchFamily="34" charset="0"/>
              </a:rPr>
              <a:t>Sadie needs 3 empty egg boxes. There are 5 eggs in each box.</a:t>
            </a:r>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r>
              <a:rPr lang="en-GB" sz="2000" b="1" dirty="0">
                <a:solidFill>
                  <a:schemeClr val="tx1"/>
                </a:solidFill>
                <a:latin typeface="Century Gothic" panose="020B0502020202020204" pitchFamily="34" charset="0"/>
                <a:sym typeface="Wingdings" panose="05000000000000000000" pitchFamily="2" charset="2"/>
              </a:rPr>
              <a:t>Is she correct? Explain why or why not?</a:t>
            </a:r>
          </a:p>
          <a:p>
            <a:endParaRPr lang="en-GB" sz="2000" b="1" dirty="0">
              <a:solidFill>
                <a:schemeClr val="tx1"/>
              </a:solidFill>
              <a:latin typeface="Century Gothic" panose="020B0502020202020204" pitchFamily="34" charset="0"/>
              <a:sym typeface="Wingdings" panose="05000000000000000000" pitchFamily="2" charset="2"/>
            </a:endParaRPr>
          </a:p>
          <a:p>
            <a:r>
              <a:rPr lang="en-GB" sz="2000" b="1" dirty="0">
                <a:solidFill>
                  <a:schemeClr val="tx1"/>
                </a:solidFill>
                <a:latin typeface="Century Gothic" panose="020B0502020202020204" pitchFamily="34" charset="0"/>
              </a:rPr>
              <a:t>Sadie is incorrect because…</a:t>
            </a:r>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pPr algn="ctr"/>
            <a:endParaRPr lang="en-GB" sz="2000" b="1" u="sng"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p:txBody>
      </p:sp>
      <p:sp>
        <p:nvSpPr>
          <p:cNvPr id="12" name="Speech Bubble: Rectangle with Corners Rounded 11">
            <a:extLst>
              <a:ext uri="{FF2B5EF4-FFF2-40B4-BE49-F238E27FC236}">
                <a16:creationId xmlns:a16="http://schemas.microsoft.com/office/drawing/2014/main" id="{F41ED7D5-0A6A-4BFC-B06E-98CD46356C6A}"/>
              </a:ext>
            </a:extLst>
          </p:cNvPr>
          <p:cNvSpPr/>
          <p:nvPr/>
        </p:nvSpPr>
        <p:spPr>
          <a:xfrm>
            <a:off x="3461240" y="1752049"/>
            <a:ext cx="4474389" cy="1624479"/>
          </a:xfrm>
          <a:prstGeom prst="wedgeRoundRectCallout">
            <a:avLst>
              <a:gd name="adj1" fmla="val -57412"/>
              <a:gd name="adj2" fmla="val 34607"/>
              <a:gd name="adj3" fmla="val 16667"/>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latin typeface="Century Gothic" panose="020B0502020202020204" pitchFamily="34" charset="0"/>
              </a:rPr>
              <a:t>We must eat 30 eggs before I have enough empty boxes.</a:t>
            </a:r>
          </a:p>
        </p:txBody>
      </p:sp>
    </p:spTree>
    <p:extLst>
      <p:ext uri="{BB962C8B-B14F-4D97-AF65-F5344CB8AC3E}">
        <p14:creationId xmlns:p14="http://schemas.microsoft.com/office/powerpoint/2010/main" val="17261200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84B107DC-B90C-4A45-B422-BA8DE29C2552}"/>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10" name="Picture 9">
            <a:extLst>
              <a:ext uri="{FF2B5EF4-FFF2-40B4-BE49-F238E27FC236}">
                <a16:creationId xmlns:a16="http://schemas.microsoft.com/office/drawing/2014/main" id="{7C3ABED8-1F01-4F39-A75D-A163956FBBE6}"/>
              </a:ext>
            </a:extLst>
          </p:cNvPr>
          <p:cNvPicPr>
            <a:picLocks noChangeAspect="1"/>
          </p:cNvPicPr>
          <p:nvPr/>
        </p:nvPicPr>
        <p:blipFill>
          <a:blip r:embed="rId4"/>
          <a:stretch>
            <a:fillRect/>
          </a:stretch>
        </p:blipFill>
        <p:spPr>
          <a:xfrm>
            <a:off x="115438" y="148682"/>
            <a:ext cx="8913124" cy="6322100"/>
          </a:xfrm>
          <a:prstGeom prst="rect">
            <a:avLst/>
          </a:prstGeom>
        </p:spPr>
      </p:pic>
      <p:sp>
        <p:nvSpPr>
          <p:cNvPr id="11" name="Rectangle 10">
            <a:extLst>
              <a:ext uri="{FF2B5EF4-FFF2-40B4-BE49-F238E27FC236}">
                <a16:creationId xmlns:a16="http://schemas.microsoft.com/office/drawing/2014/main" id="{11FD6628-B29A-40C3-8024-95CFB318ED2B}"/>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2</a:t>
            </a:r>
          </a:p>
          <a:p>
            <a:pPr algn="ctr"/>
            <a:endParaRPr lang="en-GB" sz="2000" b="1" u="sng" dirty="0">
              <a:solidFill>
                <a:schemeClr val="bg2">
                  <a:lumMod val="50000"/>
                </a:schemeClr>
              </a:solidFill>
              <a:latin typeface="Century Gothic" panose="020B0502020202020204" pitchFamily="34" charset="0"/>
            </a:endParaRPr>
          </a:p>
          <a:p>
            <a:r>
              <a:rPr lang="en-GB" sz="2000" b="1" dirty="0">
                <a:solidFill>
                  <a:schemeClr val="tx1"/>
                </a:solidFill>
                <a:latin typeface="Century Gothic" panose="020B0502020202020204" pitchFamily="34" charset="0"/>
              </a:rPr>
              <a:t>Sadie needs 3 empty egg boxes. There are 5 eggs in each box.</a:t>
            </a:r>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r>
              <a:rPr lang="en-GB" sz="2000" b="1" dirty="0">
                <a:solidFill>
                  <a:schemeClr val="tx1"/>
                </a:solidFill>
                <a:latin typeface="Century Gothic" panose="020B0502020202020204" pitchFamily="34" charset="0"/>
                <a:sym typeface="Wingdings" panose="05000000000000000000" pitchFamily="2" charset="2"/>
              </a:rPr>
              <a:t>Is she correct? Explain why or why not?</a:t>
            </a:r>
          </a:p>
          <a:p>
            <a:endParaRPr lang="en-GB" sz="2000" b="1" dirty="0">
              <a:solidFill>
                <a:schemeClr val="tx1"/>
              </a:solidFill>
              <a:latin typeface="Century Gothic" panose="020B0502020202020204" pitchFamily="34" charset="0"/>
              <a:sym typeface="Wingdings" panose="05000000000000000000" pitchFamily="2" charset="2"/>
            </a:endParaRPr>
          </a:p>
          <a:p>
            <a:r>
              <a:rPr lang="en-GB" sz="2000" b="1" dirty="0">
                <a:solidFill>
                  <a:srgbClr val="FF0000"/>
                </a:solidFill>
                <a:latin typeface="Century Gothic" panose="020B0502020202020204" pitchFamily="34" charset="0"/>
              </a:rPr>
              <a:t>Sadie is incorrect because 3 x 5 = 15, so she will only need to eat 15 eggs before she has enough empty boxes. </a:t>
            </a: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pPr algn="ctr"/>
            <a:endParaRPr lang="en-GB" sz="2000" b="1" u="sng"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p:txBody>
      </p:sp>
      <p:sp>
        <p:nvSpPr>
          <p:cNvPr id="12" name="Speech Bubble: Rectangle with Corners Rounded 11">
            <a:extLst>
              <a:ext uri="{FF2B5EF4-FFF2-40B4-BE49-F238E27FC236}">
                <a16:creationId xmlns:a16="http://schemas.microsoft.com/office/drawing/2014/main" id="{F41ED7D5-0A6A-4BFC-B06E-98CD46356C6A}"/>
              </a:ext>
            </a:extLst>
          </p:cNvPr>
          <p:cNvSpPr/>
          <p:nvPr/>
        </p:nvSpPr>
        <p:spPr>
          <a:xfrm>
            <a:off x="3461240" y="1752049"/>
            <a:ext cx="4474389" cy="1624479"/>
          </a:xfrm>
          <a:prstGeom prst="wedgeRoundRectCallout">
            <a:avLst>
              <a:gd name="adj1" fmla="val -57412"/>
              <a:gd name="adj2" fmla="val 34607"/>
              <a:gd name="adj3" fmla="val 16667"/>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latin typeface="Century Gothic" panose="020B0502020202020204" pitchFamily="34" charset="0"/>
              </a:rPr>
              <a:t>We must eat 30 eggs before I have enough empty boxes.</a:t>
            </a:r>
          </a:p>
        </p:txBody>
      </p:sp>
    </p:spTree>
    <p:extLst>
      <p:ext uri="{BB962C8B-B14F-4D97-AF65-F5344CB8AC3E}">
        <p14:creationId xmlns:p14="http://schemas.microsoft.com/office/powerpoint/2010/main" val="6876950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Problem Solving 1</a:t>
            </a:r>
          </a:p>
          <a:p>
            <a:pPr algn="ctr"/>
            <a:endParaRPr lang="en-GB" sz="2000" b="1" u="sng" dirty="0">
              <a:solidFill>
                <a:schemeClr val="bg2">
                  <a:lumMod val="50000"/>
                </a:schemeClr>
              </a:solidFill>
              <a:latin typeface="Century Gothic" panose="020B0502020202020204" pitchFamily="34" charset="0"/>
            </a:endParaRPr>
          </a:p>
          <a:p>
            <a:r>
              <a:rPr lang="en-GB" sz="2000" b="1" dirty="0">
                <a:solidFill>
                  <a:schemeClr val="tx1"/>
                </a:solidFill>
                <a:latin typeface="Century Gothic" panose="020B0502020202020204" pitchFamily="34" charset="0"/>
              </a:rPr>
              <a:t>Write and solve the calculation to match the story.</a:t>
            </a: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rgbClr val="FF0000"/>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rgbClr val="FF0000"/>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pPr algn="ctr"/>
            <a:endParaRPr lang="en-GB" sz="2000" b="1" u="sng" dirty="0">
              <a:solidFill>
                <a:schemeClr val="bg2">
                  <a:lumMod val="50000"/>
                </a:schemeClr>
              </a:solidFill>
              <a:latin typeface="Century Gothic" panose="020B0502020202020204" pitchFamily="34" charset="0"/>
            </a:endParaRPr>
          </a:p>
          <a:p>
            <a:pPr lvl="0" algn="ctr"/>
            <a:endParaRPr lang="en-GB" sz="2400" b="1" u="sng" dirty="0">
              <a:solidFill>
                <a:prstClr val="black"/>
              </a:solidFill>
              <a:latin typeface="Century Gothic" panose="020B0502020202020204" pitchFamily="34" charset="0"/>
            </a:endParaRPr>
          </a:p>
          <a:p>
            <a:pPr lvl="0" algn="ctr"/>
            <a:endParaRPr lang="en-GB" sz="2400" b="1" u="sng" dirty="0">
              <a:solidFill>
                <a:prstClr val="black"/>
              </a:solidFill>
              <a:latin typeface="Century Gothic" panose="020B0502020202020204" pitchFamily="34" charset="0"/>
            </a:endParaRPr>
          </a:p>
        </p:txBody>
      </p:sp>
      <p:sp>
        <p:nvSpPr>
          <p:cNvPr id="7" name="TextBox 8">
            <a:extLst>
              <a:ext uri="{FF2B5EF4-FFF2-40B4-BE49-F238E27FC236}">
                <a16:creationId xmlns:a16="http://schemas.microsoft.com/office/drawing/2014/main" id="{F2267ACB-233E-41BC-B01B-8F3DC45483E4}"/>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aphicFrame>
        <p:nvGraphicFramePr>
          <p:cNvPr id="6" name="Table 5">
            <a:extLst>
              <a:ext uri="{FF2B5EF4-FFF2-40B4-BE49-F238E27FC236}">
                <a16:creationId xmlns:a16="http://schemas.microsoft.com/office/drawing/2014/main" id="{33454F17-92FD-44EA-B9E3-42921104018D}"/>
              </a:ext>
            </a:extLst>
          </p:cNvPr>
          <p:cNvGraphicFramePr>
            <a:graphicFrameLocks noGrp="1"/>
          </p:cNvGraphicFramePr>
          <p:nvPr>
            <p:extLst>
              <p:ext uri="{D42A27DB-BD31-4B8C-83A1-F6EECF244321}">
                <p14:modId xmlns:p14="http://schemas.microsoft.com/office/powerpoint/2010/main" val="3023938358"/>
              </p:ext>
            </p:extLst>
          </p:nvPr>
        </p:nvGraphicFramePr>
        <p:xfrm>
          <a:off x="3168000" y="3486537"/>
          <a:ext cx="2808000" cy="576000"/>
        </p:xfrm>
        <a:graphic>
          <a:graphicData uri="http://schemas.openxmlformats.org/drawingml/2006/table">
            <a:tbl>
              <a:tblPr firstRow="1" bandRow="1">
                <a:tableStyleId>{5940675A-B579-460E-94D1-54222C63F5DA}</a:tableStyleId>
              </a:tblPr>
              <a:tblGrid>
                <a:gridCol w="576000">
                  <a:extLst>
                    <a:ext uri="{9D8B030D-6E8A-4147-A177-3AD203B41FA5}">
                      <a16:colId xmlns:a16="http://schemas.microsoft.com/office/drawing/2014/main" val="2511801134"/>
                    </a:ext>
                  </a:extLst>
                </a:gridCol>
                <a:gridCol w="540000">
                  <a:extLst>
                    <a:ext uri="{9D8B030D-6E8A-4147-A177-3AD203B41FA5}">
                      <a16:colId xmlns:a16="http://schemas.microsoft.com/office/drawing/2014/main" val="3313880450"/>
                    </a:ext>
                  </a:extLst>
                </a:gridCol>
                <a:gridCol w="576000">
                  <a:extLst>
                    <a:ext uri="{9D8B030D-6E8A-4147-A177-3AD203B41FA5}">
                      <a16:colId xmlns:a16="http://schemas.microsoft.com/office/drawing/2014/main" val="1723143563"/>
                    </a:ext>
                  </a:extLst>
                </a:gridCol>
                <a:gridCol w="540000">
                  <a:extLst>
                    <a:ext uri="{9D8B030D-6E8A-4147-A177-3AD203B41FA5}">
                      <a16:colId xmlns:a16="http://schemas.microsoft.com/office/drawing/2014/main" val="2451303096"/>
                    </a:ext>
                  </a:extLst>
                </a:gridCol>
                <a:gridCol w="576000">
                  <a:extLst>
                    <a:ext uri="{9D8B030D-6E8A-4147-A177-3AD203B41FA5}">
                      <a16:colId xmlns:a16="http://schemas.microsoft.com/office/drawing/2014/main" val="2587892757"/>
                    </a:ext>
                  </a:extLst>
                </a:gridCol>
              </a:tblGrid>
              <a:tr h="576000">
                <a:tc>
                  <a:txBody>
                    <a:bodyPr/>
                    <a:lstStyle/>
                    <a:p>
                      <a:pPr algn="ctr"/>
                      <a:endParaRPr lang="en-GB" sz="2000" b="1" dirty="0">
                        <a:solidFill>
                          <a:srgbClr val="FF0000"/>
                        </a:solidFill>
                        <a:latin typeface="Century Gothic" panose="020B0502020202020204" pitchFamily="34"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000" b="1" dirty="0">
                          <a:solidFill>
                            <a:schemeClr val="tx1"/>
                          </a:solidFill>
                          <a:latin typeface="Century Gothic" panose="020B0502020202020204" pitchFamily="34" charset="0"/>
                        </a:rPr>
                        <a:t>x</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000" b="1" dirty="0">
                        <a:solidFill>
                          <a:srgbClr val="FF0000"/>
                        </a:solidFill>
                        <a:latin typeface="Century Gothic" panose="020B0502020202020204" pitchFamily="34"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000" b="1" dirty="0">
                          <a:solidFill>
                            <a:schemeClr val="tx1"/>
                          </a:solidFill>
                          <a:latin typeface="Century Gothic" panose="020B0502020202020204" pitchFamily="34" charset="0"/>
                        </a:rPr>
                        <a:t>=</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000" b="1" dirty="0">
                        <a:solidFill>
                          <a:srgbClr val="FF0000"/>
                        </a:solidFill>
                        <a:latin typeface="Century Gothic" panose="020B0502020202020204" pitchFamily="34"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80714407"/>
                  </a:ext>
                </a:extLst>
              </a:tr>
            </a:tbl>
          </a:graphicData>
        </a:graphic>
      </p:graphicFrame>
      <p:graphicFrame>
        <p:nvGraphicFramePr>
          <p:cNvPr id="9" name="Table 8">
            <a:extLst>
              <a:ext uri="{FF2B5EF4-FFF2-40B4-BE49-F238E27FC236}">
                <a16:creationId xmlns:a16="http://schemas.microsoft.com/office/drawing/2014/main" id="{E32A2195-23CD-47A9-AF52-340B47F31E3A}"/>
              </a:ext>
            </a:extLst>
          </p:cNvPr>
          <p:cNvGraphicFramePr>
            <a:graphicFrameLocks noGrp="1"/>
          </p:cNvGraphicFramePr>
          <p:nvPr>
            <p:extLst>
              <p:ext uri="{D42A27DB-BD31-4B8C-83A1-F6EECF244321}">
                <p14:modId xmlns:p14="http://schemas.microsoft.com/office/powerpoint/2010/main" val="2228740534"/>
              </p:ext>
            </p:extLst>
          </p:nvPr>
        </p:nvGraphicFramePr>
        <p:xfrm>
          <a:off x="3168000" y="4582061"/>
          <a:ext cx="2808000" cy="576000"/>
        </p:xfrm>
        <a:graphic>
          <a:graphicData uri="http://schemas.openxmlformats.org/drawingml/2006/table">
            <a:tbl>
              <a:tblPr firstRow="1" bandRow="1">
                <a:tableStyleId>{5940675A-B579-460E-94D1-54222C63F5DA}</a:tableStyleId>
              </a:tblPr>
              <a:tblGrid>
                <a:gridCol w="576000">
                  <a:extLst>
                    <a:ext uri="{9D8B030D-6E8A-4147-A177-3AD203B41FA5}">
                      <a16:colId xmlns:a16="http://schemas.microsoft.com/office/drawing/2014/main" val="2511801134"/>
                    </a:ext>
                  </a:extLst>
                </a:gridCol>
                <a:gridCol w="540000">
                  <a:extLst>
                    <a:ext uri="{9D8B030D-6E8A-4147-A177-3AD203B41FA5}">
                      <a16:colId xmlns:a16="http://schemas.microsoft.com/office/drawing/2014/main" val="3313880450"/>
                    </a:ext>
                  </a:extLst>
                </a:gridCol>
                <a:gridCol w="576000">
                  <a:extLst>
                    <a:ext uri="{9D8B030D-6E8A-4147-A177-3AD203B41FA5}">
                      <a16:colId xmlns:a16="http://schemas.microsoft.com/office/drawing/2014/main" val="1723143563"/>
                    </a:ext>
                  </a:extLst>
                </a:gridCol>
                <a:gridCol w="540000">
                  <a:extLst>
                    <a:ext uri="{9D8B030D-6E8A-4147-A177-3AD203B41FA5}">
                      <a16:colId xmlns:a16="http://schemas.microsoft.com/office/drawing/2014/main" val="2451303096"/>
                    </a:ext>
                  </a:extLst>
                </a:gridCol>
                <a:gridCol w="576000">
                  <a:extLst>
                    <a:ext uri="{9D8B030D-6E8A-4147-A177-3AD203B41FA5}">
                      <a16:colId xmlns:a16="http://schemas.microsoft.com/office/drawing/2014/main" val="2587892757"/>
                    </a:ext>
                  </a:extLst>
                </a:gridCol>
              </a:tblGrid>
              <a:tr h="576000">
                <a:tc>
                  <a:txBody>
                    <a:bodyPr/>
                    <a:lstStyle/>
                    <a:p>
                      <a:pPr algn="ctr"/>
                      <a:endParaRPr lang="en-GB" sz="2000" b="1" dirty="0">
                        <a:solidFill>
                          <a:srgbClr val="FF0000"/>
                        </a:solidFill>
                        <a:latin typeface="Century Gothic" panose="020B0502020202020204" pitchFamily="34"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000" b="1" dirty="0">
                          <a:solidFill>
                            <a:schemeClr val="tx1"/>
                          </a:solidFill>
                          <a:latin typeface="Century Gothic" panose="020B0502020202020204" pitchFamily="34" charset="0"/>
                        </a:rPr>
                        <a:t>x</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000" b="1" dirty="0">
                        <a:solidFill>
                          <a:srgbClr val="FF0000"/>
                        </a:solidFill>
                        <a:latin typeface="Century Gothic" panose="020B0502020202020204" pitchFamily="34"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000" b="1" dirty="0">
                          <a:solidFill>
                            <a:schemeClr val="tx1"/>
                          </a:solidFill>
                          <a:latin typeface="Century Gothic" panose="020B0502020202020204" pitchFamily="34" charset="0"/>
                        </a:rPr>
                        <a:t>=</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000" b="1" dirty="0">
                        <a:solidFill>
                          <a:srgbClr val="FF0000"/>
                        </a:solidFill>
                        <a:latin typeface="Century Gothic" panose="020B0502020202020204" pitchFamily="34"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80714407"/>
                  </a:ext>
                </a:extLst>
              </a:tr>
            </a:tbl>
          </a:graphicData>
        </a:graphic>
      </p:graphicFrame>
      <p:sp>
        <p:nvSpPr>
          <p:cNvPr id="2" name="Rectangle: Rounded Corners 1">
            <a:extLst>
              <a:ext uri="{FF2B5EF4-FFF2-40B4-BE49-F238E27FC236}">
                <a16:creationId xmlns:a16="http://schemas.microsoft.com/office/drawing/2014/main" id="{0F3C2566-5179-435B-82C2-2A143A753D52}"/>
              </a:ext>
            </a:extLst>
          </p:cNvPr>
          <p:cNvSpPr/>
          <p:nvPr/>
        </p:nvSpPr>
        <p:spPr>
          <a:xfrm>
            <a:off x="1252428" y="1563757"/>
            <a:ext cx="6639145" cy="1205947"/>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tx1"/>
              </a:solidFill>
              <a:latin typeface="Century Gothic" panose="020B0502020202020204" pitchFamily="34" charset="0"/>
            </a:endParaRPr>
          </a:p>
          <a:p>
            <a:pPr algn="ctr"/>
            <a:r>
              <a:rPr lang="en-GB" b="1" dirty="0">
                <a:solidFill>
                  <a:schemeClr val="tx1"/>
                </a:solidFill>
                <a:latin typeface="Century Gothic" panose="020B0502020202020204" pitchFamily="34" charset="0"/>
              </a:rPr>
              <a:t>John has 2 books.</a:t>
            </a:r>
          </a:p>
          <a:p>
            <a:pPr algn="ctr"/>
            <a:r>
              <a:rPr lang="en-GB" b="1" dirty="0">
                <a:solidFill>
                  <a:schemeClr val="tx1"/>
                </a:solidFill>
                <a:latin typeface="Century Gothic" panose="020B0502020202020204" pitchFamily="34" charset="0"/>
              </a:rPr>
              <a:t>Each book has 10 pages.</a:t>
            </a:r>
          </a:p>
          <a:p>
            <a:pPr algn="ctr"/>
            <a:r>
              <a:rPr lang="en-GB" b="1" dirty="0">
                <a:solidFill>
                  <a:schemeClr val="tx1"/>
                </a:solidFill>
                <a:latin typeface="Century Gothic" panose="020B0502020202020204" pitchFamily="34" charset="0"/>
              </a:rPr>
              <a:t>How many pages are there altogether in his books?</a:t>
            </a:r>
          </a:p>
          <a:p>
            <a:pPr algn="ctr"/>
            <a:endParaRPr lang="en-GB" dirty="0"/>
          </a:p>
        </p:txBody>
      </p:sp>
    </p:spTree>
    <p:extLst>
      <p:ext uri="{BB962C8B-B14F-4D97-AF65-F5344CB8AC3E}">
        <p14:creationId xmlns:p14="http://schemas.microsoft.com/office/powerpoint/2010/main" val="10719001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27814" y="6454317"/>
            <a:ext cx="1231337" cy="403587"/>
            <a:chOff x="36360" y="6454317"/>
            <a:chExt cx="1231337"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36360"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r>
              <a:rPr lang="en-GB" sz="1600" b="1" u="sng" dirty="0">
                <a:solidFill>
                  <a:srgbClr val="E7E6E6">
                    <a:lumMod val="50000"/>
                  </a:srgbClr>
                </a:solidFill>
                <a:latin typeface="Century Gothic" panose="020B0502020202020204" pitchFamily="34" charset="0"/>
              </a:rPr>
              <a:t>Year 2 – Autumn Block 4 – Multiplication and Division</a:t>
            </a:r>
            <a:br>
              <a:rPr lang="en-GB" sz="1600" b="1" dirty="0">
                <a:solidFill>
                  <a:schemeClr val="bg2">
                    <a:lumMod val="50000"/>
                  </a:schemeClr>
                </a:solidFill>
                <a:latin typeface="Century Gothic" panose="020B0502020202020204" pitchFamily="34" charset="0"/>
              </a:rPr>
            </a:br>
            <a:endParaRPr lang="en-GB" sz="1600" b="1" dirty="0">
              <a:solidFill>
                <a:schemeClr val="bg2">
                  <a:lumMod val="50000"/>
                </a:schemeClr>
              </a:solidFill>
              <a:latin typeface="Century Gothic" panose="020B0502020202020204" pitchFamily="34" charset="0"/>
            </a:endParaRPr>
          </a:p>
          <a:p>
            <a:pPr lvl="0" algn="ctr"/>
            <a:endParaRPr lang="en-GB" sz="4000" b="1" dirty="0">
              <a:solidFill>
                <a:schemeClr val="bg2">
                  <a:lumMod val="50000"/>
                </a:schemeClr>
              </a:solidFill>
              <a:latin typeface="Century Gothic" panose="020B0502020202020204" pitchFamily="34" charset="0"/>
            </a:endParaRPr>
          </a:p>
          <a:p>
            <a:pPr lvl="0" algn="ctr"/>
            <a:endParaRPr lang="en-GB" sz="4000" b="1" dirty="0">
              <a:solidFill>
                <a:schemeClr val="bg2">
                  <a:lumMod val="50000"/>
                </a:schemeClr>
              </a:solidFill>
              <a:latin typeface="Century Gothic" panose="020B0502020202020204" pitchFamily="34" charset="0"/>
            </a:endParaRPr>
          </a:p>
          <a:p>
            <a:pPr lvl="0" algn="ctr"/>
            <a:endParaRPr lang="en-GB" sz="4000" b="1" dirty="0">
              <a:solidFill>
                <a:schemeClr val="bg2">
                  <a:lumMod val="50000"/>
                </a:schemeClr>
              </a:solidFill>
              <a:latin typeface="Century Gothic" panose="020B0502020202020204" pitchFamily="34" charset="0"/>
            </a:endParaRPr>
          </a:p>
          <a:p>
            <a:pPr lvl="0" algn="ctr"/>
            <a:r>
              <a:rPr lang="en-GB" sz="4800" b="1" dirty="0">
                <a:solidFill>
                  <a:schemeClr val="bg2">
                    <a:lumMod val="25000"/>
                  </a:schemeClr>
                </a:solidFill>
                <a:latin typeface="Century Gothic" panose="020B0502020202020204" pitchFamily="34" charset="0"/>
              </a:rPr>
              <a:t>Step 5: Multiplication from Pictures</a:t>
            </a:r>
          </a:p>
          <a:p>
            <a:pPr lvl="0" fontAlgn="base">
              <a:defRPr/>
            </a:pPr>
            <a:endParaRPr lang="en-GB" sz="1400" dirty="0">
              <a:solidFill>
                <a:prstClr val="black"/>
              </a:solidFill>
              <a:latin typeface="SassoonCRInfantMedium" panose="02000603020000020003" pitchFamily="2" charset="0"/>
            </a:endParaRPr>
          </a:p>
        </p:txBody>
      </p:sp>
    </p:spTree>
    <p:extLst>
      <p:ext uri="{BB962C8B-B14F-4D97-AF65-F5344CB8AC3E}">
        <p14:creationId xmlns:p14="http://schemas.microsoft.com/office/powerpoint/2010/main" val="38559005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Problem Solving 1</a:t>
            </a:r>
          </a:p>
          <a:p>
            <a:pPr algn="ctr"/>
            <a:endParaRPr lang="en-GB" sz="2000" b="1" u="sng" dirty="0">
              <a:solidFill>
                <a:schemeClr val="bg2">
                  <a:lumMod val="50000"/>
                </a:schemeClr>
              </a:solidFill>
              <a:latin typeface="Century Gothic" panose="020B0502020202020204" pitchFamily="34" charset="0"/>
            </a:endParaRPr>
          </a:p>
          <a:p>
            <a:r>
              <a:rPr lang="en-GB" sz="2000" b="1" dirty="0">
                <a:solidFill>
                  <a:schemeClr val="tx1"/>
                </a:solidFill>
                <a:latin typeface="Century Gothic" panose="020B0502020202020204" pitchFamily="34" charset="0"/>
              </a:rPr>
              <a:t>Write and solve the calculation to match the story.</a:t>
            </a: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rgbClr val="FF0000"/>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rgbClr val="FF0000"/>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pPr algn="ctr"/>
            <a:endParaRPr lang="en-GB" sz="2000" b="1" u="sng" dirty="0">
              <a:solidFill>
                <a:schemeClr val="bg2">
                  <a:lumMod val="50000"/>
                </a:schemeClr>
              </a:solidFill>
              <a:latin typeface="Century Gothic" panose="020B0502020202020204" pitchFamily="34" charset="0"/>
            </a:endParaRPr>
          </a:p>
          <a:p>
            <a:pPr lvl="0" algn="ctr"/>
            <a:endParaRPr lang="en-GB" sz="2400" b="1" u="sng" dirty="0">
              <a:solidFill>
                <a:prstClr val="black"/>
              </a:solidFill>
              <a:latin typeface="Century Gothic" panose="020B0502020202020204" pitchFamily="34" charset="0"/>
            </a:endParaRPr>
          </a:p>
          <a:p>
            <a:pPr lvl="0" algn="ctr"/>
            <a:endParaRPr lang="en-GB" sz="2400" b="1" u="sng" dirty="0">
              <a:solidFill>
                <a:prstClr val="black"/>
              </a:solidFill>
              <a:latin typeface="Century Gothic" panose="020B0502020202020204" pitchFamily="34" charset="0"/>
            </a:endParaRPr>
          </a:p>
        </p:txBody>
      </p:sp>
      <p:sp>
        <p:nvSpPr>
          <p:cNvPr id="7" name="TextBox 8">
            <a:extLst>
              <a:ext uri="{FF2B5EF4-FFF2-40B4-BE49-F238E27FC236}">
                <a16:creationId xmlns:a16="http://schemas.microsoft.com/office/drawing/2014/main" id="{F2267ACB-233E-41BC-B01B-8F3DC45483E4}"/>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aphicFrame>
        <p:nvGraphicFramePr>
          <p:cNvPr id="6" name="Table 5">
            <a:extLst>
              <a:ext uri="{FF2B5EF4-FFF2-40B4-BE49-F238E27FC236}">
                <a16:creationId xmlns:a16="http://schemas.microsoft.com/office/drawing/2014/main" id="{33454F17-92FD-44EA-B9E3-42921104018D}"/>
              </a:ext>
            </a:extLst>
          </p:cNvPr>
          <p:cNvGraphicFramePr>
            <a:graphicFrameLocks noGrp="1"/>
          </p:cNvGraphicFramePr>
          <p:nvPr>
            <p:extLst>
              <p:ext uri="{D42A27DB-BD31-4B8C-83A1-F6EECF244321}">
                <p14:modId xmlns:p14="http://schemas.microsoft.com/office/powerpoint/2010/main" val="2428008910"/>
              </p:ext>
            </p:extLst>
          </p:nvPr>
        </p:nvGraphicFramePr>
        <p:xfrm>
          <a:off x="3168000" y="3486537"/>
          <a:ext cx="2808000" cy="576000"/>
        </p:xfrm>
        <a:graphic>
          <a:graphicData uri="http://schemas.openxmlformats.org/drawingml/2006/table">
            <a:tbl>
              <a:tblPr firstRow="1" bandRow="1">
                <a:tableStyleId>{5940675A-B579-460E-94D1-54222C63F5DA}</a:tableStyleId>
              </a:tblPr>
              <a:tblGrid>
                <a:gridCol w="576000">
                  <a:extLst>
                    <a:ext uri="{9D8B030D-6E8A-4147-A177-3AD203B41FA5}">
                      <a16:colId xmlns:a16="http://schemas.microsoft.com/office/drawing/2014/main" val="2511801134"/>
                    </a:ext>
                  </a:extLst>
                </a:gridCol>
                <a:gridCol w="540000">
                  <a:extLst>
                    <a:ext uri="{9D8B030D-6E8A-4147-A177-3AD203B41FA5}">
                      <a16:colId xmlns:a16="http://schemas.microsoft.com/office/drawing/2014/main" val="3313880450"/>
                    </a:ext>
                  </a:extLst>
                </a:gridCol>
                <a:gridCol w="576000">
                  <a:extLst>
                    <a:ext uri="{9D8B030D-6E8A-4147-A177-3AD203B41FA5}">
                      <a16:colId xmlns:a16="http://schemas.microsoft.com/office/drawing/2014/main" val="1723143563"/>
                    </a:ext>
                  </a:extLst>
                </a:gridCol>
                <a:gridCol w="540000">
                  <a:extLst>
                    <a:ext uri="{9D8B030D-6E8A-4147-A177-3AD203B41FA5}">
                      <a16:colId xmlns:a16="http://schemas.microsoft.com/office/drawing/2014/main" val="2451303096"/>
                    </a:ext>
                  </a:extLst>
                </a:gridCol>
                <a:gridCol w="576000">
                  <a:extLst>
                    <a:ext uri="{9D8B030D-6E8A-4147-A177-3AD203B41FA5}">
                      <a16:colId xmlns:a16="http://schemas.microsoft.com/office/drawing/2014/main" val="2587892757"/>
                    </a:ext>
                  </a:extLst>
                </a:gridCol>
              </a:tblGrid>
              <a:tr h="576000">
                <a:tc>
                  <a:txBody>
                    <a:bodyPr/>
                    <a:lstStyle/>
                    <a:p>
                      <a:pPr algn="ctr"/>
                      <a:r>
                        <a:rPr lang="en-GB" sz="2000" b="1" dirty="0">
                          <a:solidFill>
                            <a:srgbClr val="FF0000"/>
                          </a:solidFill>
                          <a:latin typeface="Century Gothic" panose="020B0502020202020204" pitchFamily="34" charset="0"/>
                        </a:rPr>
                        <a:t>2</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000" b="1" dirty="0">
                          <a:solidFill>
                            <a:schemeClr val="tx1"/>
                          </a:solidFill>
                          <a:latin typeface="Century Gothic" panose="020B0502020202020204" pitchFamily="34" charset="0"/>
                        </a:rPr>
                        <a:t>x</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2000" b="1" dirty="0">
                          <a:solidFill>
                            <a:srgbClr val="FF0000"/>
                          </a:solidFill>
                          <a:latin typeface="Century Gothic" panose="020B0502020202020204" pitchFamily="34" charset="0"/>
                        </a:rPr>
                        <a:t>10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000" b="1" dirty="0">
                          <a:solidFill>
                            <a:schemeClr val="tx1"/>
                          </a:solidFill>
                          <a:latin typeface="Century Gothic" panose="020B0502020202020204" pitchFamily="34" charset="0"/>
                        </a:rPr>
                        <a:t>=</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2000" b="1" dirty="0">
                          <a:solidFill>
                            <a:srgbClr val="FF0000"/>
                          </a:solidFill>
                          <a:latin typeface="Century Gothic" panose="020B0502020202020204" pitchFamily="34" charset="0"/>
                        </a:rPr>
                        <a:t>20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80714407"/>
                  </a:ext>
                </a:extLst>
              </a:tr>
            </a:tbl>
          </a:graphicData>
        </a:graphic>
      </p:graphicFrame>
      <p:graphicFrame>
        <p:nvGraphicFramePr>
          <p:cNvPr id="9" name="Table 8">
            <a:extLst>
              <a:ext uri="{FF2B5EF4-FFF2-40B4-BE49-F238E27FC236}">
                <a16:creationId xmlns:a16="http://schemas.microsoft.com/office/drawing/2014/main" id="{E32A2195-23CD-47A9-AF52-340B47F31E3A}"/>
              </a:ext>
            </a:extLst>
          </p:cNvPr>
          <p:cNvGraphicFramePr>
            <a:graphicFrameLocks noGrp="1"/>
          </p:cNvGraphicFramePr>
          <p:nvPr>
            <p:extLst>
              <p:ext uri="{D42A27DB-BD31-4B8C-83A1-F6EECF244321}">
                <p14:modId xmlns:p14="http://schemas.microsoft.com/office/powerpoint/2010/main" val="1124142325"/>
              </p:ext>
            </p:extLst>
          </p:nvPr>
        </p:nvGraphicFramePr>
        <p:xfrm>
          <a:off x="3168000" y="4582061"/>
          <a:ext cx="2808000" cy="576000"/>
        </p:xfrm>
        <a:graphic>
          <a:graphicData uri="http://schemas.openxmlformats.org/drawingml/2006/table">
            <a:tbl>
              <a:tblPr firstRow="1" bandRow="1">
                <a:tableStyleId>{5940675A-B579-460E-94D1-54222C63F5DA}</a:tableStyleId>
              </a:tblPr>
              <a:tblGrid>
                <a:gridCol w="576000">
                  <a:extLst>
                    <a:ext uri="{9D8B030D-6E8A-4147-A177-3AD203B41FA5}">
                      <a16:colId xmlns:a16="http://schemas.microsoft.com/office/drawing/2014/main" val="2511801134"/>
                    </a:ext>
                  </a:extLst>
                </a:gridCol>
                <a:gridCol w="540000">
                  <a:extLst>
                    <a:ext uri="{9D8B030D-6E8A-4147-A177-3AD203B41FA5}">
                      <a16:colId xmlns:a16="http://schemas.microsoft.com/office/drawing/2014/main" val="3313880450"/>
                    </a:ext>
                  </a:extLst>
                </a:gridCol>
                <a:gridCol w="576000">
                  <a:extLst>
                    <a:ext uri="{9D8B030D-6E8A-4147-A177-3AD203B41FA5}">
                      <a16:colId xmlns:a16="http://schemas.microsoft.com/office/drawing/2014/main" val="1723143563"/>
                    </a:ext>
                  </a:extLst>
                </a:gridCol>
                <a:gridCol w="540000">
                  <a:extLst>
                    <a:ext uri="{9D8B030D-6E8A-4147-A177-3AD203B41FA5}">
                      <a16:colId xmlns:a16="http://schemas.microsoft.com/office/drawing/2014/main" val="2451303096"/>
                    </a:ext>
                  </a:extLst>
                </a:gridCol>
                <a:gridCol w="576000">
                  <a:extLst>
                    <a:ext uri="{9D8B030D-6E8A-4147-A177-3AD203B41FA5}">
                      <a16:colId xmlns:a16="http://schemas.microsoft.com/office/drawing/2014/main" val="2587892757"/>
                    </a:ext>
                  </a:extLst>
                </a:gridCol>
              </a:tblGrid>
              <a:tr h="576000">
                <a:tc>
                  <a:txBody>
                    <a:bodyPr/>
                    <a:lstStyle/>
                    <a:p>
                      <a:pPr algn="ctr"/>
                      <a:r>
                        <a:rPr lang="en-GB" sz="2000" b="1" dirty="0">
                          <a:solidFill>
                            <a:srgbClr val="FF0000"/>
                          </a:solidFill>
                          <a:latin typeface="Century Gothic" panose="020B0502020202020204" pitchFamily="34" charset="0"/>
                        </a:rPr>
                        <a:t>10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000" b="1" dirty="0">
                          <a:solidFill>
                            <a:schemeClr val="tx1"/>
                          </a:solidFill>
                          <a:latin typeface="Century Gothic" panose="020B0502020202020204" pitchFamily="34" charset="0"/>
                        </a:rPr>
                        <a:t>x</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2000" b="1" dirty="0">
                          <a:solidFill>
                            <a:srgbClr val="FF0000"/>
                          </a:solidFill>
                          <a:latin typeface="Century Gothic" panose="020B0502020202020204" pitchFamily="34" charset="0"/>
                        </a:rPr>
                        <a:t>2</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000" b="1" dirty="0">
                          <a:solidFill>
                            <a:schemeClr val="tx1"/>
                          </a:solidFill>
                          <a:latin typeface="Century Gothic" panose="020B0502020202020204" pitchFamily="34" charset="0"/>
                        </a:rPr>
                        <a:t>=</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2000" b="1" dirty="0">
                          <a:solidFill>
                            <a:srgbClr val="FF0000"/>
                          </a:solidFill>
                          <a:latin typeface="Century Gothic" panose="020B0502020202020204" pitchFamily="34" charset="0"/>
                        </a:rPr>
                        <a:t>20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80714407"/>
                  </a:ext>
                </a:extLst>
              </a:tr>
            </a:tbl>
          </a:graphicData>
        </a:graphic>
      </p:graphicFrame>
      <p:sp>
        <p:nvSpPr>
          <p:cNvPr id="2" name="Rectangle: Rounded Corners 1">
            <a:extLst>
              <a:ext uri="{FF2B5EF4-FFF2-40B4-BE49-F238E27FC236}">
                <a16:creationId xmlns:a16="http://schemas.microsoft.com/office/drawing/2014/main" id="{0F3C2566-5179-435B-82C2-2A143A753D52}"/>
              </a:ext>
            </a:extLst>
          </p:cNvPr>
          <p:cNvSpPr/>
          <p:nvPr/>
        </p:nvSpPr>
        <p:spPr>
          <a:xfrm>
            <a:off x="1252428" y="1563757"/>
            <a:ext cx="6639145" cy="1205947"/>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tx1"/>
              </a:solidFill>
              <a:latin typeface="Century Gothic" panose="020B0502020202020204" pitchFamily="34" charset="0"/>
            </a:endParaRPr>
          </a:p>
          <a:p>
            <a:pPr algn="ctr"/>
            <a:r>
              <a:rPr lang="en-GB" b="1" dirty="0">
                <a:solidFill>
                  <a:schemeClr val="tx1"/>
                </a:solidFill>
                <a:latin typeface="Century Gothic" panose="020B0502020202020204" pitchFamily="34" charset="0"/>
              </a:rPr>
              <a:t>John has 2 books.</a:t>
            </a:r>
          </a:p>
          <a:p>
            <a:pPr algn="ctr"/>
            <a:r>
              <a:rPr lang="en-GB" b="1" dirty="0">
                <a:solidFill>
                  <a:schemeClr val="tx1"/>
                </a:solidFill>
                <a:latin typeface="Century Gothic" panose="020B0502020202020204" pitchFamily="34" charset="0"/>
              </a:rPr>
              <a:t>Each book has 10 pages.</a:t>
            </a:r>
          </a:p>
          <a:p>
            <a:pPr algn="ctr"/>
            <a:r>
              <a:rPr lang="en-GB" b="1" dirty="0">
                <a:solidFill>
                  <a:schemeClr val="tx1"/>
                </a:solidFill>
                <a:latin typeface="Century Gothic" panose="020B0502020202020204" pitchFamily="34" charset="0"/>
              </a:rPr>
              <a:t>How many pages are there altogether in his books?</a:t>
            </a:r>
          </a:p>
          <a:p>
            <a:pPr algn="ctr"/>
            <a:endParaRPr lang="en-GB" dirty="0"/>
          </a:p>
        </p:txBody>
      </p:sp>
    </p:spTree>
    <p:extLst>
      <p:ext uri="{BB962C8B-B14F-4D97-AF65-F5344CB8AC3E}">
        <p14:creationId xmlns:p14="http://schemas.microsoft.com/office/powerpoint/2010/main" val="11575511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3" y="273663"/>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Introduction</a:t>
            </a:r>
            <a:endParaRPr lang="en-GB" sz="2000" b="1" u="sng" dirty="0">
              <a:solidFill>
                <a:schemeClr val="bg2">
                  <a:lumMod val="50000"/>
                </a:schemeClr>
              </a:solidFill>
              <a:latin typeface="Century Gothic" panose="020B0502020202020204" pitchFamily="34" charset="0"/>
            </a:endParaRPr>
          </a:p>
          <a:p>
            <a:pPr lvl="0" algn="ctr"/>
            <a:endParaRPr lang="en-GB" sz="2000" b="1" dirty="0">
              <a:solidFill>
                <a:schemeClr val="tx1">
                  <a:lumMod val="85000"/>
                  <a:lumOff val="15000"/>
                </a:schemeClr>
              </a:solidFill>
              <a:latin typeface="Century Gothic" panose="020B0502020202020204" pitchFamily="34" charset="0"/>
            </a:endParaRPr>
          </a:p>
          <a:p>
            <a:pPr lvl="0" algn="ctr"/>
            <a:r>
              <a:rPr lang="en-GB" sz="2000" b="1" dirty="0">
                <a:solidFill>
                  <a:schemeClr val="tx1"/>
                </a:solidFill>
                <a:latin typeface="Century Gothic" panose="020B0502020202020204" pitchFamily="34" charset="0"/>
              </a:rPr>
              <a:t>Match the repeated addition to the multiplication.</a:t>
            </a:r>
          </a:p>
          <a:p>
            <a:pPr lvl="0" algn="ctr"/>
            <a:endParaRPr lang="en-GB" sz="2000" b="1" dirty="0">
              <a:solidFill>
                <a:schemeClr val="tx1"/>
              </a:solidFill>
              <a:latin typeface="Century Gothic" panose="020B0502020202020204" pitchFamily="34" charset="0"/>
            </a:endParaRPr>
          </a:p>
          <a:p>
            <a:pPr lvl="0" algn="ctr"/>
            <a:endParaRPr lang="en-GB" sz="2000" b="1" dirty="0">
              <a:solidFill>
                <a:schemeClr val="tx1">
                  <a:lumMod val="85000"/>
                  <a:lumOff val="15000"/>
                </a:schemeClr>
              </a:solidFill>
              <a:latin typeface="Century Gothic" panose="020B0502020202020204" pitchFamily="34" charset="0"/>
            </a:endParaRPr>
          </a:p>
          <a:p>
            <a:pPr algn="ctr"/>
            <a:endParaRPr lang="en-GB" sz="3200" b="1" dirty="0">
              <a:solidFill>
                <a:schemeClr val="tx1">
                  <a:lumMod val="85000"/>
                  <a:lumOff val="15000"/>
                </a:schemeClr>
              </a:solidFill>
              <a:latin typeface="Century Gothic" panose="020B0502020202020204" pitchFamily="34" charset="0"/>
            </a:endParaRPr>
          </a:p>
          <a:p>
            <a:pPr algn="ctr"/>
            <a:endParaRPr lang="en-GB" sz="3200" b="1" dirty="0">
              <a:solidFill>
                <a:schemeClr val="tx1">
                  <a:lumMod val="85000"/>
                  <a:lumOff val="15000"/>
                </a:schemeClr>
              </a:solidFill>
              <a:latin typeface="Century Gothic" panose="020B0502020202020204" pitchFamily="34" charset="0"/>
            </a:endParaRPr>
          </a:p>
          <a:p>
            <a:pPr lvl="0" algn="ctr"/>
            <a:endParaRPr lang="en-GB" sz="2400" b="1" dirty="0">
              <a:solidFill>
                <a:schemeClr val="tx1">
                  <a:lumMod val="85000"/>
                  <a:lumOff val="15000"/>
                </a:schemeClr>
              </a:solidFill>
              <a:latin typeface="Century Gothic" panose="020B0502020202020204" pitchFamily="34" charset="0"/>
            </a:endParaRPr>
          </a:p>
          <a:p>
            <a:pPr lvl="0" algn="ctr"/>
            <a:endParaRPr lang="en-GB" sz="2400" b="1" dirty="0">
              <a:solidFill>
                <a:schemeClr val="tx1">
                  <a:lumMod val="85000"/>
                  <a:lumOff val="15000"/>
                </a:schemeClr>
              </a:solidFill>
              <a:latin typeface="Century Gothic" panose="020B0502020202020204" pitchFamily="34" charset="0"/>
            </a:endParaRPr>
          </a:p>
          <a:p>
            <a:pPr lvl="0" algn="ctr"/>
            <a:endParaRPr lang="en-GB" sz="2400" b="1" dirty="0">
              <a:solidFill>
                <a:schemeClr val="tx1">
                  <a:lumMod val="85000"/>
                  <a:lumOff val="15000"/>
                </a:schemeClr>
              </a:solidFill>
              <a:latin typeface="Century Gothic" panose="020B0502020202020204" pitchFamily="34" charset="0"/>
            </a:endParaRP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9C98043F-F327-469C-AFFD-8AE7F5773C62}"/>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sp>
        <p:nvSpPr>
          <p:cNvPr id="2" name="Rectangle: Rounded Corners 1">
            <a:extLst>
              <a:ext uri="{FF2B5EF4-FFF2-40B4-BE49-F238E27FC236}">
                <a16:creationId xmlns:a16="http://schemas.microsoft.com/office/drawing/2014/main" id="{041D1416-9615-47CB-B7F8-F63A1F478D4F}"/>
              </a:ext>
            </a:extLst>
          </p:cNvPr>
          <p:cNvSpPr/>
          <p:nvPr/>
        </p:nvSpPr>
        <p:spPr>
          <a:xfrm>
            <a:off x="1211078" y="1868557"/>
            <a:ext cx="2232000" cy="768434"/>
          </a:xfrm>
          <a:prstGeom prst="roundRect">
            <a:avLst/>
          </a:prstGeom>
          <a:solidFill>
            <a:schemeClr val="bg1"/>
          </a:solid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latin typeface="Century Gothic" panose="020B0502020202020204" pitchFamily="34" charset="0"/>
              </a:rPr>
              <a:t>5 + 5</a:t>
            </a:r>
          </a:p>
        </p:txBody>
      </p:sp>
      <p:sp>
        <p:nvSpPr>
          <p:cNvPr id="9" name="Rectangle: Rounded Corners 8">
            <a:extLst>
              <a:ext uri="{FF2B5EF4-FFF2-40B4-BE49-F238E27FC236}">
                <a16:creationId xmlns:a16="http://schemas.microsoft.com/office/drawing/2014/main" id="{C5B0F194-A8DF-483A-A9E1-F6FFD17267CF}"/>
              </a:ext>
            </a:extLst>
          </p:cNvPr>
          <p:cNvSpPr/>
          <p:nvPr/>
        </p:nvSpPr>
        <p:spPr>
          <a:xfrm>
            <a:off x="5777950" y="3044783"/>
            <a:ext cx="2154974" cy="768434"/>
          </a:xfrm>
          <a:prstGeom prst="roundRect">
            <a:avLst/>
          </a:prstGeom>
          <a:solidFill>
            <a:schemeClr val="bg1"/>
          </a:solidFill>
          <a:ln w="381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latin typeface="Century Gothic" panose="020B0502020202020204" pitchFamily="34" charset="0"/>
              </a:rPr>
              <a:t>2 x 5</a:t>
            </a:r>
          </a:p>
        </p:txBody>
      </p:sp>
      <p:sp>
        <p:nvSpPr>
          <p:cNvPr id="10" name="Rectangle: Rounded Corners 9">
            <a:extLst>
              <a:ext uri="{FF2B5EF4-FFF2-40B4-BE49-F238E27FC236}">
                <a16:creationId xmlns:a16="http://schemas.microsoft.com/office/drawing/2014/main" id="{9E9B8532-CCCB-4C5E-B66D-6BB79AA01975}"/>
              </a:ext>
            </a:extLst>
          </p:cNvPr>
          <p:cNvSpPr/>
          <p:nvPr/>
        </p:nvSpPr>
        <p:spPr>
          <a:xfrm>
            <a:off x="1211078" y="3044783"/>
            <a:ext cx="2232000" cy="768434"/>
          </a:xfrm>
          <a:prstGeom prst="roundRect">
            <a:avLst/>
          </a:prstGeom>
          <a:solidFill>
            <a:schemeClr val="bg1"/>
          </a:solid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latin typeface="Century Gothic" panose="020B0502020202020204" pitchFamily="34" charset="0"/>
              </a:rPr>
              <a:t>5 + 5 + 5</a:t>
            </a:r>
          </a:p>
        </p:txBody>
      </p:sp>
      <p:sp>
        <p:nvSpPr>
          <p:cNvPr id="11" name="Rectangle: Rounded Corners 10">
            <a:extLst>
              <a:ext uri="{FF2B5EF4-FFF2-40B4-BE49-F238E27FC236}">
                <a16:creationId xmlns:a16="http://schemas.microsoft.com/office/drawing/2014/main" id="{E1F6B74C-27E0-4146-8069-E063CA50CECA}"/>
              </a:ext>
            </a:extLst>
          </p:cNvPr>
          <p:cNvSpPr/>
          <p:nvPr/>
        </p:nvSpPr>
        <p:spPr>
          <a:xfrm>
            <a:off x="1211078" y="4221009"/>
            <a:ext cx="2232000" cy="768434"/>
          </a:xfrm>
          <a:prstGeom prst="roundRect">
            <a:avLst/>
          </a:prstGeom>
          <a:solidFill>
            <a:schemeClr val="bg1"/>
          </a:solid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800" b="1" dirty="0">
                <a:solidFill>
                  <a:schemeClr val="tx1"/>
                </a:solidFill>
                <a:latin typeface="Century Gothic" panose="020B0502020202020204" pitchFamily="34" charset="0"/>
              </a:rPr>
              <a:t>5 + 5 + 5 + 5</a:t>
            </a:r>
          </a:p>
        </p:txBody>
      </p:sp>
      <p:sp>
        <p:nvSpPr>
          <p:cNvPr id="12" name="Rectangle: Rounded Corners 11">
            <a:extLst>
              <a:ext uri="{FF2B5EF4-FFF2-40B4-BE49-F238E27FC236}">
                <a16:creationId xmlns:a16="http://schemas.microsoft.com/office/drawing/2014/main" id="{E5599176-F0D7-402E-B7BF-CB99DB3E2D2F}"/>
              </a:ext>
            </a:extLst>
          </p:cNvPr>
          <p:cNvSpPr/>
          <p:nvPr/>
        </p:nvSpPr>
        <p:spPr>
          <a:xfrm>
            <a:off x="5773887" y="1868557"/>
            <a:ext cx="2154974" cy="768434"/>
          </a:xfrm>
          <a:prstGeom prst="roundRect">
            <a:avLst/>
          </a:prstGeom>
          <a:solidFill>
            <a:schemeClr val="bg1"/>
          </a:solidFill>
          <a:ln w="381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latin typeface="Century Gothic" panose="020B0502020202020204" pitchFamily="34" charset="0"/>
              </a:rPr>
              <a:t>4 x 5</a:t>
            </a:r>
          </a:p>
        </p:txBody>
      </p:sp>
      <p:sp>
        <p:nvSpPr>
          <p:cNvPr id="13" name="Rectangle: Rounded Corners 12">
            <a:extLst>
              <a:ext uri="{FF2B5EF4-FFF2-40B4-BE49-F238E27FC236}">
                <a16:creationId xmlns:a16="http://schemas.microsoft.com/office/drawing/2014/main" id="{2DF4D384-0915-4244-8CDD-896EB4766976}"/>
              </a:ext>
            </a:extLst>
          </p:cNvPr>
          <p:cNvSpPr/>
          <p:nvPr/>
        </p:nvSpPr>
        <p:spPr>
          <a:xfrm>
            <a:off x="5773887" y="4221009"/>
            <a:ext cx="2154974" cy="768434"/>
          </a:xfrm>
          <a:prstGeom prst="roundRect">
            <a:avLst/>
          </a:prstGeom>
          <a:solidFill>
            <a:schemeClr val="bg1"/>
          </a:solidFill>
          <a:ln w="381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latin typeface="Century Gothic" panose="020B0502020202020204" pitchFamily="34" charset="0"/>
              </a:rPr>
              <a:t>3 x 5</a:t>
            </a:r>
          </a:p>
        </p:txBody>
      </p:sp>
    </p:spTree>
    <p:extLst>
      <p:ext uri="{BB962C8B-B14F-4D97-AF65-F5344CB8AC3E}">
        <p14:creationId xmlns:p14="http://schemas.microsoft.com/office/powerpoint/2010/main" val="2737233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3" y="273663"/>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Introduction</a:t>
            </a:r>
            <a:endParaRPr lang="en-GB" sz="2000" b="1" u="sng" dirty="0">
              <a:solidFill>
                <a:schemeClr val="bg2">
                  <a:lumMod val="50000"/>
                </a:schemeClr>
              </a:solidFill>
              <a:latin typeface="Century Gothic" panose="020B0502020202020204" pitchFamily="34" charset="0"/>
            </a:endParaRPr>
          </a:p>
          <a:p>
            <a:pPr lvl="0" algn="ctr"/>
            <a:endParaRPr lang="en-GB" sz="2000" b="1" dirty="0">
              <a:solidFill>
                <a:schemeClr val="tx1">
                  <a:lumMod val="85000"/>
                  <a:lumOff val="15000"/>
                </a:schemeClr>
              </a:solidFill>
              <a:latin typeface="Century Gothic" panose="020B0502020202020204" pitchFamily="34" charset="0"/>
            </a:endParaRPr>
          </a:p>
          <a:p>
            <a:pPr lvl="0" algn="ctr"/>
            <a:r>
              <a:rPr lang="en-GB" sz="2000" b="1" dirty="0">
                <a:solidFill>
                  <a:schemeClr val="tx1"/>
                </a:solidFill>
                <a:latin typeface="Century Gothic" panose="020B0502020202020204" pitchFamily="34" charset="0"/>
              </a:rPr>
              <a:t>Match the repeated addition to the multiplication.</a:t>
            </a:r>
          </a:p>
          <a:p>
            <a:pPr lvl="0" algn="ctr"/>
            <a:endParaRPr lang="en-GB" sz="2000" b="1" dirty="0">
              <a:solidFill>
                <a:schemeClr val="tx1">
                  <a:lumMod val="85000"/>
                  <a:lumOff val="15000"/>
                </a:schemeClr>
              </a:solidFill>
              <a:latin typeface="Century Gothic" panose="020B0502020202020204" pitchFamily="34" charset="0"/>
            </a:endParaRPr>
          </a:p>
          <a:p>
            <a:pPr lvl="0" algn="ctr"/>
            <a:endParaRPr lang="en-GB" sz="2000" b="1" dirty="0">
              <a:solidFill>
                <a:schemeClr val="tx1">
                  <a:lumMod val="85000"/>
                  <a:lumOff val="15000"/>
                </a:schemeClr>
              </a:solidFill>
              <a:latin typeface="Century Gothic" panose="020B0502020202020204" pitchFamily="34" charset="0"/>
            </a:endParaRPr>
          </a:p>
          <a:p>
            <a:pPr algn="ctr"/>
            <a:endParaRPr lang="en-GB" sz="3200" b="1" dirty="0">
              <a:solidFill>
                <a:schemeClr val="tx1">
                  <a:lumMod val="85000"/>
                  <a:lumOff val="15000"/>
                </a:schemeClr>
              </a:solidFill>
              <a:latin typeface="Century Gothic" panose="020B0502020202020204" pitchFamily="34" charset="0"/>
            </a:endParaRPr>
          </a:p>
          <a:p>
            <a:pPr algn="ctr"/>
            <a:endParaRPr lang="en-GB" sz="3200" b="1" dirty="0">
              <a:solidFill>
                <a:schemeClr val="tx1">
                  <a:lumMod val="85000"/>
                  <a:lumOff val="15000"/>
                </a:schemeClr>
              </a:solidFill>
              <a:latin typeface="Century Gothic" panose="020B0502020202020204" pitchFamily="34" charset="0"/>
            </a:endParaRPr>
          </a:p>
          <a:p>
            <a:pPr lvl="0" algn="ctr"/>
            <a:endParaRPr lang="en-GB" sz="2400" b="1" dirty="0">
              <a:solidFill>
                <a:schemeClr val="tx1">
                  <a:lumMod val="85000"/>
                  <a:lumOff val="15000"/>
                </a:schemeClr>
              </a:solidFill>
              <a:latin typeface="Century Gothic" panose="020B0502020202020204" pitchFamily="34" charset="0"/>
            </a:endParaRPr>
          </a:p>
          <a:p>
            <a:pPr lvl="0" algn="ctr"/>
            <a:endParaRPr lang="en-GB" sz="2400" b="1" dirty="0">
              <a:solidFill>
                <a:schemeClr val="tx1">
                  <a:lumMod val="85000"/>
                  <a:lumOff val="15000"/>
                </a:schemeClr>
              </a:solidFill>
              <a:latin typeface="Century Gothic" panose="020B0502020202020204" pitchFamily="34" charset="0"/>
            </a:endParaRPr>
          </a:p>
          <a:p>
            <a:pPr lvl="0" algn="ctr"/>
            <a:endParaRPr lang="en-GB" sz="2400" b="1" dirty="0">
              <a:solidFill>
                <a:schemeClr val="tx1">
                  <a:lumMod val="85000"/>
                  <a:lumOff val="15000"/>
                </a:schemeClr>
              </a:solidFill>
              <a:latin typeface="Century Gothic" panose="020B0502020202020204" pitchFamily="34" charset="0"/>
            </a:endParaRP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9C98043F-F327-469C-AFFD-8AE7F5773C62}"/>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sp>
        <p:nvSpPr>
          <p:cNvPr id="2" name="Rectangle: Rounded Corners 1">
            <a:extLst>
              <a:ext uri="{FF2B5EF4-FFF2-40B4-BE49-F238E27FC236}">
                <a16:creationId xmlns:a16="http://schemas.microsoft.com/office/drawing/2014/main" id="{041D1416-9615-47CB-B7F8-F63A1F478D4F}"/>
              </a:ext>
            </a:extLst>
          </p:cNvPr>
          <p:cNvSpPr/>
          <p:nvPr/>
        </p:nvSpPr>
        <p:spPr>
          <a:xfrm>
            <a:off x="1211078" y="1868557"/>
            <a:ext cx="2232000" cy="768434"/>
          </a:xfrm>
          <a:prstGeom prst="roundRect">
            <a:avLst/>
          </a:prstGeom>
          <a:solidFill>
            <a:schemeClr val="bg1"/>
          </a:solid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latin typeface="Century Gothic" panose="020B0502020202020204" pitchFamily="34" charset="0"/>
              </a:rPr>
              <a:t>5 + 5</a:t>
            </a:r>
          </a:p>
        </p:txBody>
      </p:sp>
      <p:sp>
        <p:nvSpPr>
          <p:cNvPr id="9" name="Rectangle: Rounded Corners 8">
            <a:extLst>
              <a:ext uri="{FF2B5EF4-FFF2-40B4-BE49-F238E27FC236}">
                <a16:creationId xmlns:a16="http://schemas.microsoft.com/office/drawing/2014/main" id="{C5B0F194-A8DF-483A-A9E1-F6FFD17267CF}"/>
              </a:ext>
            </a:extLst>
          </p:cNvPr>
          <p:cNvSpPr/>
          <p:nvPr/>
        </p:nvSpPr>
        <p:spPr>
          <a:xfrm>
            <a:off x="5777950" y="3044783"/>
            <a:ext cx="2154974" cy="768434"/>
          </a:xfrm>
          <a:prstGeom prst="roundRect">
            <a:avLst/>
          </a:prstGeom>
          <a:solidFill>
            <a:schemeClr val="bg1"/>
          </a:solidFill>
          <a:ln w="381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latin typeface="Century Gothic" panose="020B0502020202020204" pitchFamily="34" charset="0"/>
              </a:rPr>
              <a:t>2 x 5</a:t>
            </a:r>
          </a:p>
        </p:txBody>
      </p:sp>
      <p:sp>
        <p:nvSpPr>
          <p:cNvPr id="10" name="Rectangle: Rounded Corners 9">
            <a:extLst>
              <a:ext uri="{FF2B5EF4-FFF2-40B4-BE49-F238E27FC236}">
                <a16:creationId xmlns:a16="http://schemas.microsoft.com/office/drawing/2014/main" id="{9E9B8532-CCCB-4C5E-B66D-6BB79AA01975}"/>
              </a:ext>
            </a:extLst>
          </p:cNvPr>
          <p:cNvSpPr/>
          <p:nvPr/>
        </p:nvSpPr>
        <p:spPr>
          <a:xfrm>
            <a:off x="1211078" y="3044783"/>
            <a:ext cx="2232000" cy="768434"/>
          </a:xfrm>
          <a:prstGeom prst="roundRect">
            <a:avLst/>
          </a:prstGeom>
          <a:solidFill>
            <a:schemeClr val="bg1"/>
          </a:solid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latin typeface="Century Gothic" panose="020B0502020202020204" pitchFamily="34" charset="0"/>
              </a:rPr>
              <a:t>5 + 5 + 5</a:t>
            </a:r>
          </a:p>
        </p:txBody>
      </p:sp>
      <p:sp>
        <p:nvSpPr>
          <p:cNvPr id="11" name="Rectangle: Rounded Corners 10">
            <a:extLst>
              <a:ext uri="{FF2B5EF4-FFF2-40B4-BE49-F238E27FC236}">
                <a16:creationId xmlns:a16="http://schemas.microsoft.com/office/drawing/2014/main" id="{E1F6B74C-27E0-4146-8069-E063CA50CECA}"/>
              </a:ext>
            </a:extLst>
          </p:cNvPr>
          <p:cNvSpPr/>
          <p:nvPr/>
        </p:nvSpPr>
        <p:spPr>
          <a:xfrm>
            <a:off x="1211078" y="4221009"/>
            <a:ext cx="2232000" cy="768434"/>
          </a:xfrm>
          <a:prstGeom prst="roundRect">
            <a:avLst/>
          </a:prstGeom>
          <a:solidFill>
            <a:schemeClr val="bg1"/>
          </a:solid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800" b="1" dirty="0">
                <a:solidFill>
                  <a:schemeClr val="tx1"/>
                </a:solidFill>
                <a:latin typeface="Century Gothic" panose="020B0502020202020204" pitchFamily="34" charset="0"/>
              </a:rPr>
              <a:t>5 + 5 + 5 + 5</a:t>
            </a:r>
          </a:p>
        </p:txBody>
      </p:sp>
      <p:sp>
        <p:nvSpPr>
          <p:cNvPr id="12" name="Rectangle: Rounded Corners 11">
            <a:extLst>
              <a:ext uri="{FF2B5EF4-FFF2-40B4-BE49-F238E27FC236}">
                <a16:creationId xmlns:a16="http://schemas.microsoft.com/office/drawing/2014/main" id="{E5599176-F0D7-402E-B7BF-CB99DB3E2D2F}"/>
              </a:ext>
            </a:extLst>
          </p:cNvPr>
          <p:cNvSpPr/>
          <p:nvPr/>
        </p:nvSpPr>
        <p:spPr>
          <a:xfrm>
            <a:off x="5773887" y="1868557"/>
            <a:ext cx="2154974" cy="768434"/>
          </a:xfrm>
          <a:prstGeom prst="roundRect">
            <a:avLst/>
          </a:prstGeom>
          <a:solidFill>
            <a:schemeClr val="bg1"/>
          </a:solidFill>
          <a:ln w="381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latin typeface="Century Gothic" panose="020B0502020202020204" pitchFamily="34" charset="0"/>
              </a:rPr>
              <a:t>4 x 5</a:t>
            </a:r>
          </a:p>
        </p:txBody>
      </p:sp>
      <p:sp>
        <p:nvSpPr>
          <p:cNvPr id="13" name="Rectangle: Rounded Corners 12">
            <a:extLst>
              <a:ext uri="{FF2B5EF4-FFF2-40B4-BE49-F238E27FC236}">
                <a16:creationId xmlns:a16="http://schemas.microsoft.com/office/drawing/2014/main" id="{2DF4D384-0915-4244-8CDD-896EB4766976}"/>
              </a:ext>
            </a:extLst>
          </p:cNvPr>
          <p:cNvSpPr/>
          <p:nvPr/>
        </p:nvSpPr>
        <p:spPr>
          <a:xfrm>
            <a:off x="5773887" y="4221009"/>
            <a:ext cx="2154974" cy="768434"/>
          </a:xfrm>
          <a:prstGeom prst="roundRect">
            <a:avLst/>
          </a:prstGeom>
          <a:solidFill>
            <a:schemeClr val="bg1"/>
          </a:solidFill>
          <a:ln w="381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latin typeface="Century Gothic" panose="020B0502020202020204" pitchFamily="34" charset="0"/>
              </a:rPr>
              <a:t>3 x 5</a:t>
            </a:r>
          </a:p>
        </p:txBody>
      </p:sp>
      <p:cxnSp>
        <p:nvCxnSpPr>
          <p:cNvPr id="4" name="Straight Connector 3">
            <a:extLst>
              <a:ext uri="{FF2B5EF4-FFF2-40B4-BE49-F238E27FC236}">
                <a16:creationId xmlns:a16="http://schemas.microsoft.com/office/drawing/2014/main" id="{62D0B145-DA79-4940-9B23-B791D14B5D5A}"/>
              </a:ext>
            </a:extLst>
          </p:cNvPr>
          <p:cNvCxnSpPr>
            <a:stCxn id="2" idx="3"/>
            <a:endCxn id="9" idx="1"/>
          </p:cNvCxnSpPr>
          <p:nvPr/>
        </p:nvCxnSpPr>
        <p:spPr>
          <a:xfrm>
            <a:off x="3443078" y="2252774"/>
            <a:ext cx="2334872" cy="117622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BD8E6FD-C472-4EC8-9590-8FDB94E2AE5B}"/>
              </a:ext>
            </a:extLst>
          </p:cNvPr>
          <p:cNvCxnSpPr>
            <a:cxnSpLocks/>
            <a:stCxn id="10" idx="3"/>
            <a:endCxn id="13" idx="1"/>
          </p:cNvCxnSpPr>
          <p:nvPr/>
        </p:nvCxnSpPr>
        <p:spPr>
          <a:xfrm>
            <a:off x="3443078" y="3429000"/>
            <a:ext cx="2330809" cy="117622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5A35A917-BE73-44C1-BEC9-B748D0F08CD8}"/>
              </a:ext>
            </a:extLst>
          </p:cNvPr>
          <p:cNvCxnSpPr>
            <a:cxnSpLocks/>
            <a:stCxn id="11" idx="3"/>
            <a:endCxn id="12" idx="1"/>
          </p:cNvCxnSpPr>
          <p:nvPr/>
        </p:nvCxnSpPr>
        <p:spPr>
          <a:xfrm flipV="1">
            <a:off x="3443078" y="2252774"/>
            <a:ext cx="2330809" cy="235245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9373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49" name="Picture 48">
            <a:extLst>
              <a:ext uri="{FF2B5EF4-FFF2-40B4-BE49-F238E27FC236}">
                <a16:creationId xmlns:a16="http://schemas.microsoft.com/office/drawing/2014/main" id="{70A76833-B611-4298-BB9C-A2F8AE88D1FB}"/>
              </a:ext>
            </a:extLst>
          </p:cNvPr>
          <p:cNvPicPr>
            <a:picLocks noChangeAspect="1"/>
          </p:cNvPicPr>
          <p:nvPr/>
        </p:nvPicPr>
        <p:blipFill>
          <a:blip r:embed="rId4"/>
          <a:stretch>
            <a:fillRect/>
          </a:stretch>
        </p:blipFill>
        <p:spPr>
          <a:xfrm>
            <a:off x="115438" y="148682"/>
            <a:ext cx="8913124" cy="6322100"/>
          </a:xfrm>
          <a:prstGeom prst="rect">
            <a:avLst/>
          </a:prstGeom>
        </p:spPr>
      </p:pic>
      <p:sp>
        <p:nvSpPr>
          <p:cNvPr id="67" name="Rectangle 66">
            <a:extLst>
              <a:ext uri="{FF2B5EF4-FFF2-40B4-BE49-F238E27FC236}">
                <a16:creationId xmlns:a16="http://schemas.microsoft.com/office/drawing/2014/main" id="{08C1F52F-A9AC-4990-91B3-35E98AA4BFA5}"/>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1</a:t>
            </a:r>
          </a:p>
          <a:p>
            <a:pPr algn="ctr"/>
            <a:endParaRPr lang="en-GB" sz="2000" b="1" u="sng" dirty="0">
              <a:solidFill>
                <a:schemeClr val="bg2">
                  <a:lumMod val="50000"/>
                </a:schemeClr>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Match each calculation to the correct picture.</a:t>
            </a: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rgbClr val="FF0000"/>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p:txBody>
      </p:sp>
      <p:graphicFrame>
        <p:nvGraphicFramePr>
          <p:cNvPr id="68" name="Table 67">
            <a:extLst>
              <a:ext uri="{FF2B5EF4-FFF2-40B4-BE49-F238E27FC236}">
                <a16:creationId xmlns:a16="http://schemas.microsoft.com/office/drawing/2014/main" id="{8B845863-7D0D-4953-AA87-00245C7DBF62}"/>
              </a:ext>
            </a:extLst>
          </p:cNvPr>
          <p:cNvGraphicFramePr>
            <a:graphicFrameLocks noGrp="1"/>
          </p:cNvGraphicFramePr>
          <p:nvPr>
            <p:extLst>
              <p:ext uri="{D42A27DB-BD31-4B8C-83A1-F6EECF244321}">
                <p14:modId xmlns:p14="http://schemas.microsoft.com/office/powerpoint/2010/main" val="2571031739"/>
              </p:ext>
            </p:extLst>
          </p:nvPr>
        </p:nvGraphicFramePr>
        <p:xfrm>
          <a:off x="3251276" y="3633643"/>
          <a:ext cx="2520000" cy="504000"/>
        </p:xfrm>
        <a:graphic>
          <a:graphicData uri="http://schemas.openxmlformats.org/drawingml/2006/table">
            <a:tbl>
              <a:tblPr firstRow="1" bandRow="1">
                <a:tableStyleId>{5940675A-B579-460E-94D1-54222C63F5DA}</a:tableStyleId>
              </a:tblPr>
              <a:tblGrid>
                <a:gridCol w="504000">
                  <a:extLst>
                    <a:ext uri="{9D8B030D-6E8A-4147-A177-3AD203B41FA5}">
                      <a16:colId xmlns:a16="http://schemas.microsoft.com/office/drawing/2014/main" val="1037604001"/>
                    </a:ext>
                  </a:extLst>
                </a:gridCol>
                <a:gridCol w="504000">
                  <a:extLst>
                    <a:ext uri="{9D8B030D-6E8A-4147-A177-3AD203B41FA5}">
                      <a16:colId xmlns:a16="http://schemas.microsoft.com/office/drawing/2014/main" val="1484887716"/>
                    </a:ext>
                  </a:extLst>
                </a:gridCol>
                <a:gridCol w="504000">
                  <a:extLst>
                    <a:ext uri="{9D8B030D-6E8A-4147-A177-3AD203B41FA5}">
                      <a16:colId xmlns:a16="http://schemas.microsoft.com/office/drawing/2014/main" val="3358457931"/>
                    </a:ext>
                  </a:extLst>
                </a:gridCol>
                <a:gridCol w="504000">
                  <a:extLst>
                    <a:ext uri="{9D8B030D-6E8A-4147-A177-3AD203B41FA5}">
                      <a16:colId xmlns:a16="http://schemas.microsoft.com/office/drawing/2014/main" val="3644274340"/>
                    </a:ext>
                  </a:extLst>
                </a:gridCol>
                <a:gridCol w="504000">
                  <a:extLst>
                    <a:ext uri="{9D8B030D-6E8A-4147-A177-3AD203B41FA5}">
                      <a16:colId xmlns:a16="http://schemas.microsoft.com/office/drawing/2014/main" val="1588456372"/>
                    </a:ext>
                  </a:extLst>
                </a:gridCol>
              </a:tblGrid>
              <a:tr h="504000">
                <a:tc>
                  <a:txBody>
                    <a:bodyPr/>
                    <a:lstStyle/>
                    <a:p>
                      <a:pPr algn="ctr"/>
                      <a:r>
                        <a:rPr lang="en-GB" sz="2000" b="1" dirty="0">
                          <a:latin typeface="Century Gothic" panose="020B0502020202020204" pitchFamily="34" charset="0"/>
                        </a:rPr>
                        <a:t>8</a:t>
                      </a:r>
                    </a:p>
                  </a:txBody>
                  <a:tcPr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000" b="1" dirty="0">
                          <a:latin typeface="Century Gothic" panose="020B0502020202020204" pitchFamily="34" charset="0"/>
                        </a:rPr>
                        <a:t>x</a:t>
                      </a:r>
                    </a:p>
                  </a:txBody>
                  <a:tcPr anchor="ctr">
                    <a:lnL w="12700" cap="flat" cmpd="sng" algn="ctr">
                      <a:noFill/>
                      <a:prstDash val="solid"/>
                      <a:round/>
                      <a:headEnd type="none" w="med" len="med"/>
                      <a:tailEnd type="none" w="med" len="med"/>
                    </a:lnL>
                    <a:lnR w="12700" cmpd="sng">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000" b="1" dirty="0">
                          <a:latin typeface="Century Gothic" panose="020B0502020202020204" pitchFamily="34" charset="0"/>
                        </a:rPr>
                        <a:t>2</a:t>
                      </a:r>
                    </a:p>
                  </a:txBody>
                  <a:tcPr anchor="ctr">
                    <a:lnL w="12700" cmpd="sng">
                      <a:noFill/>
                    </a:lnL>
                    <a:lnR w="12700" cmpd="sng">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000" b="1" dirty="0">
                          <a:latin typeface="Century Gothic" panose="020B0502020202020204" pitchFamily="34" charset="0"/>
                        </a:rPr>
                        <a:t>=</a:t>
                      </a:r>
                    </a:p>
                  </a:txBody>
                  <a:tcPr anchor="ctr">
                    <a:lnL w="12700" cmpd="sng">
                      <a:noFill/>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000" b="1" dirty="0">
                          <a:latin typeface="Century Gothic" panose="020B0502020202020204" pitchFamily="34" charset="0"/>
                        </a:rPr>
                        <a:t>16</a:t>
                      </a:r>
                    </a:p>
                  </a:txBody>
                  <a:tcPr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49539044"/>
                  </a:ext>
                </a:extLst>
              </a:tr>
            </a:tbl>
          </a:graphicData>
        </a:graphic>
      </p:graphicFrame>
      <p:graphicFrame>
        <p:nvGraphicFramePr>
          <p:cNvPr id="69" name="Table 68">
            <a:extLst>
              <a:ext uri="{FF2B5EF4-FFF2-40B4-BE49-F238E27FC236}">
                <a16:creationId xmlns:a16="http://schemas.microsoft.com/office/drawing/2014/main" id="{5CF03CEC-5DAD-494F-9FBC-6B6547DCD0EF}"/>
              </a:ext>
            </a:extLst>
          </p:cNvPr>
          <p:cNvGraphicFramePr>
            <a:graphicFrameLocks noGrp="1"/>
          </p:cNvGraphicFramePr>
          <p:nvPr>
            <p:extLst>
              <p:ext uri="{D42A27DB-BD31-4B8C-83A1-F6EECF244321}">
                <p14:modId xmlns:p14="http://schemas.microsoft.com/office/powerpoint/2010/main" val="2029404737"/>
              </p:ext>
            </p:extLst>
          </p:nvPr>
        </p:nvGraphicFramePr>
        <p:xfrm>
          <a:off x="3256794" y="4466996"/>
          <a:ext cx="2520000" cy="504000"/>
        </p:xfrm>
        <a:graphic>
          <a:graphicData uri="http://schemas.openxmlformats.org/drawingml/2006/table">
            <a:tbl>
              <a:tblPr firstRow="1" bandRow="1">
                <a:tableStyleId>{5940675A-B579-460E-94D1-54222C63F5DA}</a:tableStyleId>
              </a:tblPr>
              <a:tblGrid>
                <a:gridCol w="504000">
                  <a:extLst>
                    <a:ext uri="{9D8B030D-6E8A-4147-A177-3AD203B41FA5}">
                      <a16:colId xmlns:a16="http://schemas.microsoft.com/office/drawing/2014/main" val="1037604001"/>
                    </a:ext>
                  </a:extLst>
                </a:gridCol>
                <a:gridCol w="504000">
                  <a:extLst>
                    <a:ext uri="{9D8B030D-6E8A-4147-A177-3AD203B41FA5}">
                      <a16:colId xmlns:a16="http://schemas.microsoft.com/office/drawing/2014/main" val="1484887716"/>
                    </a:ext>
                  </a:extLst>
                </a:gridCol>
                <a:gridCol w="504000">
                  <a:extLst>
                    <a:ext uri="{9D8B030D-6E8A-4147-A177-3AD203B41FA5}">
                      <a16:colId xmlns:a16="http://schemas.microsoft.com/office/drawing/2014/main" val="3358457931"/>
                    </a:ext>
                  </a:extLst>
                </a:gridCol>
                <a:gridCol w="504000">
                  <a:extLst>
                    <a:ext uri="{9D8B030D-6E8A-4147-A177-3AD203B41FA5}">
                      <a16:colId xmlns:a16="http://schemas.microsoft.com/office/drawing/2014/main" val="3644274340"/>
                    </a:ext>
                  </a:extLst>
                </a:gridCol>
                <a:gridCol w="504000">
                  <a:extLst>
                    <a:ext uri="{9D8B030D-6E8A-4147-A177-3AD203B41FA5}">
                      <a16:colId xmlns:a16="http://schemas.microsoft.com/office/drawing/2014/main" val="1588456372"/>
                    </a:ext>
                  </a:extLst>
                </a:gridCol>
              </a:tblGrid>
              <a:tr h="504000">
                <a:tc>
                  <a:txBody>
                    <a:bodyPr/>
                    <a:lstStyle/>
                    <a:p>
                      <a:pPr algn="ctr"/>
                      <a:r>
                        <a:rPr lang="en-GB" sz="2000" b="1" dirty="0">
                          <a:latin typeface="Century Gothic" panose="020B0502020202020204" pitchFamily="34" charset="0"/>
                        </a:rPr>
                        <a:t>3</a:t>
                      </a:r>
                    </a:p>
                  </a:txBody>
                  <a:tcPr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000" b="1" dirty="0">
                          <a:latin typeface="Century Gothic" panose="020B0502020202020204" pitchFamily="34" charset="0"/>
                        </a:rPr>
                        <a:t>x</a:t>
                      </a:r>
                    </a:p>
                  </a:txBody>
                  <a:tcPr anchor="ctr">
                    <a:lnL w="12700" cap="flat" cmpd="sng" algn="ctr">
                      <a:noFill/>
                      <a:prstDash val="solid"/>
                      <a:round/>
                      <a:headEnd type="none" w="med" len="med"/>
                      <a:tailEnd type="none" w="med" len="med"/>
                    </a:lnL>
                    <a:lnR w="12700" cmpd="sng">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000" b="1" dirty="0">
                          <a:latin typeface="Century Gothic" panose="020B0502020202020204" pitchFamily="34" charset="0"/>
                        </a:rPr>
                        <a:t>5</a:t>
                      </a:r>
                    </a:p>
                  </a:txBody>
                  <a:tcPr anchor="ctr">
                    <a:lnL w="12700" cmpd="sng">
                      <a:noFill/>
                    </a:lnL>
                    <a:lnR w="12700" cmpd="sng">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000" b="1" dirty="0">
                          <a:latin typeface="Century Gothic" panose="020B0502020202020204" pitchFamily="34" charset="0"/>
                        </a:rPr>
                        <a:t>=</a:t>
                      </a:r>
                    </a:p>
                  </a:txBody>
                  <a:tcPr anchor="ctr">
                    <a:lnL w="12700" cmpd="sng">
                      <a:noFill/>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000" b="1" dirty="0">
                          <a:latin typeface="Century Gothic" panose="020B0502020202020204" pitchFamily="34" charset="0"/>
                        </a:rPr>
                        <a:t>15</a:t>
                      </a:r>
                    </a:p>
                  </a:txBody>
                  <a:tcPr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49539044"/>
                  </a:ext>
                </a:extLst>
              </a:tr>
            </a:tbl>
          </a:graphicData>
        </a:graphic>
      </p:graphicFrame>
    </p:spTree>
    <p:extLst>
      <p:ext uri="{BB962C8B-B14F-4D97-AF65-F5344CB8AC3E}">
        <p14:creationId xmlns:p14="http://schemas.microsoft.com/office/powerpoint/2010/main" val="37834557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49" name="Picture 48">
            <a:extLst>
              <a:ext uri="{FF2B5EF4-FFF2-40B4-BE49-F238E27FC236}">
                <a16:creationId xmlns:a16="http://schemas.microsoft.com/office/drawing/2014/main" id="{70A76833-B611-4298-BB9C-A2F8AE88D1FB}"/>
              </a:ext>
            </a:extLst>
          </p:cNvPr>
          <p:cNvPicPr>
            <a:picLocks noChangeAspect="1"/>
          </p:cNvPicPr>
          <p:nvPr/>
        </p:nvPicPr>
        <p:blipFill>
          <a:blip r:embed="rId4"/>
          <a:stretch>
            <a:fillRect/>
          </a:stretch>
        </p:blipFill>
        <p:spPr>
          <a:xfrm>
            <a:off x="115438" y="148682"/>
            <a:ext cx="8913124" cy="6322100"/>
          </a:xfrm>
          <a:prstGeom prst="rect">
            <a:avLst/>
          </a:prstGeom>
        </p:spPr>
      </p:pic>
      <p:sp>
        <p:nvSpPr>
          <p:cNvPr id="67" name="Rectangle 66">
            <a:extLst>
              <a:ext uri="{FF2B5EF4-FFF2-40B4-BE49-F238E27FC236}">
                <a16:creationId xmlns:a16="http://schemas.microsoft.com/office/drawing/2014/main" id="{08C1F52F-A9AC-4990-91B3-35E98AA4BFA5}"/>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1</a:t>
            </a:r>
          </a:p>
          <a:p>
            <a:pPr algn="ctr"/>
            <a:endParaRPr lang="en-GB" sz="2000" b="1" u="sng" dirty="0">
              <a:solidFill>
                <a:schemeClr val="bg2">
                  <a:lumMod val="50000"/>
                </a:schemeClr>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Match each calculation to the correct picture.</a:t>
            </a: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r>
              <a:rPr lang="en-GB" sz="2000" b="1" dirty="0">
                <a:solidFill>
                  <a:srgbClr val="FF0000"/>
                </a:solidFill>
                <a:latin typeface="Century Gothic" panose="020B0502020202020204" pitchFamily="34" charset="0"/>
              </a:rPr>
              <a:t>2 x 8 = 16 biscuits and 3 x 5 = 15 coffee cups</a:t>
            </a: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rgbClr val="FF0000"/>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u="sng"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p:txBody>
      </p:sp>
      <p:graphicFrame>
        <p:nvGraphicFramePr>
          <p:cNvPr id="9" name="Table 8">
            <a:extLst>
              <a:ext uri="{FF2B5EF4-FFF2-40B4-BE49-F238E27FC236}">
                <a16:creationId xmlns:a16="http://schemas.microsoft.com/office/drawing/2014/main" id="{4D4ACD46-3133-45D9-B951-33E553794A58}"/>
              </a:ext>
            </a:extLst>
          </p:cNvPr>
          <p:cNvGraphicFramePr>
            <a:graphicFrameLocks noGrp="1"/>
          </p:cNvGraphicFramePr>
          <p:nvPr>
            <p:extLst>
              <p:ext uri="{D42A27DB-BD31-4B8C-83A1-F6EECF244321}">
                <p14:modId xmlns:p14="http://schemas.microsoft.com/office/powerpoint/2010/main" val="641252191"/>
              </p:ext>
            </p:extLst>
          </p:nvPr>
        </p:nvGraphicFramePr>
        <p:xfrm>
          <a:off x="1252164" y="3462846"/>
          <a:ext cx="2520000" cy="504000"/>
        </p:xfrm>
        <a:graphic>
          <a:graphicData uri="http://schemas.openxmlformats.org/drawingml/2006/table">
            <a:tbl>
              <a:tblPr firstRow="1" bandRow="1">
                <a:tableStyleId>{5940675A-B579-460E-94D1-54222C63F5DA}</a:tableStyleId>
              </a:tblPr>
              <a:tblGrid>
                <a:gridCol w="504000">
                  <a:extLst>
                    <a:ext uri="{9D8B030D-6E8A-4147-A177-3AD203B41FA5}">
                      <a16:colId xmlns:a16="http://schemas.microsoft.com/office/drawing/2014/main" val="1037604001"/>
                    </a:ext>
                  </a:extLst>
                </a:gridCol>
                <a:gridCol w="504000">
                  <a:extLst>
                    <a:ext uri="{9D8B030D-6E8A-4147-A177-3AD203B41FA5}">
                      <a16:colId xmlns:a16="http://schemas.microsoft.com/office/drawing/2014/main" val="1484887716"/>
                    </a:ext>
                  </a:extLst>
                </a:gridCol>
                <a:gridCol w="504000">
                  <a:extLst>
                    <a:ext uri="{9D8B030D-6E8A-4147-A177-3AD203B41FA5}">
                      <a16:colId xmlns:a16="http://schemas.microsoft.com/office/drawing/2014/main" val="3358457931"/>
                    </a:ext>
                  </a:extLst>
                </a:gridCol>
                <a:gridCol w="504000">
                  <a:extLst>
                    <a:ext uri="{9D8B030D-6E8A-4147-A177-3AD203B41FA5}">
                      <a16:colId xmlns:a16="http://schemas.microsoft.com/office/drawing/2014/main" val="3644274340"/>
                    </a:ext>
                  </a:extLst>
                </a:gridCol>
                <a:gridCol w="504000">
                  <a:extLst>
                    <a:ext uri="{9D8B030D-6E8A-4147-A177-3AD203B41FA5}">
                      <a16:colId xmlns:a16="http://schemas.microsoft.com/office/drawing/2014/main" val="1588456372"/>
                    </a:ext>
                  </a:extLst>
                </a:gridCol>
              </a:tblGrid>
              <a:tr h="504000">
                <a:tc>
                  <a:txBody>
                    <a:bodyPr/>
                    <a:lstStyle/>
                    <a:p>
                      <a:pPr algn="ctr"/>
                      <a:r>
                        <a:rPr lang="en-GB" sz="2000" b="1" dirty="0">
                          <a:latin typeface="Century Gothic" panose="020B0502020202020204" pitchFamily="34" charset="0"/>
                        </a:rPr>
                        <a:t>8</a:t>
                      </a:r>
                    </a:p>
                  </a:txBody>
                  <a:tcPr anchor="ctr">
                    <a:lnL w="28575" cap="flat" cmpd="sng" algn="ctr">
                      <a:solidFill>
                        <a:srgbClr val="FF0000"/>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000" b="1" dirty="0">
                          <a:latin typeface="Century Gothic" panose="020B0502020202020204" pitchFamily="34" charset="0"/>
                        </a:rPr>
                        <a:t>x</a:t>
                      </a:r>
                    </a:p>
                  </a:txBody>
                  <a:tcPr anchor="ctr">
                    <a:lnL w="12700" cap="flat" cmpd="sng" algn="ctr">
                      <a:noFill/>
                      <a:prstDash val="solid"/>
                      <a:round/>
                      <a:headEnd type="none" w="med" len="med"/>
                      <a:tailEnd type="none" w="med" len="med"/>
                    </a:lnL>
                    <a:lnR w="12700" cmpd="sng">
                      <a:noFill/>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000" b="1" dirty="0">
                          <a:latin typeface="Century Gothic" panose="020B0502020202020204" pitchFamily="34" charset="0"/>
                        </a:rPr>
                        <a:t>2</a:t>
                      </a:r>
                    </a:p>
                  </a:txBody>
                  <a:tcPr anchor="ctr">
                    <a:lnL w="12700" cmpd="sng">
                      <a:noFill/>
                    </a:lnL>
                    <a:lnR w="12700" cmpd="sng">
                      <a:noFill/>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000" b="1" dirty="0">
                          <a:latin typeface="Century Gothic" panose="020B0502020202020204" pitchFamily="34" charset="0"/>
                        </a:rPr>
                        <a:t>=</a:t>
                      </a:r>
                    </a:p>
                  </a:txBody>
                  <a:tcPr anchor="ctr">
                    <a:lnL w="12700" cmpd="sng">
                      <a:noFill/>
                    </a:lnL>
                    <a:lnR w="12700" cap="flat" cmpd="sng" algn="ctr">
                      <a:no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000" b="1" dirty="0">
                          <a:latin typeface="Century Gothic" panose="020B0502020202020204" pitchFamily="34" charset="0"/>
                        </a:rPr>
                        <a:t>16</a:t>
                      </a:r>
                    </a:p>
                  </a:txBody>
                  <a:tcPr anchor="ctr">
                    <a:lnL w="12700" cap="flat" cmpd="sng" algn="ctr">
                      <a:no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49539044"/>
                  </a:ext>
                </a:extLst>
              </a:tr>
            </a:tbl>
          </a:graphicData>
        </a:graphic>
      </p:graphicFrame>
      <p:graphicFrame>
        <p:nvGraphicFramePr>
          <p:cNvPr id="10" name="Table 9">
            <a:extLst>
              <a:ext uri="{FF2B5EF4-FFF2-40B4-BE49-F238E27FC236}">
                <a16:creationId xmlns:a16="http://schemas.microsoft.com/office/drawing/2014/main" id="{22674DCC-1F47-4F4F-9D30-462B04EB8B51}"/>
              </a:ext>
            </a:extLst>
          </p:cNvPr>
          <p:cNvGraphicFramePr>
            <a:graphicFrameLocks noGrp="1"/>
          </p:cNvGraphicFramePr>
          <p:nvPr>
            <p:extLst>
              <p:ext uri="{D42A27DB-BD31-4B8C-83A1-F6EECF244321}">
                <p14:modId xmlns:p14="http://schemas.microsoft.com/office/powerpoint/2010/main" val="589773143"/>
              </p:ext>
            </p:extLst>
          </p:nvPr>
        </p:nvGraphicFramePr>
        <p:xfrm>
          <a:off x="5422515" y="3462846"/>
          <a:ext cx="2520000" cy="504000"/>
        </p:xfrm>
        <a:graphic>
          <a:graphicData uri="http://schemas.openxmlformats.org/drawingml/2006/table">
            <a:tbl>
              <a:tblPr firstRow="1" bandRow="1">
                <a:tableStyleId>{5940675A-B579-460E-94D1-54222C63F5DA}</a:tableStyleId>
              </a:tblPr>
              <a:tblGrid>
                <a:gridCol w="504000">
                  <a:extLst>
                    <a:ext uri="{9D8B030D-6E8A-4147-A177-3AD203B41FA5}">
                      <a16:colId xmlns:a16="http://schemas.microsoft.com/office/drawing/2014/main" val="1037604001"/>
                    </a:ext>
                  </a:extLst>
                </a:gridCol>
                <a:gridCol w="504000">
                  <a:extLst>
                    <a:ext uri="{9D8B030D-6E8A-4147-A177-3AD203B41FA5}">
                      <a16:colId xmlns:a16="http://schemas.microsoft.com/office/drawing/2014/main" val="1484887716"/>
                    </a:ext>
                  </a:extLst>
                </a:gridCol>
                <a:gridCol w="504000">
                  <a:extLst>
                    <a:ext uri="{9D8B030D-6E8A-4147-A177-3AD203B41FA5}">
                      <a16:colId xmlns:a16="http://schemas.microsoft.com/office/drawing/2014/main" val="3358457931"/>
                    </a:ext>
                  </a:extLst>
                </a:gridCol>
                <a:gridCol w="504000">
                  <a:extLst>
                    <a:ext uri="{9D8B030D-6E8A-4147-A177-3AD203B41FA5}">
                      <a16:colId xmlns:a16="http://schemas.microsoft.com/office/drawing/2014/main" val="3644274340"/>
                    </a:ext>
                  </a:extLst>
                </a:gridCol>
                <a:gridCol w="504000">
                  <a:extLst>
                    <a:ext uri="{9D8B030D-6E8A-4147-A177-3AD203B41FA5}">
                      <a16:colId xmlns:a16="http://schemas.microsoft.com/office/drawing/2014/main" val="1588456372"/>
                    </a:ext>
                  </a:extLst>
                </a:gridCol>
              </a:tblGrid>
              <a:tr h="504000">
                <a:tc>
                  <a:txBody>
                    <a:bodyPr/>
                    <a:lstStyle/>
                    <a:p>
                      <a:pPr algn="ctr"/>
                      <a:r>
                        <a:rPr lang="en-GB" sz="2000" b="1" dirty="0">
                          <a:latin typeface="Century Gothic" panose="020B0502020202020204" pitchFamily="34" charset="0"/>
                        </a:rPr>
                        <a:t>3</a:t>
                      </a:r>
                    </a:p>
                  </a:txBody>
                  <a:tcPr anchor="ctr">
                    <a:lnL w="28575" cap="flat" cmpd="sng" algn="ctr">
                      <a:solidFill>
                        <a:srgbClr val="FF0000"/>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000" b="1" dirty="0">
                          <a:latin typeface="Century Gothic" panose="020B0502020202020204" pitchFamily="34" charset="0"/>
                        </a:rPr>
                        <a:t>x</a:t>
                      </a:r>
                    </a:p>
                  </a:txBody>
                  <a:tcPr anchor="ctr">
                    <a:lnL w="12700" cap="flat" cmpd="sng" algn="ctr">
                      <a:noFill/>
                      <a:prstDash val="solid"/>
                      <a:round/>
                      <a:headEnd type="none" w="med" len="med"/>
                      <a:tailEnd type="none" w="med" len="med"/>
                    </a:lnL>
                    <a:lnR w="12700" cmpd="sng">
                      <a:noFill/>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000" b="1" dirty="0">
                          <a:latin typeface="Century Gothic" panose="020B0502020202020204" pitchFamily="34" charset="0"/>
                        </a:rPr>
                        <a:t>5</a:t>
                      </a:r>
                    </a:p>
                  </a:txBody>
                  <a:tcPr anchor="ctr">
                    <a:lnL w="12700" cmpd="sng">
                      <a:noFill/>
                    </a:lnL>
                    <a:lnR w="12700" cmpd="sng">
                      <a:noFill/>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000" b="1" dirty="0">
                          <a:latin typeface="Century Gothic" panose="020B0502020202020204" pitchFamily="34" charset="0"/>
                        </a:rPr>
                        <a:t>=</a:t>
                      </a:r>
                    </a:p>
                  </a:txBody>
                  <a:tcPr anchor="ctr">
                    <a:lnL w="12700" cmpd="sng">
                      <a:noFill/>
                    </a:lnL>
                    <a:lnR w="12700" cap="flat" cmpd="sng" algn="ctr">
                      <a:no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000" b="1" dirty="0">
                          <a:latin typeface="Century Gothic" panose="020B0502020202020204" pitchFamily="34" charset="0"/>
                        </a:rPr>
                        <a:t>15</a:t>
                      </a:r>
                    </a:p>
                  </a:txBody>
                  <a:tcPr anchor="ctr">
                    <a:lnL w="12700" cap="flat" cmpd="sng" algn="ctr">
                      <a:no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49539044"/>
                  </a:ext>
                </a:extLst>
              </a:tr>
            </a:tbl>
          </a:graphicData>
        </a:graphic>
      </p:graphicFrame>
    </p:spTree>
    <p:extLst>
      <p:ext uri="{BB962C8B-B14F-4D97-AF65-F5344CB8AC3E}">
        <p14:creationId xmlns:p14="http://schemas.microsoft.com/office/powerpoint/2010/main" val="29418265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31" name="Picture 30">
            <a:extLst>
              <a:ext uri="{FF2B5EF4-FFF2-40B4-BE49-F238E27FC236}">
                <a16:creationId xmlns:a16="http://schemas.microsoft.com/office/drawing/2014/main" id="{A812379C-0B84-4EDE-9905-6E2B2D0830BC}"/>
              </a:ext>
            </a:extLst>
          </p:cNvPr>
          <p:cNvPicPr>
            <a:picLocks noChangeAspect="1"/>
          </p:cNvPicPr>
          <p:nvPr/>
        </p:nvPicPr>
        <p:blipFill>
          <a:blip r:embed="rId4"/>
          <a:stretch>
            <a:fillRect/>
          </a:stretch>
        </p:blipFill>
        <p:spPr>
          <a:xfrm>
            <a:off x="115438" y="148682"/>
            <a:ext cx="8913124" cy="6322100"/>
          </a:xfrm>
          <a:prstGeom prst="rect">
            <a:avLst/>
          </a:prstGeom>
        </p:spPr>
      </p:pic>
      <p:sp>
        <p:nvSpPr>
          <p:cNvPr id="32" name="Rectangle 31">
            <a:extLst>
              <a:ext uri="{FF2B5EF4-FFF2-40B4-BE49-F238E27FC236}">
                <a16:creationId xmlns:a16="http://schemas.microsoft.com/office/drawing/2014/main" id="{23229A52-77C8-46B2-B5E5-D7BD368E9D44}"/>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2</a:t>
            </a:r>
          </a:p>
          <a:p>
            <a:pPr algn="ctr"/>
            <a:endParaRPr lang="en-GB" sz="2000" b="1" u="sng" dirty="0">
              <a:solidFill>
                <a:schemeClr val="bg2">
                  <a:lumMod val="50000"/>
                </a:schemeClr>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Complete the calculation to match the drawing.</a:t>
            </a: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rgbClr val="FF0000"/>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 </a:t>
            </a:r>
            <a:endParaRPr lang="en-GB" sz="2000" b="1" u="sng"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p:txBody>
      </p:sp>
      <p:graphicFrame>
        <p:nvGraphicFramePr>
          <p:cNvPr id="33" name="Table 32">
            <a:extLst>
              <a:ext uri="{FF2B5EF4-FFF2-40B4-BE49-F238E27FC236}">
                <a16:creationId xmlns:a16="http://schemas.microsoft.com/office/drawing/2014/main" id="{CB3495A2-46FD-4AD1-A9A3-9C06567E8DD9}"/>
              </a:ext>
            </a:extLst>
          </p:cNvPr>
          <p:cNvGraphicFramePr>
            <a:graphicFrameLocks noGrp="1"/>
          </p:cNvGraphicFramePr>
          <p:nvPr>
            <p:extLst>
              <p:ext uri="{D42A27DB-BD31-4B8C-83A1-F6EECF244321}">
                <p14:modId xmlns:p14="http://schemas.microsoft.com/office/powerpoint/2010/main" val="724739742"/>
              </p:ext>
            </p:extLst>
          </p:nvPr>
        </p:nvGraphicFramePr>
        <p:xfrm>
          <a:off x="2563468" y="4004397"/>
          <a:ext cx="4017064" cy="648000"/>
        </p:xfrm>
        <a:graphic>
          <a:graphicData uri="http://schemas.openxmlformats.org/drawingml/2006/table">
            <a:tbl>
              <a:tblPr firstRow="1" bandRow="1">
                <a:tableStyleId>{5940675A-B579-460E-94D1-54222C63F5DA}</a:tableStyleId>
              </a:tblPr>
              <a:tblGrid>
                <a:gridCol w="824266">
                  <a:extLst>
                    <a:ext uri="{9D8B030D-6E8A-4147-A177-3AD203B41FA5}">
                      <a16:colId xmlns:a16="http://schemas.microsoft.com/office/drawing/2014/main" val="1037604001"/>
                    </a:ext>
                  </a:extLst>
                </a:gridCol>
                <a:gridCol w="824266">
                  <a:extLst>
                    <a:ext uri="{9D8B030D-6E8A-4147-A177-3AD203B41FA5}">
                      <a16:colId xmlns:a16="http://schemas.microsoft.com/office/drawing/2014/main" val="1484887716"/>
                    </a:ext>
                  </a:extLst>
                </a:gridCol>
                <a:gridCol w="824266">
                  <a:extLst>
                    <a:ext uri="{9D8B030D-6E8A-4147-A177-3AD203B41FA5}">
                      <a16:colId xmlns:a16="http://schemas.microsoft.com/office/drawing/2014/main" val="3358457931"/>
                    </a:ext>
                  </a:extLst>
                </a:gridCol>
                <a:gridCol w="824266">
                  <a:extLst>
                    <a:ext uri="{9D8B030D-6E8A-4147-A177-3AD203B41FA5}">
                      <a16:colId xmlns:a16="http://schemas.microsoft.com/office/drawing/2014/main" val="3644274340"/>
                    </a:ext>
                  </a:extLst>
                </a:gridCol>
                <a:gridCol w="720000">
                  <a:extLst>
                    <a:ext uri="{9D8B030D-6E8A-4147-A177-3AD203B41FA5}">
                      <a16:colId xmlns:a16="http://schemas.microsoft.com/office/drawing/2014/main" val="1588456372"/>
                    </a:ext>
                  </a:extLst>
                </a:gridCol>
              </a:tblGrid>
              <a:tr h="648000">
                <a:tc>
                  <a:txBody>
                    <a:bodyPr/>
                    <a:lstStyle/>
                    <a:p>
                      <a:pPr algn="ctr"/>
                      <a:r>
                        <a:rPr lang="en-GB" sz="2000" b="1" dirty="0">
                          <a:latin typeface="Century Gothic" panose="020B0502020202020204" pitchFamily="34" charset="0"/>
                        </a:rPr>
                        <a:t>4</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2000" b="1" dirty="0">
                          <a:latin typeface="Century Gothic" panose="020B0502020202020204" pitchFamily="34" charset="0"/>
                        </a:rPr>
                        <a:t>x</a:t>
                      </a:r>
                    </a:p>
                  </a:txBody>
                  <a:tcPr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2000" b="1" dirty="0">
                          <a:latin typeface="Century Gothic" panose="020B0502020202020204" pitchFamily="34" charset="0"/>
                        </a:rPr>
                        <a:t>3</a:t>
                      </a: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2000" b="1" dirty="0">
                          <a:latin typeface="Century Gothic" panose="020B0502020202020204" pitchFamily="34" charset="0"/>
                        </a:rPr>
                        <a:t>=</a:t>
                      </a:r>
                    </a:p>
                  </a:txBody>
                  <a:tcPr anchor="ctr">
                    <a:lnL w="12700" cmpd="sng">
                      <a:noFill/>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000" b="1" dirty="0">
                        <a:solidFill>
                          <a:srgbClr val="FF0000"/>
                        </a:solidFill>
                        <a:latin typeface="Century Gothic" panose="020B0502020202020204" pitchFamily="34"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49539044"/>
                  </a:ext>
                </a:extLst>
              </a:tr>
            </a:tbl>
          </a:graphicData>
        </a:graphic>
      </p:graphicFrame>
    </p:spTree>
    <p:extLst>
      <p:ext uri="{BB962C8B-B14F-4D97-AF65-F5344CB8AC3E}">
        <p14:creationId xmlns:p14="http://schemas.microsoft.com/office/powerpoint/2010/main" val="33927145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31" name="Picture 30">
            <a:extLst>
              <a:ext uri="{FF2B5EF4-FFF2-40B4-BE49-F238E27FC236}">
                <a16:creationId xmlns:a16="http://schemas.microsoft.com/office/drawing/2014/main" id="{A812379C-0B84-4EDE-9905-6E2B2D0830BC}"/>
              </a:ext>
            </a:extLst>
          </p:cNvPr>
          <p:cNvPicPr>
            <a:picLocks noChangeAspect="1"/>
          </p:cNvPicPr>
          <p:nvPr/>
        </p:nvPicPr>
        <p:blipFill>
          <a:blip r:embed="rId4"/>
          <a:stretch>
            <a:fillRect/>
          </a:stretch>
        </p:blipFill>
        <p:spPr>
          <a:xfrm>
            <a:off x="115438" y="148682"/>
            <a:ext cx="8913124" cy="6322100"/>
          </a:xfrm>
          <a:prstGeom prst="rect">
            <a:avLst/>
          </a:prstGeom>
        </p:spPr>
      </p:pic>
      <p:sp>
        <p:nvSpPr>
          <p:cNvPr id="32" name="Rectangle 31">
            <a:extLst>
              <a:ext uri="{FF2B5EF4-FFF2-40B4-BE49-F238E27FC236}">
                <a16:creationId xmlns:a16="http://schemas.microsoft.com/office/drawing/2014/main" id="{23229A52-77C8-46B2-B5E5-D7BD368E9D44}"/>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2</a:t>
            </a:r>
          </a:p>
          <a:p>
            <a:pPr algn="ctr"/>
            <a:endParaRPr lang="en-GB" sz="2000" b="1" u="sng" dirty="0">
              <a:solidFill>
                <a:schemeClr val="bg2">
                  <a:lumMod val="50000"/>
                </a:schemeClr>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Complete the calculation to match the drawing.</a:t>
            </a: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rgbClr val="FF0000"/>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 </a:t>
            </a:r>
            <a:endParaRPr lang="en-GB" sz="2000" b="1" u="sng"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p:txBody>
      </p:sp>
      <p:graphicFrame>
        <p:nvGraphicFramePr>
          <p:cNvPr id="9" name="Table 8">
            <a:extLst>
              <a:ext uri="{FF2B5EF4-FFF2-40B4-BE49-F238E27FC236}">
                <a16:creationId xmlns:a16="http://schemas.microsoft.com/office/drawing/2014/main" id="{87F55E15-E4A5-40C1-9D11-A02F6888D714}"/>
              </a:ext>
            </a:extLst>
          </p:cNvPr>
          <p:cNvGraphicFramePr>
            <a:graphicFrameLocks noGrp="1"/>
          </p:cNvGraphicFramePr>
          <p:nvPr>
            <p:extLst/>
          </p:nvPr>
        </p:nvGraphicFramePr>
        <p:xfrm>
          <a:off x="2563468" y="4004397"/>
          <a:ext cx="4017064" cy="648000"/>
        </p:xfrm>
        <a:graphic>
          <a:graphicData uri="http://schemas.openxmlformats.org/drawingml/2006/table">
            <a:tbl>
              <a:tblPr firstRow="1" bandRow="1">
                <a:tableStyleId>{5940675A-B579-460E-94D1-54222C63F5DA}</a:tableStyleId>
              </a:tblPr>
              <a:tblGrid>
                <a:gridCol w="824266">
                  <a:extLst>
                    <a:ext uri="{9D8B030D-6E8A-4147-A177-3AD203B41FA5}">
                      <a16:colId xmlns:a16="http://schemas.microsoft.com/office/drawing/2014/main" val="1037604001"/>
                    </a:ext>
                  </a:extLst>
                </a:gridCol>
                <a:gridCol w="824266">
                  <a:extLst>
                    <a:ext uri="{9D8B030D-6E8A-4147-A177-3AD203B41FA5}">
                      <a16:colId xmlns:a16="http://schemas.microsoft.com/office/drawing/2014/main" val="1484887716"/>
                    </a:ext>
                  </a:extLst>
                </a:gridCol>
                <a:gridCol w="824266">
                  <a:extLst>
                    <a:ext uri="{9D8B030D-6E8A-4147-A177-3AD203B41FA5}">
                      <a16:colId xmlns:a16="http://schemas.microsoft.com/office/drawing/2014/main" val="3358457931"/>
                    </a:ext>
                  </a:extLst>
                </a:gridCol>
                <a:gridCol w="824266">
                  <a:extLst>
                    <a:ext uri="{9D8B030D-6E8A-4147-A177-3AD203B41FA5}">
                      <a16:colId xmlns:a16="http://schemas.microsoft.com/office/drawing/2014/main" val="3644274340"/>
                    </a:ext>
                  </a:extLst>
                </a:gridCol>
                <a:gridCol w="720000">
                  <a:extLst>
                    <a:ext uri="{9D8B030D-6E8A-4147-A177-3AD203B41FA5}">
                      <a16:colId xmlns:a16="http://schemas.microsoft.com/office/drawing/2014/main" val="1588456372"/>
                    </a:ext>
                  </a:extLst>
                </a:gridCol>
              </a:tblGrid>
              <a:tr h="648000">
                <a:tc>
                  <a:txBody>
                    <a:bodyPr/>
                    <a:lstStyle/>
                    <a:p>
                      <a:pPr algn="ctr"/>
                      <a:r>
                        <a:rPr lang="en-GB" sz="2000" b="1" dirty="0">
                          <a:latin typeface="Century Gothic" panose="020B0502020202020204" pitchFamily="34" charset="0"/>
                        </a:rPr>
                        <a:t>4</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2000" b="1" dirty="0">
                          <a:latin typeface="Century Gothic" panose="020B0502020202020204" pitchFamily="34" charset="0"/>
                        </a:rPr>
                        <a:t>x</a:t>
                      </a:r>
                    </a:p>
                  </a:txBody>
                  <a:tcPr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2000" b="1" dirty="0">
                          <a:latin typeface="Century Gothic" panose="020B0502020202020204" pitchFamily="34" charset="0"/>
                        </a:rPr>
                        <a:t>3</a:t>
                      </a: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2000" b="1" dirty="0">
                          <a:latin typeface="Century Gothic" panose="020B0502020202020204" pitchFamily="34" charset="0"/>
                        </a:rPr>
                        <a:t>=</a:t>
                      </a:r>
                    </a:p>
                  </a:txBody>
                  <a:tcPr anchor="ctr">
                    <a:lnL w="12700" cmpd="sng">
                      <a:noFill/>
                    </a:lnL>
                    <a:lnR w="28575" cap="flat" cmpd="sng" algn="ctr">
                      <a:solidFill>
                        <a:srgbClr val="FF000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2000" b="1" dirty="0">
                          <a:solidFill>
                            <a:srgbClr val="FF0000"/>
                          </a:solidFill>
                          <a:latin typeface="Century Gothic" panose="020B0502020202020204" pitchFamily="34" charset="0"/>
                        </a:rPr>
                        <a:t>12</a:t>
                      </a:r>
                    </a:p>
                  </a:txBody>
                  <a:tcPr anchor="ctr">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49539044"/>
                  </a:ext>
                </a:extLst>
              </a:tr>
            </a:tbl>
          </a:graphicData>
        </a:graphic>
      </p:graphicFrame>
    </p:spTree>
    <p:extLst>
      <p:ext uri="{BB962C8B-B14F-4D97-AF65-F5344CB8AC3E}">
        <p14:creationId xmlns:p14="http://schemas.microsoft.com/office/powerpoint/2010/main" val="15937891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34" name="Picture 33">
            <a:extLst>
              <a:ext uri="{FF2B5EF4-FFF2-40B4-BE49-F238E27FC236}">
                <a16:creationId xmlns:a16="http://schemas.microsoft.com/office/drawing/2014/main" id="{79405460-AD10-4A7D-8E4C-4761FC21FFAB}"/>
              </a:ext>
            </a:extLst>
          </p:cNvPr>
          <p:cNvPicPr>
            <a:picLocks noChangeAspect="1"/>
          </p:cNvPicPr>
          <p:nvPr/>
        </p:nvPicPr>
        <p:blipFill>
          <a:blip r:embed="rId4"/>
          <a:stretch>
            <a:fillRect/>
          </a:stretch>
        </p:blipFill>
        <p:spPr>
          <a:xfrm>
            <a:off x="115438" y="148682"/>
            <a:ext cx="8913124" cy="6322100"/>
          </a:xfrm>
          <a:prstGeom prst="rect">
            <a:avLst/>
          </a:prstGeom>
        </p:spPr>
      </p:pic>
      <p:sp>
        <p:nvSpPr>
          <p:cNvPr id="35" name="Rectangle 34">
            <a:extLst>
              <a:ext uri="{FF2B5EF4-FFF2-40B4-BE49-F238E27FC236}">
                <a16:creationId xmlns:a16="http://schemas.microsoft.com/office/drawing/2014/main" id="{86875982-CF5E-4B25-922A-42733571B98A}"/>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3</a:t>
            </a:r>
          </a:p>
          <a:p>
            <a:pPr algn="ctr"/>
            <a:endParaRPr lang="en-GB" sz="2000" b="1" u="sng" dirty="0">
              <a:solidFill>
                <a:schemeClr val="bg2">
                  <a:lumMod val="50000"/>
                </a:schemeClr>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How much money is there altogether?</a:t>
            </a: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3600" b="1" dirty="0">
              <a:solidFill>
                <a:srgbClr val="FF0000"/>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rgbClr val="FF0000"/>
              </a:solidFill>
              <a:latin typeface="Century Gothic" panose="020B0502020202020204" pitchFamily="34" charset="0"/>
            </a:endParaRPr>
          </a:p>
          <a:p>
            <a:pPr algn="ctr"/>
            <a:br>
              <a:rPr lang="en-GB" sz="2000" b="1" dirty="0">
                <a:latin typeface="Century Gothic" panose="020B0502020202020204" pitchFamily="34" charset="0"/>
              </a:rPr>
            </a:br>
            <a:endParaRPr lang="en-GB" sz="2000" b="1" u="sng" dirty="0">
              <a:solidFill>
                <a:schemeClr val="bg2">
                  <a:lumMod val="50000"/>
                </a:schemeClr>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p:txBody>
      </p:sp>
    </p:spTree>
    <p:extLst>
      <p:ext uri="{BB962C8B-B14F-4D97-AF65-F5344CB8AC3E}">
        <p14:creationId xmlns:p14="http://schemas.microsoft.com/office/powerpoint/2010/main" val="247735333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E2B28500E97074E9232E002F87A0DA8" ma:contentTypeVersion="8" ma:contentTypeDescription="Create a new document." ma:contentTypeScope="" ma:versionID="ae93138026cb8753332041e59d65cf54">
  <xsd:schema xmlns:xsd="http://www.w3.org/2001/XMLSchema" xmlns:xs="http://www.w3.org/2001/XMLSchema" xmlns:p="http://schemas.microsoft.com/office/2006/metadata/properties" xmlns:ns2="86144f90-c7b6-48d0-aae5-f5e9e48cc3df" xmlns:ns3="5c7a0828-c5e4-45f8-a074-18a8fdc88ec6" targetNamespace="http://schemas.microsoft.com/office/2006/metadata/properties" ma:root="true" ma:fieldsID="5155117ecf8037f21a971aa2ed66271a" ns2:_="" ns3:_="">
    <xsd:import namespace="86144f90-c7b6-48d0-aae5-f5e9e48cc3df"/>
    <xsd:import namespace="5c7a0828-c5e4-45f8-a074-18a8fdc88ec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EventHashCode" minOccurs="0"/>
                <xsd:element ref="ns3: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144f90-c7b6-48d0-aae5-f5e9e48cc3df"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c7a0828-c5e4-45f8-a074-18a8fdc88ec6"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318F546-D385-4CB1-9709-92C1877FA7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6144f90-c7b6-48d0-aae5-f5e9e48cc3df"/>
    <ds:schemaRef ds:uri="5c7a0828-c5e4-45f8-a074-18a8fdc88e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EF8F11D-A449-4684-B8E0-461263A2E192}">
  <ds:schemaRefs>
    <ds:schemaRef ds:uri="http://purl.org/dc/elements/1.1/"/>
    <ds:schemaRef ds:uri="http://schemas.microsoft.com/office/2006/metadata/properties"/>
    <ds:schemaRef ds:uri="http://schemas.microsoft.com/sharepoint/v3"/>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86144f90-c7b6-48d0-aae5-f5e9e48cc3df"/>
    <ds:schemaRef ds:uri="0f0ae0ff-29c4-4766-b250-c1a9bee8d430"/>
    <ds:schemaRef ds:uri="http://www.w3.org/XML/1998/namespace"/>
    <ds:schemaRef ds:uri="http://purl.org/dc/dcmitype/"/>
  </ds:schemaRefs>
</ds:datastoreItem>
</file>

<file path=customXml/itemProps3.xml><?xml version="1.0" encoding="utf-8"?>
<ds:datastoreItem xmlns:ds="http://schemas.openxmlformats.org/officeDocument/2006/customXml" ds:itemID="{8BE7001C-4FE1-4FF1-8D32-419BDEA7C0F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1259</TotalTime>
  <Words>713</Words>
  <Application>Microsoft Office PowerPoint</Application>
  <PresentationFormat>On-screen Show (4:3)</PresentationFormat>
  <Paragraphs>464</Paragraphs>
  <Slides>20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Calibri</vt:lpstr>
      <vt:lpstr>Calibri Light</vt:lpstr>
      <vt:lpstr>Century Gothic</vt:lpstr>
      <vt:lpstr>SassoonCRInfantMedium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Ashleigh Sobol</dc:creator>
  <cp:lastModifiedBy>Victoria Worthington</cp:lastModifiedBy>
  <cp:revision>49</cp:revision>
  <dcterms:created xsi:type="dcterms:W3CDTF">2018-03-17T10:08:43Z</dcterms:created>
  <dcterms:modified xsi:type="dcterms:W3CDTF">2019-01-03T14:23:53Z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0x0101002E2B28500E97074E9232E002F87A0DA8</vt:lpwstr>
  </property>
  <property fmtid="{D5CDD505-2E9C-101B-9397-08002B2CF9AE}" pid="3" name="TaxKeyword">
    <vt:lpwstr/>
  </property>
</Properties>
</file>