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82" r:id="rId7"/>
    <p:sldId id="383" r:id="rId8"/>
    <p:sldId id="360" r:id="rId9"/>
    <p:sldId id="365" r:id="rId10"/>
    <p:sldId id="366" r:id="rId11"/>
    <p:sldId id="377" r:id="rId12"/>
    <p:sldId id="367" r:id="rId13"/>
    <p:sldId id="378" r:id="rId14"/>
    <p:sldId id="368" r:id="rId15"/>
    <p:sldId id="379" r:id="rId16"/>
    <p:sldId id="355" r:id="rId17"/>
    <p:sldId id="373" r:id="rId18"/>
    <p:sldId id="314" r:id="rId19"/>
    <p:sldId id="380" r:id="rId20"/>
    <p:sldId id="381" r:id="rId21"/>
    <p:sldId id="372" r:id="rId22"/>
    <p:sldId id="376"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FE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E9CE04-DD86-4418-8C59-C487CC973256}" v="3" dt="2018-10-05T19:25:11.8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61" autoAdjust="0"/>
    <p:restoredTop sz="94660"/>
  </p:normalViewPr>
  <p:slideViewPr>
    <p:cSldViewPr snapToGrid="0">
      <p:cViewPr varScale="1">
        <p:scale>
          <a:sx n="72" d="100"/>
          <a:sy n="72" d="100"/>
        </p:scale>
        <p:origin x="13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tebbings" userId="e14ea2a2-07d0-4302-97b9-16dc822a37cc" providerId="ADAL" clId="{A1E9CE04-DD86-4418-8C59-C487CC973256}"/>
    <pc:docChg chg="custSel addSld delSld modSld">
      <pc:chgData name="Sian Stebbings" userId="e14ea2a2-07d0-4302-97b9-16dc822a37cc" providerId="ADAL" clId="{A1E9CE04-DD86-4418-8C59-C487CC973256}" dt="2018-10-05T19:25:41.829" v="36" actId="478"/>
      <pc:docMkLst>
        <pc:docMk/>
      </pc:docMkLst>
      <pc:sldChg chg="delSp add del">
        <pc:chgData name="Sian Stebbings" userId="e14ea2a2-07d0-4302-97b9-16dc822a37cc" providerId="ADAL" clId="{A1E9CE04-DD86-4418-8C59-C487CC973256}" dt="2018-10-05T19:25:24.685" v="24" actId="478"/>
        <pc:sldMkLst>
          <pc:docMk/>
          <pc:sldMk cId="636014570" sldId="314"/>
        </pc:sldMkLst>
        <pc:spChg chg="del">
          <ac:chgData name="Sian Stebbings" userId="e14ea2a2-07d0-4302-97b9-16dc822a37cc" providerId="ADAL" clId="{A1E9CE04-DD86-4418-8C59-C487CC973256}" dt="2018-10-05T19:25:24.685" v="24" actId="478"/>
          <ac:spMkLst>
            <pc:docMk/>
            <pc:sldMk cId="636014570" sldId="314"/>
            <ac:spMk id="9" creationId="{174467DD-DA83-49F1-B859-83742FADC116}"/>
          </ac:spMkLst>
        </pc:spChg>
      </pc:sldChg>
      <pc:sldChg chg="delSp add del">
        <pc:chgData name="Sian Stebbings" userId="e14ea2a2-07d0-4302-97b9-16dc822a37cc" providerId="ADAL" clId="{A1E9CE04-DD86-4418-8C59-C487CC973256}" dt="2018-10-05T19:25:27.840" v="26" actId="478"/>
        <pc:sldMkLst>
          <pc:docMk/>
          <pc:sldMk cId="1071900124" sldId="355"/>
        </pc:sldMkLst>
        <pc:spChg chg="del">
          <ac:chgData name="Sian Stebbings" userId="e14ea2a2-07d0-4302-97b9-16dc822a37cc" providerId="ADAL" clId="{A1E9CE04-DD86-4418-8C59-C487CC973256}" dt="2018-10-05T19:25:27.840" v="26" actId="478"/>
          <ac:spMkLst>
            <pc:docMk/>
            <pc:sldMk cId="1071900124" sldId="355"/>
            <ac:spMk id="29" creationId="{9E4CACE7-55EF-4C87-BC0B-EABFADE58C24}"/>
          </ac:spMkLst>
        </pc:spChg>
      </pc:sldChg>
      <pc:sldChg chg="delSp add del">
        <pc:chgData name="Sian Stebbings" userId="e14ea2a2-07d0-4302-97b9-16dc822a37cc" providerId="ADAL" clId="{A1E9CE04-DD86-4418-8C59-C487CC973256}" dt="2018-10-05T19:25:39.387" v="34" actId="478"/>
        <pc:sldMkLst>
          <pc:docMk/>
          <pc:sldMk cId="36917022" sldId="360"/>
        </pc:sldMkLst>
        <pc:spChg chg="del">
          <ac:chgData name="Sian Stebbings" userId="e14ea2a2-07d0-4302-97b9-16dc822a37cc" providerId="ADAL" clId="{A1E9CE04-DD86-4418-8C59-C487CC973256}" dt="2018-10-05T19:25:39.387" v="34" actId="478"/>
          <ac:spMkLst>
            <pc:docMk/>
            <pc:sldMk cId="36917022" sldId="360"/>
            <ac:spMk id="10" creationId="{75BBA1CA-07B2-4BC6-A636-312AC7591059}"/>
          </ac:spMkLst>
        </pc:spChg>
      </pc:sldChg>
      <pc:sldChg chg="del">
        <pc:chgData name="Sian Stebbings" userId="e14ea2a2-07d0-4302-97b9-16dc822a37cc" providerId="ADAL" clId="{A1E9CE04-DD86-4418-8C59-C487CC973256}" dt="2018-10-05T19:24:40.355" v="1" actId="2696"/>
        <pc:sldMkLst>
          <pc:docMk/>
          <pc:sldMk cId="2501568230" sldId="363"/>
        </pc:sldMkLst>
      </pc:sldChg>
      <pc:sldChg chg="del">
        <pc:chgData name="Sian Stebbings" userId="e14ea2a2-07d0-4302-97b9-16dc822a37cc" providerId="ADAL" clId="{A1E9CE04-DD86-4418-8C59-C487CC973256}" dt="2018-10-05T19:24:40.388" v="2" actId="2696"/>
        <pc:sldMkLst>
          <pc:docMk/>
          <pc:sldMk cId="2104659824" sldId="364"/>
        </pc:sldMkLst>
      </pc:sldChg>
      <pc:sldChg chg="delSp add del">
        <pc:chgData name="Sian Stebbings" userId="e14ea2a2-07d0-4302-97b9-16dc822a37cc" providerId="ADAL" clId="{A1E9CE04-DD86-4418-8C59-C487CC973256}" dt="2018-10-05T19:25:38.225" v="33" actId="478"/>
        <pc:sldMkLst>
          <pc:docMk/>
          <pc:sldMk cId="3506499368" sldId="365"/>
        </pc:sldMkLst>
        <pc:spChg chg="del">
          <ac:chgData name="Sian Stebbings" userId="e14ea2a2-07d0-4302-97b9-16dc822a37cc" providerId="ADAL" clId="{A1E9CE04-DD86-4418-8C59-C487CC973256}" dt="2018-10-05T19:25:38.225" v="33" actId="478"/>
          <ac:spMkLst>
            <pc:docMk/>
            <pc:sldMk cId="3506499368" sldId="365"/>
            <ac:spMk id="10" creationId="{2ABA84FC-ADE6-464F-8BB0-97993685AA80}"/>
          </ac:spMkLst>
        </pc:spChg>
      </pc:sldChg>
      <pc:sldChg chg="delSp add del">
        <pc:chgData name="Sian Stebbings" userId="e14ea2a2-07d0-4302-97b9-16dc822a37cc" providerId="ADAL" clId="{A1E9CE04-DD86-4418-8C59-C487CC973256}" dt="2018-10-05T19:25:36.933" v="32" actId="478"/>
        <pc:sldMkLst>
          <pc:docMk/>
          <pc:sldMk cId="3009584059" sldId="366"/>
        </pc:sldMkLst>
        <pc:spChg chg="del">
          <ac:chgData name="Sian Stebbings" userId="e14ea2a2-07d0-4302-97b9-16dc822a37cc" providerId="ADAL" clId="{A1E9CE04-DD86-4418-8C59-C487CC973256}" dt="2018-10-05T19:25:36.933" v="32" actId="478"/>
          <ac:spMkLst>
            <pc:docMk/>
            <pc:sldMk cId="3009584059" sldId="366"/>
            <ac:spMk id="11" creationId="{E2E1DA9F-2982-464C-9325-047655EA63C6}"/>
          </ac:spMkLst>
        </pc:spChg>
      </pc:sldChg>
      <pc:sldChg chg="delSp add del">
        <pc:chgData name="Sian Stebbings" userId="e14ea2a2-07d0-4302-97b9-16dc822a37cc" providerId="ADAL" clId="{A1E9CE04-DD86-4418-8C59-C487CC973256}" dt="2018-10-05T19:25:34.268" v="30" actId="478"/>
        <pc:sldMkLst>
          <pc:docMk/>
          <pc:sldMk cId="2561208128" sldId="367"/>
        </pc:sldMkLst>
        <pc:spChg chg="del">
          <ac:chgData name="Sian Stebbings" userId="e14ea2a2-07d0-4302-97b9-16dc822a37cc" providerId="ADAL" clId="{A1E9CE04-DD86-4418-8C59-C487CC973256}" dt="2018-10-05T19:25:34.268" v="30" actId="478"/>
          <ac:spMkLst>
            <pc:docMk/>
            <pc:sldMk cId="2561208128" sldId="367"/>
            <ac:spMk id="10" creationId="{2BD9A0D9-81C1-4A2B-89FD-AB3D25B1108D}"/>
          </ac:spMkLst>
        </pc:spChg>
      </pc:sldChg>
      <pc:sldChg chg="delSp add del">
        <pc:chgData name="Sian Stebbings" userId="e14ea2a2-07d0-4302-97b9-16dc822a37cc" providerId="ADAL" clId="{A1E9CE04-DD86-4418-8C59-C487CC973256}" dt="2018-10-05T19:25:31.121" v="28" actId="478"/>
        <pc:sldMkLst>
          <pc:docMk/>
          <pc:sldMk cId="2498139833" sldId="368"/>
        </pc:sldMkLst>
        <pc:spChg chg="del">
          <ac:chgData name="Sian Stebbings" userId="e14ea2a2-07d0-4302-97b9-16dc822a37cc" providerId="ADAL" clId="{A1E9CE04-DD86-4418-8C59-C487CC973256}" dt="2018-10-05T19:25:31.121" v="28" actId="478"/>
          <ac:spMkLst>
            <pc:docMk/>
            <pc:sldMk cId="2498139833" sldId="368"/>
            <ac:spMk id="9" creationId="{F55FCEB1-4A50-4832-A900-026D65BA3A34}"/>
          </ac:spMkLst>
        </pc:spChg>
      </pc:sldChg>
      <pc:sldChg chg="delSp add del">
        <pc:chgData name="Sian Stebbings" userId="e14ea2a2-07d0-4302-97b9-16dc822a37cc" providerId="ADAL" clId="{A1E9CE04-DD86-4418-8C59-C487CC973256}" dt="2018-10-05T19:25:18.367" v="21" actId="478"/>
        <pc:sldMkLst>
          <pc:docMk/>
          <pc:sldMk cId="1973571678" sldId="372"/>
        </pc:sldMkLst>
        <pc:spChg chg="del">
          <ac:chgData name="Sian Stebbings" userId="e14ea2a2-07d0-4302-97b9-16dc822a37cc" providerId="ADAL" clId="{A1E9CE04-DD86-4418-8C59-C487CC973256}" dt="2018-10-05T19:25:18.367" v="21" actId="478"/>
          <ac:spMkLst>
            <pc:docMk/>
            <pc:sldMk cId="1973571678" sldId="372"/>
            <ac:spMk id="9" creationId="{0834E297-A469-47CB-8C24-BAFE09D84AF9}"/>
          </ac:spMkLst>
        </pc:spChg>
      </pc:sldChg>
      <pc:sldChg chg="delSp add del">
        <pc:chgData name="Sian Stebbings" userId="e14ea2a2-07d0-4302-97b9-16dc822a37cc" providerId="ADAL" clId="{A1E9CE04-DD86-4418-8C59-C487CC973256}" dt="2018-10-05T19:25:26.263" v="25" actId="478"/>
        <pc:sldMkLst>
          <pc:docMk/>
          <pc:sldMk cId="719506879" sldId="373"/>
        </pc:sldMkLst>
        <pc:spChg chg="del">
          <ac:chgData name="Sian Stebbings" userId="e14ea2a2-07d0-4302-97b9-16dc822a37cc" providerId="ADAL" clId="{A1E9CE04-DD86-4418-8C59-C487CC973256}" dt="2018-10-05T19:25:26.263" v="25" actId="478"/>
          <ac:spMkLst>
            <pc:docMk/>
            <pc:sldMk cId="719506879" sldId="373"/>
            <ac:spMk id="45" creationId="{43B90CB2-B49E-4892-A119-EBEFA969D6F4}"/>
          </ac:spMkLst>
        </pc:spChg>
      </pc:sldChg>
      <pc:sldChg chg="delSp add del">
        <pc:chgData name="Sian Stebbings" userId="e14ea2a2-07d0-4302-97b9-16dc822a37cc" providerId="ADAL" clId="{A1E9CE04-DD86-4418-8C59-C487CC973256}" dt="2018-10-05T19:25:15.860" v="20" actId="478"/>
        <pc:sldMkLst>
          <pc:docMk/>
          <pc:sldMk cId="1411418585" sldId="376"/>
        </pc:sldMkLst>
        <pc:spChg chg="del">
          <ac:chgData name="Sian Stebbings" userId="e14ea2a2-07d0-4302-97b9-16dc822a37cc" providerId="ADAL" clId="{A1E9CE04-DD86-4418-8C59-C487CC973256}" dt="2018-10-05T19:25:15.860" v="20" actId="478"/>
          <ac:spMkLst>
            <pc:docMk/>
            <pc:sldMk cId="1411418585" sldId="376"/>
            <ac:spMk id="9" creationId="{01D2471A-892A-4D92-BB49-790DC42E3C99}"/>
          </ac:spMkLst>
        </pc:spChg>
      </pc:sldChg>
      <pc:sldChg chg="delSp add del">
        <pc:chgData name="Sian Stebbings" userId="e14ea2a2-07d0-4302-97b9-16dc822a37cc" providerId="ADAL" clId="{A1E9CE04-DD86-4418-8C59-C487CC973256}" dt="2018-10-05T19:25:35.698" v="31" actId="478"/>
        <pc:sldMkLst>
          <pc:docMk/>
          <pc:sldMk cId="3208910074" sldId="377"/>
        </pc:sldMkLst>
        <pc:spChg chg="del">
          <ac:chgData name="Sian Stebbings" userId="e14ea2a2-07d0-4302-97b9-16dc822a37cc" providerId="ADAL" clId="{A1E9CE04-DD86-4418-8C59-C487CC973256}" dt="2018-10-05T19:25:35.698" v="31" actId="478"/>
          <ac:spMkLst>
            <pc:docMk/>
            <pc:sldMk cId="3208910074" sldId="377"/>
            <ac:spMk id="11" creationId="{F6928EDF-3CBB-4D6F-BE0A-F20E948EEEE3}"/>
          </ac:spMkLst>
        </pc:spChg>
      </pc:sldChg>
      <pc:sldChg chg="delSp add del">
        <pc:chgData name="Sian Stebbings" userId="e14ea2a2-07d0-4302-97b9-16dc822a37cc" providerId="ADAL" clId="{A1E9CE04-DD86-4418-8C59-C487CC973256}" dt="2018-10-05T19:25:32.395" v="29" actId="478"/>
        <pc:sldMkLst>
          <pc:docMk/>
          <pc:sldMk cId="3637332742" sldId="378"/>
        </pc:sldMkLst>
        <pc:spChg chg="del">
          <ac:chgData name="Sian Stebbings" userId="e14ea2a2-07d0-4302-97b9-16dc822a37cc" providerId="ADAL" clId="{A1E9CE04-DD86-4418-8C59-C487CC973256}" dt="2018-10-05T19:25:32.395" v="29" actId="478"/>
          <ac:spMkLst>
            <pc:docMk/>
            <pc:sldMk cId="3637332742" sldId="378"/>
            <ac:spMk id="11" creationId="{EE8A89C8-5384-4DC4-9647-DFA09C067AF1}"/>
          </ac:spMkLst>
        </pc:spChg>
      </pc:sldChg>
      <pc:sldChg chg="delSp add del">
        <pc:chgData name="Sian Stebbings" userId="e14ea2a2-07d0-4302-97b9-16dc822a37cc" providerId="ADAL" clId="{A1E9CE04-DD86-4418-8C59-C487CC973256}" dt="2018-10-05T19:25:29.545" v="27" actId="478"/>
        <pc:sldMkLst>
          <pc:docMk/>
          <pc:sldMk cId="2576721757" sldId="379"/>
        </pc:sldMkLst>
        <pc:spChg chg="del">
          <ac:chgData name="Sian Stebbings" userId="e14ea2a2-07d0-4302-97b9-16dc822a37cc" providerId="ADAL" clId="{A1E9CE04-DD86-4418-8C59-C487CC973256}" dt="2018-10-05T19:25:29.545" v="27" actId="478"/>
          <ac:spMkLst>
            <pc:docMk/>
            <pc:sldMk cId="2576721757" sldId="379"/>
            <ac:spMk id="13" creationId="{D2F3B5D4-98F0-4EA5-A420-9D2EC872A044}"/>
          </ac:spMkLst>
        </pc:spChg>
      </pc:sldChg>
      <pc:sldChg chg="delSp add del">
        <pc:chgData name="Sian Stebbings" userId="e14ea2a2-07d0-4302-97b9-16dc822a37cc" providerId="ADAL" clId="{A1E9CE04-DD86-4418-8C59-C487CC973256}" dt="2018-10-05T19:25:22.390" v="23" actId="478"/>
        <pc:sldMkLst>
          <pc:docMk/>
          <pc:sldMk cId="974779872" sldId="380"/>
        </pc:sldMkLst>
        <pc:spChg chg="del">
          <ac:chgData name="Sian Stebbings" userId="e14ea2a2-07d0-4302-97b9-16dc822a37cc" providerId="ADAL" clId="{A1E9CE04-DD86-4418-8C59-C487CC973256}" dt="2018-10-05T19:25:22.390" v="23" actId="478"/>
          <ac:spMkLst>
            <pc:docMk/>
            <pc:sldMk cId="974779872" sldId="380"/>
            <ac:spMk id="9" creationId="{D8729967-59F1-42EB-A303-2927BCF41E0B}"/>
          </ac:spMkLst>
        </pc:spChg>
      </pc:sldChg>
      <pc:sldChg chg="delSp add del">
        <pc:chgData name="Sian Stebbings" userId="e14ea2a2-07d0-4302-97b9-16dc822a37cc" providerId="ADAL" clId="{A1E9CE04-DD86-4418-8C59-C487CC973256}" dt="2018-10-05T19:25:20.748" v="22" actId="478"/>
        <pc:sldMkLst>
          <pc:docMk/>
          <pc:sldMk cId="3548143392" sldId="381"/>
        </pc:sldMkLst>
        <pc:spChg chg="del">
          <ac:chgData name="Sian Stebbings" userId="e14ea2a2-07d0-4302-97b9-16dc822a37cc" providerId="ADAL" clId="{A1E9CE04-DD86-4418-8C59-C487CC973256}" dt="2018-10-05T19:25:20.748" v="22" actId="478"/>
          <ac:spMkLst>
            <pc:docMk/>
            <pc:sldMk cId="3548143392" sldId="381"/>
            <ac:spMk id="9" creationId="{CCBFEFFF-CF38-40EB-B751-E7C935E14033}"/>
          </ac:spMkLst>
        </pc:spChg>
      </pc:sldChg>
      <pc:sldChg chg="delSp add">
        <pc:chgData name="Sian Stebbings" userId="e14ea2a2-07d0-4302-97b9-16dc822a37cc" providerId="ADAL" clId="{A1E9CE04-DD86-4418-8C59-C487CC973256}" dt="2018-10-05T19:25:41.829" v="36" actId="478"/>
        <pc:sldMkLst>
          <pc:docMk/>
          <pc:sldMk cId="922714810" sldId="382"/>
        </pc:sldMkLst>
        <pc:spChg chg="del">
          <ac:chgData name="Sian Stebbings" userId="e14ea2a2-07d0-4302-97b9-16dc822a37cc" providerId="ADAL" clId="{A1E9CE04-DD86-4418-8C59-C487CC973256}" dt="2018-10-05T19:25:41.829" v="36" actId="478"/>
          <ac:spMkLst>
            <pc:docMk/>
            <pc:sldMk cId="922714810" sldId="382"/>
            <ac:spMk id="20" creationId="{75A96F2C-5C4F-48BD-8E92-65D70B32EAE4}"/>
          </ac:spMkLst>
        </pc:spChg>
      </pc:sldChg>
      <pc:sldChg chg="delSp add">
        <pc:chgData name="Sian Stebbings" userId="e14ea2a2-07d0-4302-97b9-16dc822a37cc" providerId="ADAL" clId="{A1E9CE04-DD86-4418-8C59-C487CC973256}" dt="2018-10-05T19:25:40.578" v="35" actId="478"/>
        <pc:sldMkLst>
          <pc:docMk/>
          <pc:sldMk cId="1803718887" sldId="383"/>
        </pc:sldMkLst>
        <pc:spChg chg="del">
          <ac:chgData name="Sian Stebbings" userId="e14ea2a2-07d0-4302-97b9-16dc822a37cc" providerId="ADAL" clId="{A1E9CE04-DD86-4418-8C59-C487CC973256}" dt="2018-10-05T19:25:40.578" v="35" actId="478"/>
          <ac:spMkLst>
            <pc:docMk/>
            <pc:sldMk cId="1803718887" sldId="383"/>
            <ac:spMk id="20" creationId="{033FB241-B0AC-4A29-90ED-D489392F1FC2}"/>
          </ac:spMkLst>
        </pc:spChg>
      </pc:sldChg>
    </pc:docChg>
  </pc:docChgLst>
  <pc:docChgLst>
    <pc:chgData name="Siàn Stebbings" userId="e14ea2a2-07d0-4302-97b9-16dc822a37cc" providerId="ADAL" clId="{C018ECA8-985B-4ED7-BA10-995266D12687}"/>
    <pc:docChg chg="modSld">
      <pc:chgData name="Siàn Stebbings" userId="e14ea2a2-07d0-4302-97b9-16dc822a37cc" providerId="ADAL" clId="{C018ECA8-985B-4ED7-BA10-995266D12687}" dt="2018-09-25T11:42:05.349" v="2" actId="20577"/>
      <pc:docMkLst>
        <pc:docMk/>
      </pc:docMkLst>
      <pc:sldChg chg="modSp">
        <pc:chgData name="Siàn Stebbings" userId="e14ea2a2-07d0-4302-97b9-16dc822a37cc" providerId="ADAL" clId="{C018ECA8-985B-4ED7-BA10-995266D12687}" dt="2018-09-25T11:41:28.565" v="0" actId="20577"/>
        <pc:sldMkLst>
          <pc:docMk/>
          <pc:sldMk cId="636014570" sldId="314"/>
        </pc:sldMkLst>
        <pc:spChg chg="mod">
          <ac:chgData name="Siàn Stebbings" userId="e14ea2a2-07d0-4302-97b9-16dc822a37cc" providerId="ADAL" clId="{C018ECA8-985B-4ED7-BA10-995266D12687}" dt="2018-09-25T11:41:28.565" v="0" actId="20577"/>
          <ac:spMkLst>
            <pc:docMk/>
            <pc:sldMk cId="636014570" sldId="314"/>
            <ac:spMk id="9" creationId="{D2AF6324-CDC0-4DC4-A747-389F29911B6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04/01/2019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04/01/2019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04/01/2019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04/01/2019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classroomsecrets.co.uk/add-and-subtract-10s-year-2-addition-and-subtraction-resource-pack"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ategory/maths/year-2/autumn-block-2-addition-and-subtraction-year-2/" TargetMode="External"/><Relationship Id="rId5" Type="http://schemas.openxmlformats.org/officeDocument/2006/relationships/hyperlink" Target="https://classroomsecrets.co.uk/content-domain-filter/?fwp_contentdomain=2c2b" TargetMode="External"/><Relationship Id="rId4" Type="http://schemas.openxmlformats.org/officeDocument/2006/relationships/hyperlink" Target="https://classroomsecrets.co.uk/content-domain-filter/?fwp_contentdomain=2c2a"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u="sng" dirty="0">
                <a:solidFill>
                  <a:srgbClr val="E7E6E6">
                    <a:lumMod val="50000"/>
                  </a:srgbClr>
                </a:solidFill>
                <a:latin typeface="SassoonCRInfantMedium" panose="02000603020000020003" pitchFamily="2" charset="0"/>
              </a:rPr>
              <a:t>Year 2 – Autumn Block 2 – Addition and Subtraction – Add and Subtract 10s</a:t>
            </a:r>
          </a:p>
          <a:p>
            <a:pPr lvl="0" algn="ctr"/>
            <a:endParaRPr lang="en-GB" dirty="0">
              <a:solidFill>
                <a:srgbClr val="E7E6E6">
                  <a:lumMod val="25000"/>
                </a:srgbClr>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About This Resource:</a:t>
            </a: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sz="1400" dirty="0">
                <a:solidFill>
                  <a:prstClr val="black"/>
                </a:solidFill>
                <a:latin typeface="SassoonCRInfantMedium" panose="02000603020000020003" pitchFamily="2"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400" dirty="0">
              <a:solidFill>
                <a:prstClr val="black"/>
              </a:solidFill>
              <a:latin typeface="SassoonCRInfantMedium" panose="02000603020000020003" pitchFamily="2" charset="0"/>
            </a:endParaRP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National Curriculum Objectives:</a:t>
            </a:r>
            <a:endParaRPr lang="en-GB" dirty="0">
              <a:solidFill>
                <a:srgbClr val="FF0000"/>
              </a:solidFill>
              <a:latin typeface="SassoonCRInfantMedium" panose="02000603020000020003" pitchFamily="2" charset="0"/>
            </a:endParaRPr>
          </a:p>
          <a:p>
            <a:pPr lvl="0" fontAlgn="base">
              <a:defRPr/>
            </a:pPr>
            <a:endParaRPr lang="en-GB" sz="1400" dirty="0">
              <a:solidFill>
                <a:prstClr val="black"/>
              </a:solidFill>
              <a:latin typeface="SassoonCRInfantMedium" panose="02000603020000020003" pitchFamily="2" charset="0"/>
            </a:endParaRPr>
          </a:p>
          <a:p>
            <a:pPr fontAlgn="base">
              <a:lnSpc>
                <a:spcPct val="100000"/>
              </a:lnSpc>
              <a:spcAft>
                <a:spcPts val="0"/>
              </a:spcAft>
            </a:pPr>
            <a:r>
              <a:rPr lang="en-GB" sz="1400" dirty="0">
                <a:solidFill>
                  <a:prstClr val="black"/>
                </a:solidFill>
                <a:latin typeface="SassoonCRInfantMedium" panose="02000603020000020003" pitchFamily="2" charset="0"/>
              </a:rPr>
              <a:t>Mathematics Year 2</a:t>
            </a:r>
            <a:r>
              <a:rPr lang="en-GB" sz="1400" dirty="0">
                <a:solidFill>
                  <a:schemeClr val="tx1"/>
                </a:solidFill>
                <a:latin typeface="SassoonCRInfantMedium" panose="02000603020000020003" pitchFamily="2" charset="0"/>
              </a:rPr>
              <a:t>: (2C2a) </a:t>
            </a:r>
            <a:r>
              <a:rPr lang="en-GB" sz="1400" dirty="0">
                <a:latin typeface="SassoonCRInfantMedium" panose="02000603020000020003" pitchFamily="2" charset="0"/>
                <a:hlinkClick r:id="rId4"/>
              </a:rPr>
              <a:t>Add and subtract numbers mentally, including: a two-digit number and tens</a:t>
            </a:r>
            <a:endParaRPr lang="en-GB" sz="1400" dirty="0">
              <a:latin typeface="SassoonCRInfantMedium" panose="02000603020000020003" pitchFamily="2" charset="0"/>
            </a:endParaRPr>
          </a:p>
          <a:p>
            <a:pPr fontAlgn="base">
              <a:spcAft>
                <a:spcPts val="0"/>
              </a:spcAft>
            </a:pPr>
            <a:r>
              <a:rPr lang="en-GB" sz="1400" dirty="0">
                <a:solidFill>
                  <a:schemeClr val="tx1"/>
                </a:solidFill>
                <a:latin typeface="SassoonCRInfantMedium" panose="02000603020000020003" pitchFamily="2" charset="0"/>
              </a:rPr>
              <a:t>Mathematics Year 2: (2C2b) </a:t>
            </a:r>
            <a:r>
              <a:rPr lang="en-GB" sz="1400" dirty="0">
                <a:latin typeface="SassoonCRInfantMedium" panose="02000603020000020003" pitchFamily="2" charset="0"/>
                <a:hlinkClick r:id="rId5"/>
              </a:rPr>
              <a:t>Add and subtract numbers using concrete objects and pictorial representations, including: a two-digit number and tens</a:t>
            </a:r>
            <a:br>
              <a:rPr lang="en-GB" sz="1400" u="sng" dirty="0">
                <a:solidFill>
                  <a:prstClr val="black"/>
                </a:solidFill>
                <a:latin typeface="SassoonCRInfantMedium" panose="02000603020000020003" pitchFamily="2" charset="0"/>
              </a:rPr>
            </a:br>
            <a:endParaRPr lang="en-GB" sz="1400" u="sng"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u="sng" dirty="0">
              <a:solidFill>
                <a:prstClr val="black"/>
              </a:solidFill>
              <a:latin typeface="SassoonCRInfantMedium" panose="02000603020000020003" pitchFamily="2" charset="0"/>
            </a:endParaRPr>
          </a:p>
          <a:p>
            <a:pPr>
              <a:defRPr/>
            </a:pPr>
            <a:r>
              <a:rPr lang="en-US" dirty="0">
                <a:solidFill>
                  <a:prstClr val="black"/>
                </a:solidFill>
                <a:latin typeface="SassoonCRInfantMedium" panose="02000603020000020003" pitchFamily="2" charset="0"/>
              </a:rPr>
              <a:t>More </a:t>
            </a:r>
            <a:r>
              <a:rPr lang="en-US" dirty="0">
                <a:solidFill>
                  <a:prstClr val="black"/>
                </a:solidFill>
                <a:latin typeface="SassoonCRInfantMedium" panose="02000603020000020003" pitchFamily="2" charset="0"/>
                <a:hlinkClick r:id="rId6"/>
              </a:rPr>
              <a:t>Year 2 Addition and Subtraction</a:t>
            </a:r>
            <a:r>
              <a:rPr lang="en-US" dirty="0">
                <a:solidFill>
                  <a:prstClr val="black"/>
                </a:solidFill>
                <a:latin typeface="SassoonCRInfantMedium" panose="02000603020000020003" pitchFamily="2" charset="0"/>
              </a:rPr>
              <a:t> resources.</a:t>
            </a:r>
            <a:endParaRPr lang="en-GB" sz="1400"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a:defRPr/>
            </a:pPr>
            <a:r>
              <a:rPr lang="en-GB" dirty="0">
                <a:solidFill>
                  <a:prstClr val="black"/>
                </a:solidFill>
                <a:latin typeface="SassoonCRInfantMedium" panose="02000603020000020003" pitchFamily="2" charset="0"/>
              </a:rPr>
              <a:t>Did you like this resource? Don’t forget to </a:t>
            </a:r>
            <a:r>
              <a:rPr lang="en-GB" dirty="0">
                <a:solidFill>
                  <a:prstClr val="black"/>
                </a:solidFill>
                <a:latin typeface="SassoonCRInfantMedium" panose="02000603020000020003" pitchFamily="2" charset="0"/>
                <a:hlinkClick r:id="rId7"/>
              </a:rPr>
              <a:t>review</a:t>
            </a:r>
            <a:r>
              <a:rPr lang="en-GB" dirty="0">
                <a:solidFill>
                  <a:prstClr val="black"/>
                </a:solidFill>
                <a:latin typeface="SassoonCRInfantMedium" panose="02000603020000020003" pitchFamily="2"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1" name="Picture 20">
            <a:extLst>
              <a:ext uri="{FF2B5EF4-FFF2-40B4-BE49-F238E27FC236}">
                <a16:creationId xmlns:a16="http://schemas.microsoft.com/office/drawing/2014/main" id="{5815C913-D9DA-4540-9E62-5132F82F9405}"/>
              </a:ext>
            </a:extLst>
          </p:cNvPr>
          <p:cNvPicPr>
            <a:picLocks noChangeAspect="1"/>
          </p:cNvPicPr>
          <p:nvPr/>
        </p:nvPicPr>
        <p:blipFill>
          <a:blip r:embed="rId4"/>
          <a:stretch>
            <a:fillRect/>
          </a:stretch>
        </p:blipFill>
        <p:spPr>
          <a:xfrm>
            <a:off x="115438" y="140134"/>
            <a:ext cx="8913124" cy="6322100"/>
          </a:xfrm>
          <a:prstGeom prst="rect">
            <a:avLst/>
          </a:prstGeom>
        </p:spPr>
      </p:pic>
      <p:sp>
        <p:nvSpPr>
          <p:cNvPr id="22" name="Rectangle 21">
            <a:extLst>
              <a:ext uri="{FF2B5EF4-FFF2-40B4-BE49-F238E27FC236}">
                <a16:creationId xmlns:a16="http://schemas.microsoft.com/office/drawing/2014/main" id="{A529CB56-19F7-4FDF-B429-586E50B6970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How much money is there altogether? </a:t>
            </a:r>
          </a:p>
          <a:p>
            <a:pPr algn="ctr"/>
            <a:r>
              <a:rPr lang="en-GB" sz="2800" dirty="0">
                <a:solidFill>
                  <a:schemeClr val="tx1"/>
                </a:solidFill>
                <a:latin typeface="SassoonCRInfantMedium" panose="02000603020000020003" pitchFamily="2" charset="0"/>
              </a:rPr>
              <a:t>Circle the correct answer.</a:t>
            </a:r>
          </a:p>
        </p:txBody>
      </p:sp>
      <p:graphicFrame>
        <p:nvGraphicFramePr>
          <p:cNvPr id="23" name="Table 22">
            <a:extLst>
              <a:ext uri="{FF2B5EF4-FFF2-40B4-BE49-F238E27FC236}">
                <a16:creationId xmlns:a16="http://schemas.microsoft.com/office/drawing/2014/main" id="{D4ACA330-941D-461B-A286-AD25AAA1D828}"/>
              </a:ext>
            </a:extLst>
          </p:cNvPr>
          <p:cNvGraphicFramePr>
            <a:graphicFrameLocks noGrp="1"/>
          </p:cNvGraphicFramePr>
          <p:nvPr>
            <p:extLst/>
          </p:nvPr>
        </p:nvGraphicFramePr>
        <p:xfrm>
          <a:off x="955510" y="4900948"/>
          <a:ext cx="7232981" cy="836935"/>
        </p:xfrm>
        <a:graphic>
          <a:graphicData uri="http://schemas.openxmlformats.org/drawingml/2006/table">
            <a:tbl>
              <a:tblPr firstRow="1" bandRow="1">
                <a:tableStyleId>{2D5ABB26-0587-4C30-8999-92F81FD0307C}</a:tableStyleId>
              </a:tblPr>
              <a:tblGrid>
                <a:gridCol w="1033283">
                  <a:extLst>
                    <a:ext uri="{9D8B030D-6E8A-4147-A177-3AD203B41FA5}">
                      <a16:colId xmlns:a16="http://schemas.microsoft.com/office/drawing/2014/main" val="3082832089"/>
                    </a:ext>
                  </a:extLst>
                </a:gridCol>
                <a:gridCol w="1033283">
                  <a:extLst>
                    <a:ext uri="{9D8B030D-6E8A-4147-A177-3AD203B41FA5}">
                      <a16:colId xmlns:a16="http://schemas.microsoft.com/office/drawing/2014/main" val="2326117861"/>
                    </a:ext>
                  </a:extLst>
                </a:gridCol>
                <a:gridCol w="1033283">
                  <a:extLst>
                    <a:ext uri="{9D8B030D-6E8A-4147-A177-3AD203B41FA5}">
                      <a16:colId xmlns:a16="http://schemas.microsoft.com/office/drawing/2014/main" val="673596779"/>
                    </a:ext>
                  </a:extLst>
                </a:gridCol>
                <a:gridCol w="1033283">
                  <a:extLst>
                    <a:ext uri="{9D8B030D-6E8A-4147-A177-3AD203B41FA5}">
                      <a16:colId xmlns:a16="http://schemas.microsoft.com/office/drawing/2014/main" val="2303148207"/>
                    </a:ext>
                  </a:extLst>
                </a:gridCol>
                <a:gridCol w="1033283">
                  <a:extLst>
                    <a:ext uri="{9D8B030D-6E8A-4147-A177-3AD203B41FA5}">
                      <a16:colId xmlns:a16="http://schemas.microsoft.com/office/drawing/2014/main" val="1129394746"/>
                    </a:ext>
                  </a:extLst>
                </a:gridCol>
                <a:gridCol w="1033283">
                  <a:extLst>
                    <a:ext uri="{9D8B030D-6E8A-4147-A177-3AD203B41FA5}">
                      <a16:colId xmlns:a16="http://schemas.microsoft.com/office/drawing/2014/main" val="1519258599"/>
                    </a:ext>
                  </a:extLst>
                </a:gridCol>
                <a:gridCol w="1033283">
                  <a:extLst>
                    <a:ext uri="{9D8B030D-6E8A-4147-A177-3AD203B41FA5}">
                      <a16:colId xmlns:a16="http://schemas.microsoft.com/office/drawing/2014/main" val="2691575841"/>
                    </a:ext>
                  </a:extLst>
                </a:gridCol>
              </a:tblGrid>
              <a:tr h="836935">
                <a:tc>
                  <a:txBody>
                    <a:bodyPr/>
                    <a:lstStyle/>
                    <a:p>
                      <a:pPr algn="ctr"/>
                      <a:endParaRPr lang="en-GB" sz="2900" dirty="0"/>
                    </a:p>
                  </a:txBody>
                  <a:tcPr marL="196010" marR="196010" marT="73632" marB="73632" anchor="ctr">
                    <a:lnR w="28575" cap="flat" cmpd="sng" algn="ctr">
                      <a:solidFill>
                        <a:schemeClr val="tx1"/>
                      </a:solidFill>
                      <a:prstDash val="solid"/>
                      <a:round/>
                      <a:headEnd type="none" w="med" len="med"/>
                      <a:tailEnd type="none" w="med" len="med"/>
                    </a:lnR>
                  </a:tcPr>
                </a:tc>
                <a:tc>
                  <a:txBody>
                    <a:bodyPr/>
                    <a:lstStyle/>
                    <a:p>
                      <a:pPr algn="ctr"/>
                      <a:r>
                        <a:rPr lang="en-GB" sz="2800" dirty="0">
                          <a:solidFill>
                            <a:srgbClr val="FF0000"/>
                          </a:solidFill>
                          <a:latin typeface="SassoonCRInfantMedium" panose="02000603020000020003" pitchFamily="2" charset="0"/>
                        </a:rPr>
                        <a:t>44p</a:t>
                      </a: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22p</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54p</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dirty="0"/>
                    </a:p>
                  </a:txBody>
                  <a:tcPr marL="196010" marR="196010" marT="73632" marB="73632" anchor="ctr">
                    <a:lnL w="28575"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620919468"/>
                  </a:ext>
                </a:extLst>
              </a:tr>
            </a:tbl>
          </a:graphicData>
        </a:graphic>
      </p:graphicFrame>
      <p:graphicFrame>
        <p:nvGraphicFramePr>
          <p:cNvPr id="24" name="Table 23">
            <a:extLst>
              <a:ext uri="{FF2B5EF4-FFF2-40B4-BE49-F238E27FC236}">
                <a16:creationId xmlns:a16="http://schemas.microsoft.com/office/drawing/2014/main" id="{C1543112-4451-4497-881D-76F69785A4F0}"/>
              </a:ext>
            </a:extLst>
          </p:cNvPr>
          <p:cNvGraphicFramePr>
            <a:graphicFrameLocks noGrp="1"/>
          </p:cNvGraphicFramePr>
          <p:nvPr>
            <p:extLst/>
          </p:nvPr>
        </p:nvGraphicFramePr>
        <p:xfrm>
          <a:off x="4670621" y="2663968"/>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r>
                        <a:rPr lang="en-GB" sz="4800" dirty="0">
                          <a:latin typeface="SassoonCRInfantMedium" panose="02000603020000020003" pitchFamily="2" charset="0"/>
                        </a:rPr>
                        <a:t>+</a:t>
                      </a:r>
                    </a:p>
                  </a:txBody>
                  <a:tcPr marT="60853" marB="60853" anchor="ct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201949680"/>
                  </a:ext>
                </a:extLst>
              </a:tr>
            </a:tbl>
          </a:graphicData>
        </a:graphic>
      </p:graphicFrame>
      <p:sp>
        <p:nvSpPr>
          <p:cNvPr id="10" name="Oval 9">
            <a:extLst>
              <a:ext uri="{FF2B5EF4-FFF2-40B4-BE49-F238E27FC236}">
                <a16:creationId xmlns:a16="http://schemas.microsoft.com/office/drawing/2014/main" id="{01C97F3F-F535-4986-BFBE-4146B36ACB14}"/>
              </a:ext>
            </a:extLst>
          </p:cNvPr>
          <p:cNvSpPr/>
          <p:nvPr/>
        </p:nvSpPr>
        <p:spPr>
          <a:xfrm>
            <a:off x="1761742" y="4583090"/>
            <a:ext cx="1472650" cy="14726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37332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6FD40648-4989-4F50-A7BA-9FD4CEF46635}"/>
              </a:ext>
            </a:extLst>
          </p:cNvPr>
          <p:cNvPicPr>
            <a:picLocks noChangeAspect="1"/>
          </p:cNvPicPr>
          <p:nvPr/>
        </p:nvPicPr>
        <p:blipFill>
          <a:blip r:embed="rId4"/>
          <a:stretch>
            <a:fillRect/>
          </a:stretch>
        </p:blipFill>
        <p:spPr>
          <a:xfrm>
            <a:off x="115438" y="140134"/>
            <a:ext cx="8913124" cy="6322100"/>
          </a:xfrm>
          <a:prstGeom prst="rect">
            <a:avLst/>
          </a:prstGeom>
        </p:spPr>
      </p:pic>
      <p:sp>
        <p:nvSpPr>
          <p:cNvPr id="12" name="Rectangle 11">
            <a:extLst>
              <a:ext uri="{FF2B5EF4-FFF2-40B4-BE49-F238E27FC236}">
                <a16:creationId xmlns:a16="http://schemas.microsoft.com/office/drawing/2014/main" id="{8A9B677F-B34B-48F0-BB16-28D1B0E416F0}"/>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Ted had 13 pencils. He bought 30 more. </a:t>
            </a:r>
          </a:p>
          <a:p>
            <a:pPr algn="ctr"/>
            <a:r>
              <a:rPr lang="en-GB" sz="2800" dirty="0">
                <a:solidFill>
                  <a:schemeClr val="tx1"/>
                </a:solidFill>
                <a:latin typeface="SassoonCRInfantMedium" panose="02000603020000020003" pitchFamily="2" charset="0"/>
              </a:rPr>
              <a:t>How many does Ted have now?</a:t>
            </a:r>
          </a:p>
        </p:txBody>
      </p:sp>
      <p:graphicFrame>
        <p:nvGraphicFramePr>
          <p:cNvPr id="13" name="Table 12">
            <a:extLst>
              <a:ext uri="{FF2B5EF4-FFF2-40B4-BE49-F238E27FC236}">
                <a16:creationId xmlns:a16="http://schemas.microsoft.com/office/drawing/2014/main" id="{1A30DD16-8EB6-4663-B7EE-05928AF09DA9}"/>
              </a:ext>
            </a:extLst>
          </p:cNvPr>
          <p:cNvGraphicFramePr>
            <a:graphicFrameLocks noGrp="1"/>
          </p:cNvGraphicFramePr>
          <p:nvPr>
            <p:extLst/>
          </p:nvPr>
        </p:nvGraphicFramePr>
        <p:xfrm>
          <a:off x="955510" y="4900948"/>
          <a:ext cx="7232981" cy="836935"/>
        </p:xfrm>
        <a:graphic>
          <a:graphicData uri="http://schemas.openxmlformats.org/drawingml/2006/table">
            <a:tbl>
              <a:tblPr firstRow="1" bandRow="1">
                <a:tableStyleId>{2D5ABB26-0587-4C30-8999-92F81FD0307C}</a:tableStyleId>
              </a:tblPr>
              <a:tblGrid>
                <a:gridCol w="1033283">
                  <a:extLst>
                    <a:ext uri="{9D8B030D-6E8A-4147-A177-3AD203B41FA5}">
                      <a16:colId xmlns:a16="http://schemas.microsoft.com/office/drawing/2014/main" val="3082832089"/>
                    </a:ext>
                  </a:extLst>
                </a:gridCol>
                <a:gridCol w="1033283">
                  <a:extLst>
                    <a:ext uri="{9D8B030D-6E8A-4147-A177-3AD203B41FA5}">
                      <a16:colId xmlns:a16="http://schemas.microsoft.com/office/drawing/2014/main" val="2326117861"/>
                    </a:ext>
                  </a:extLst>
                </a:gridCol>
                <a:gridCol w="1033283">
                  <a:extLst>
                    <a:ext uri="{9D8B030D-6E8A-4147-A177-3AD203B41FA5}">
                      <a16:colId xmlns:a16="http://schemas.microsoft.com/office/drawing/2014/main" val="673596779"/>
                    </a:ext>
                  </a:extLst>
                </a:gridCol>
                <a:gridCol w="1033283">
                  <a:extLst>
                    <a:ext uri="{9D8B030D-6E8A-4147-A177-3AD203B41FA5}">
                      <a16:colId xmlns:a16="http://schemas.microsoft.com/office/drawing/2014/main" val="2303148207"/>
                    </a:ext>
                  </a:extLst>
                </a:gridCol>
                <a:gridCol w="1033283">
                  <a:extLst>
                    <a:ext uri="{9D8B030D-6E8A-4147-A177-3AD203B41FA5}">
                      <a16:colId xmlns:a16="http://schemas.microsoft.com/office/drawing/2014/main" val="1129394746"/>
                    </a:ext>
                  </a:extLst>
                </a:gridCol>
                <a:gridCol w="1033283">
                  <a:extLst>
                    <a:ext uri="{9D8B030D-6E8A-4147-A177-3AD203B41FA5}">
                      <a16:colId xmlns:a16="http://schemas.microsoft.com/office/drawing/2014/main" val="1519258599"/>
                    </a:ext>
                  </a:extLst>
                </a:gridCol>
                <a:gridCol w="1033283">
                  <a:extLst>
                    <a:ext uri="{9D8B030D-6E8A-4147-A177-3AD203B41FA5}">
                      <a16:colId xmlns:a16="http://schemas.microsoft.com/office/drawing/2014/main" val="2691575841"/>
                    </a:ext>
                  </a:extLst>
                </a:gridCol>
              </a:tblGrid>
              <a:tr h="836935">
                <a:tc>
                  <a:txBody>
                    <a:bodyPr/>
                    <a:lstStyle/>
                    <a:p>
                      <a:pPr algn="ctr"/>
                      <a:endParaRPr lang="en-GB" sz="2900" dirty="0"/>
                    </a:p>
                  </a:txBody>
                  <a:tcPr marL="196010" marR="196010" marT="73632" marB="73632" anchor="ctr">
                    <a:lnR w="28575" cap="flat" cmpd="sng" algn="ctr">
                      <a:solidFill>
                        <a:schemeClr val="tx1"/>
                      </a:solidFill>
                      <a:prstDash val="solid"/>
                      <a:round/>
                      <a:headEnd type="none" w="med" len="med"/>
                      <a:tailEnd type="none" w="med" len="med"/>
                    </a:lnR>
                  </a:tcPr>
                </a:tc>
                <a:tc>
                  <a:txBody>
                    <a:bodyPr/>
                    <a:lstStyle/>
                    <a:p>
                      <a:pPr algn="ctr"/>
                      <a:r>
                        <a:rPr lang="en-GB" sz="2800" dirty="0">
                          <a:solidFill>
                            <a:schemeClr val="tx1"/>
                          </a:solidFill>
                          <a:latin typeface="SassoonCRInfantMedium" panose="02000603020000020003" pitchFamily="2" charset="0"/>
                        </a:rPr>
                        <a:t>33</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43</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13</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dirty="0"/>
                    </a:p>
                  </a:txBody>
                  <a:tcPr marL="196010" marR="196010" marT="73632" marB="73632" anchor="ctr">
                    <a:lnL w="28575"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620919468"/>
                  </a:ext>
                </a:extLst>
              </a:tr>
            </a:tbl>
          </a:graphicData>
        </a:graphic>
      </p:graphicFrame>
    </p:spTree>
    <p:extLst>
      <p:ext uri="{BB962C8B-B14F-4D97-AF65-F5344CB8AC3E}">
        <p14:creationId xmlns:p14="http://schemas.microsoft.com/office/powerpoint/2010/main" val="2498139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6FD40648-4989-4F50-A7BA-9FD4CEF46635}"/>
              </a:ext>
            </a:extLst>
          </p:cNvPr>
          <p:cNvPicPr>
            <a:picLocks noChangeAspect="1"/>
          </p:cNvPicPr>
          <p:nvPr/>
        </p:nvPicPr>
        <p:blipFill>
          <a:blip r:embed="rId4"/>
          <a:stretch>
            <a:fillRect/>
          </a:stretch>
        </p:blipFill>
        <p:spPr>
          <a:xfrm>
            <a:off x="115438" y="140134"/>
            <a:ext cx="8913124" cy="6322100"/>
          </a:xfrm>
          <a:prstGeom prst="rect">
            <a:avLst/>
          </a:prstGeom>
        </p:spPr>
      </p:pic>
      <p:sp>
        <p:nvSpPr>
          <p:cNvPr id="12" name="Rectangle 11">
            <a:extLst>
              <a:ext uri="{FF2B5EF4-FFF2-40B4-BE49-F238E27FC236}">
                <a16:creationId xmlns:a16="http://schemas.microsoft.com/office/drawing/2014/main" id="{8A9B677F-B34B-48F0-BB16-28D1B0E416F0}"/>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Ted had 13 pencils. He bought 30 more. </a:t>
            </a:r>
          </a:p>
          <a:p>
            <a:pPr algn="ctr"/>
            <a:r>
              <a:rPr lang="en-GB" sz="2800" dirty="0">
                <a:solidFill>
                  <a:schemeClr val="tx1"/>
                </a:solidFill>
                <a:latin typeface="SassoonCRInfantMedium" panose="02000603020000020003" pitchFamily="2" charset="0"/>
              </a:rPr>
              <a:t>How many does Ted have now?</a:t>
            </a:r>
          </a:p>
        </p:txBody>
      </p:sp>
      <p:graphicFrame>
        <p:nvGraphicFramePr>
          <p:cNvPr id="9" name="Table 8">
            <a:extLst>
              <a:ext uri="{FF2B5EF4-FFF2-40B4-BE49-F238E27FC236}">
                <a16:creationId xmlns:a16="http://schemas.microsoft.com/office/drawing/2014/main" id="{9A8EA39E-9066-464D-9AD8-1EBA9798B305}"/>
              </a:ext>
            </a:extLst>
          </p:cNvPr>
          <p:cNvGraphicFramePr>
            <a:graphicFrameLocks noGrp="1"/>
          </p:cNvGraphicFramePr>
          <p:nvPr>
            <p:extLst/>
          </p:nvPr>
        </p:nvGraphicFramePr>
        <p:xfrm>
          <a:off x="955510" y="4900948"/>
          <a:ext cx="7232981" cy="836935"/>
        </p:xfrm>
        <a:graphic>
          <a:graphicData uri="http://schemas.openxmlformats.org/drawingml/2006/table">
            <a:tbl>
              <a:tblPr firstRow="1" bandRow="1">
                <a:tableStyleId>{2D5ABB26-0587-4C30-8999-92F81FD0307C}</a:tableStyleId>
              </a:tblPr>
              <a:tblGrid>
                <a:gridCol w="1033283">
                  <a:extLst>
                    <a:ext uri="{9D8B030D-6E8A-4147-A177-3AD203B41FA5}">
                      <a16:colId xmlns:a16="http://schemas.microsoft.com/office/drawing/2014/main" val="3082832089"/>
                    </a:ext>
                  </a:extLst>
                </a:gridCol>
                <a:gridCol w="1033283">
                  <a:extLst>
                    <a:ext uri="{9D8B030D-6E8A-4147-A177-3AD203B41FA5}">
                      <a16:colId xmlns:a16="http://schemas.microsoft.com/office/drawing/2014/main" val="2326117861"/>
                    </a:ext>
                  </a:extLst>
                </a:gridCol>
                <a:gridCol w="1033283">
                  <a:extLst>
                    <a:ext uri="{9D8B030D-6E8A-4147-A177-3AD203B41FA5}">
                      <a16:colId xmlns:a16="http://schemas.microsoft.com/office/drawing/2014/main" val="673596779"/>
                    </a:ext>
                  </a:extLst>
                </a:gridCol>
                <a:gridCol w="1033283">
                  <a:extLst>
                    <a:ext uri="{9D8B030D-6E8A-4147-A177-3AD203B41FA5}">
                      <a16:colId xmlns:a16="http://schemas.microsoft.com/office/drawing/2014/main" val="2303148207"/>
                    </a:ext>
                  </a:extLst>
                </a:gridCol>
                <a:gridCol w="1033283">
                  <a:extLst>
                    <a:ext uri="{9D8B030D-6E8A-4147-A177-3AD203B41FA5}">
                      <a16:colId xmlns:a16="http://schemas.microsoft.com/office/drawing/2014/main" val="1129394746"/>
                    </a:ext>
                  </a:extLst>
                </a:gridCol>
                <a:gridCol w="1033283">
                  <a:extLst>
                    <a:ext uri="{9D8B030D-6E8A-4147-A177-3AD203B41FA5}">
                      <a16:colId xmlns:a16="http://schemas.microsoft.com/office/drawing/2014/main" val="1519258599"/>
                    </a:ext>
                  </a:extLst>
                </a:gridCol>
                <a:gridCol w="1033283">
                  <a:extLst>
                    <a:ext uri="{9D8B030D-6E8A-4147-A177-3AD203B41FA5}">
                      <a16:colId xmlns:a16="http://schemas.microsoft.com/office/drawing/2014/main" val="2691575841"/>
                    </a:ext>
                  </a:extLst>
                </a:gridCol>
              </a:tblGrid>
              <a:tr h="836935">
                <a:tc>
                  <a:txBody>
                    <a:bodyPr/>
                    <a:lstStyle/>
                    <a:p>
                      <a:pPr algn="ctr"/>
                      <a:endParaRPr lang="en-GB" sz="2900" dirty="0"/>
                    </a:p>
                  </a:txBody>
                  <a:tcPr marL="196010" marR="196010" marT="73632" marB="73632" anchor="ctr">
                    <a:lnR w="28575" cap="flat" cmpd="sng" algn="ctr">
                      <a:solidFill>
                        <a:schemeClr val="tx1"/>
                      </a:solidFill>
                      <a:prstDash val="solid"/>
                      <a:round/>
                      <a:headEnd type="none" w="med" len="med"/>
                      <a:tailEnd type="none" w="med" len="med"/>
                    </a:lnR>
                  </a:tcPr>
                </a:tc>
                <a:tc>
                  <a:txBody>
                    <a:bodyPr/>
                    <a:lstStyle/>
                    <a:p>
                      <a:pPr algn="ctr"/>
                      <a:r>
                        <a:rPr lang="en-GB" sz="2800" dirty="0">
                          <a:solidFill>
                            <a:schemeClr val="tx1"/>
                          </a:solidFill>
                          <a:latin typeface="SassoonCRInfantMedium" panose="02000603020000020003" pitchFamily="2" charset="0"/>
                        </a:rPr>
                        <a:t>33</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solidFill>
                            <a:srgbClr val="FF0000"/>
                          </a:solidFill>
                          <a:latin typeface="SassoonCRInfantMedium" panose="02000603020000020003" pitchFamily="2" charset="0"/>
                        </a:rPr>
                        <a:t>43</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13</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dirty="0"/>
                    </a:p>
                  </a:txBody>
                  <a:tcPr marL="196010" marR="196010" marT="73632" marB="73632" anchor="ctr">
                    <a:lnL w="28575"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620919468"/>
                  </a:ext>
                </a:extLst>
              </a:tr>
            </a:tbl>
          </a:graphicData>
        </a:graphic>
      </p:graphicFrame>
      <p:sp>
        <p:nvSpPr>
          <p:cNvPr id="10" name="Oval 9">
            <a:extLst>
              <a:ext uri="{FF2B5EF4-FFF2-40B4-BE49-F238E27FC236}">
                <a16:creationId xmlns:a16="http://schemas.microsoft.com/office/drawing/2014/main" id="{7B0C928C-3FC7-434A-9CAF-F21714A03379}"/>
              </a:ext>
            </a:extLst>
          </p:cNvPr>
          <p:cNvSpPr/>
          <p:nvPr/>
        </p:nvSpPr>
        <p:spPr>
          <a:xfrm>
            <a:off x="3830242" y="4583090"/>
            <a:ext cx="1472650" cy="14726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76721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calculation below using the shapes.</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sp>
        <p:nvSpPr>
          <p:cNvPr id="30" name="Rectangle 29">
            <a:extLst>
              <a:ext uri="{FF2B5EF4-FFF2-40B4-BE49-F238E27FC236}">
                <a16:creationId xmlns:a16="http://schemas.microsoft.com/office/drawing/2014/main" id="{AA0761A2-A6C6-4528-BCFF-4FE936852E1B}"/>
              </a:ext>
            </a:extLst>
          </p:cNvPr>
          <p:cNvSpPr/>
          <p:nvPr/>
        </p:nvSpPr>
        <p:spPr>
          <a:xfrm>
            <a:off x="2208267" y="1506753"/>
            <a:ext cx="4727466" cy="106286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Isosceles Triangle 6">
            <a:extLst>
              <a:ext uri="{FF2B5EF4-FFF2-40B4-BE49-F238E27FC236}">
                <a16:creationId xmlns:a16="http://schemas.microsoft.com/office/drawing/2014/main" id="{A9821756-187B-422B-8A08-A04428C9D4E3}"/>
              </a:ext>
            </a:extLst>
          </p:cNvPr>
          <p:cNvSpPr/>
          <p:nvPr/>
        </p:nvSpPr>
        <p:spPr>
          <a:xfrm>
            <a:off x="2473823" y="1691164"/>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3F08154F-7FAA-4EC2-8BBB-E88D2A549110}"/>
              </a:ext>
            </a:extLst>
          </p:cNvPr>
          <p:cNvSpPr/>
          <p:nvPr/>
        </p:nvSpPr>
        <p:spPr>
          <a:xfrm>
            <a:off x="4908848" y="1801165"/>
            <a:ext cx="979691" cy="474044"/>
          </a:xfrm>
          <a:prstGeom prst="rect">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4" name="Table 23">
            <a:extLst>
              <a:ext uri="{FF2B5EF4-FFF2-40B4-BE49-F238E27FC236}">
                <a16:creationId xmlns:a16="http://schemas.microsoft.com/office/drawing/2014/main" id="{CCAFE51F-8CA9-420C-8C5F-BA961E6C9EAE}"/>
              </a:ext>
            </a:extLst>
          </p:cNvPr>
          <p:cNvGraphicFramePr>
            <a:graphicFrameLocks noGrp="1"/>
          </p:cNvGraphicFramePr>
          <p:nvPr>
            <p:extLst/>
          </p:nvPr>
        </p:nvGraphicFramePr>
        <p:xfrm>
          <a:off x="5980875" y="1798222"/>
          <a:ext cx="534830" cy="479930"/>
        </p:xfrm>
        <a:graphic>
          <a:graphicData uri="http://schemas.openxmlformats.org/drawingml/2006/table">
            <a:tbl>
              <a:tblPr firstRow="1" bandRow="1">
                <a:tableStyleId>{2D5ABB26-0587-4C30-8999-92F81FD0307C}</a:tableStyleId>
              </a:tblPr>
              <a:tblGrid>
                <a:gridCol w="534830">
                  <a:extLst>
                    <a:ext uri="{9D8B030D-6E8A-4147-A177-3AD203B41FA5}">
                      <a16:colId xmlns:a16="http://schemas.microsoft.com/office/drawing/2014/main" val="3147281461"/>
                    </a:ext>
                  </a:extLst>
                </a:gridCol>
              </a:tblGrid>
              <a:tr h="479930">
                <a:tc>
                  <a:txBody>
                    <a:bodyPr/>
                    <a:lstStyle/>
                    <a:p>
                      <a:pPr algn="ctr"/>
                      <a:r>
                        <a:rPr lang="en-GB" sz="2800" b="1" dirty="0">
                          <a:solidFill>
                            <a:schemeClr val="tx1"/>
                          </a:solidFill>
                          <a:latin typeface="SassoonCRInfantMedium" panose="02000603020000020003" pitchFamily="2" charset="0"/>
                        </a:rPr>
                        <a:t>= 1</a:t>
                      </a:r>
                    </a:p>
                  </a:txBody>
                  <a:tcPr marL="0" marR="0" marT="0" marB="0" anchor="ctr"/>
                </a:tc>
                <a:extLst>
                  <a:ext uri="{0D108BD9-81ED-4DB2-BD59-A6C34878D82A}">
                    <a16:rowId xmlns:a16="http://schemas.microsoft.com/office/drawing/2014/main" val="3735706606"/>
                  </a:ext>
                </a:extLst>
              </a:tr>
            </a:tbl>
          </a:graphicData>
        </a:graphic>
      </p:graphicFrame>
      <p:graphicFrame>
        <p:nvGraphicFramePr>
          <p:cNvPr id="25" name="Table 24">
            <a:extLst>
              <a:ext uri="{FF2B5EF4-FFF2-40B4-BE49-F238E27FC236}">
                <a16:creationId xmlns:a16="http://schemas.microsoft.com/office/drawing/2014/main" id="{E66052C6-9240-44AE-835C-1B307590C571}"/>
              </a:ext>
            </a:extLst>
          </p:cNvPr>
          <p:cNvGraphicFramePr>
            <a:graphicFrameLocks noGrp="1"/>
          </p:cNvGraphicFramePr>
          <p:nvPr>
            <p:extLst/>
          </p:nvPr>
        </p:nvGraphicFramePr>
        <p:xfrm>
          <a:off x="3172461" y="1565541"/>
          <a:ext cx="759516" cy="945293"/>
        </p:xfrm>
        <a:graphic>
          <a:graphicData uri="http://schemas.openxmlformats.org/drawingml/2006/table">
            <a:tbl>
              <a:tblPr firstRow="1" bandRow="1">
                <a:tableStyleId>{2D5ABB26-0587-4C30-8999-92F81FD0307C}</a:tableStyleId>
              </a:tblPr>
              <a:tblGrid>
                <a:gridCol w="759516">
                  <a:extLst>
                    <a:ext uri="{9D8B030D-6E8A-4147-A177-3AD203B41FA5}">
                      <a16:colId xmlns:a16="http://schemas.microsoft.com/office/drawing/2014/main" val="3147281461"/>
                    </a:ext>
                  </a:extLst>
                </a:gridCol>
              </a:tblGrid>
              <a:tr h="945293">
                <a:tc>
                  <a:txBody>
                    <a:bodyPr/>
                    <a:lstStyle/>
                    <a:p>
                      <a:pPr algn="ctr"/>
                      <a:r>
                        <a:rPr lang="en-GB" sz="2800" b="1" dirty="0">
                          <a:solidFill>
                            <a:schemeClr val="tx1"/>
                          </a:solidFill>
                          <a:latin typeface="SassoonCRInfantMedium" panose="02000603020000020003" pitchFamily="2" charset="0"/>
                        </a:rPr>
                        <a:t>= 10</a:t>
                      </a:r>
                    </a:p>
                  </a:txBody>
                  <a:tcPr marL="0" marR="0" marT="0" marB="0" anchor="ctr"/>
                </a:tc>
                <a:extLst>
                  <a:ext uri="{0D108BD9-81ED-4DB2-BD59-A6C34878D82A}">
                    <a16:rowId xmlns:a16="http://schemas.microsoft.com/office/drawing/2014/main" val="3735706606"/>
                  </a:ext>
                </a:extLst>
              </a:tr>
            </a:tbl>
          </a:graphicData>
        </a:graphic>
      </p:graphicFrame>
      <p:grpSp>
        <p:nvGrpSpPr>
          <p:cNvPr id="5" name="Group 4">
            <a:extLst>
              <a:ext uri="{FF2B5EF4-FFF2-40B4-BE49-F238E27FC236}">
                <a16:creationId xmlns:a16="http://schemas.microsoft.com/office/drawing/2014/main" id="{79BDB981-2384-4020-9F23-9980FD62080B}"/>
              </a:ext>
            </a:extLst>
          </p:cNvPr>
          <p:cNvGrpSpPr/>
          <p:nvPr/>
        </p:nvGrpSpPr>
        <p:grpSpPr>
          <a:xfrm>
            <a:off x="966099" y="2829698"/>
            <a:ext cx="759516" cy="3123946"/>
            <a:chOff x="966099" y="2829698"/>
            <a:chExt cx="759516" cy="3123946"/>
          </a:xfrm>
        </p:grpSpPr>
        <p:sp>
          <p:nvSpPr>
            <p:cNvPr id="31" name="Isosceles Triangle 30">
              <a:extLst>
                <a:ext uri="{FF2B5EF4-FFF2-40B4-BE49-F238E27FC236}">
                  <a16:creationId xmlns:a16="http://schemas.microsoft.com/office/drawing/2014/main" id="{D2A8B6B0-CE8B-4FCF-A875-7679C5AA963D}"/>
                </a:ext>
              </a:extLst>
            </p:cNvPr>
            <p:cNvSpPr/>
            <p:nvPr/>
          </p:nvSpPr>
          <p:spPr>
            <a:xfrm>
              <a:off x="966099" y="2829698"/>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Isosceles Triangle 31">
              <a:extLst>
                <a:ext uri="{FF2B5EF4-FFF2-40B4-BE49-F238E27FC236}">
                  <a16:creationId xmlns:a16="http://schemas.microsoft.com/office/drawing/2014/main" id="{9F8527CF-FC9B-4677-8781-8691FD31086B}"/>
                </a:ext>
              </a:extLst>
            </p:cNvPr>
            <p:cNvSpPr/>
            <p:nvPr/>
          </p:nvSpPr>
          <p:spPr>
            <a:xfrm>
              <a:off x="966099" y="3639665"/>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Isosceles Triangle 32">
              <a:extLst>
                <a:ext uri="{FF2B5EF4-FFF2-40B4-BE49-F238E27FC236}">
                  <a16:creationId xmlns:a16="http://schemas.microsoft.com/office/drawing/2014/main" id="{4972EE57-81A5-49C9-AC05-25C6ECB9C848}"/>
                </a:ext>
              </a:extLst>
            </p:cNvPr>
            <p:cNvSpPr/>
            <p:nvPr/>
          </p:nvSpPr>
          <p:spPr>
            <a:xfrm>
              <a:off x="966099" y="4449632"/>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Isosceles Triangle 33">
              <a:extLst>
                <a:ext uri="{FF2B5EF4-FFF2-40B4-BE49-F238E27FC236}">
                  <a16:creationId xmlns:a16="http://schemas.microsoft.com/office/drawing/2014/main" id="{AB4749A4-FAB8-49A1-A7AC-6F19C087BB07}"/>
                </a:ext>
              </a:extLst>
            </p:cNvPr>
            <p:cNvSpPr/>
            <p:nvPr/>
          </p:nvSpPr>
          <p:spPr>
            <a:xfrm>
              <a:off x="966099" y="5259598"/>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 name="Group 3">
            <a:extLst>
              <a:ext uri="{FF2B5EF4-FFF2-40B4-BE49-F238E27FC236}">
                <a16:creationId xmlns:a16="http://schemas.microsoft.com/office/drawing/2014/main" id="{00CEA0C1-0192-4B1C-AEF1-E1700C8C9BA3}"/>
              </a:ext>
            </a:extLst>
          </p:cNvPr>
          <p:cNvGrpSpPr/>
          <p:nvPr/>
        </p:nvGrpSpPr>
        <p:grpSpPr>
          <a:xfrm>
            <a:off x="2024352" y="2939699"/>
            <a:ext cx="979691" cy="2903944"/>
            <a:chOff x="2024352" y="2939699"/>
            <a:chExt cx="979691" cy="2903944"/>
          </a:xfrm>
          <a:solidFill>
            <a:schemeClr val="accent1">
              <a:lumMod val="20000"/>
              <a:lumOff val="80000"/>
            </a:schemeClr>
          </a:solidFill>
        </p:grpSpPr>
        <p:sp>
          <p:nvSpPr>
            <p:cNvPr id="35" name="Rectangle 34">
              <a:extLst>
                <a:ext uri="{FF2B5EF4-FFF2-40B4-BE49-F238E27FC236}">
                  <a16:creationId xmlns:a16="http://schemas.microsoft.com/office/drawing/2014/main" id="{0F5D79BB-BBAE-4F9E-BD7C-AF295DDF713C}"/>
                </a:ext>
              </a:extLst>
            </p:cNvPr>
            <p:cNvSpPr/>
            <p:nvPr/>
          </p:nvSpPr>
          <p:spPr>
            <a:xfrm>
              <a:off x="2024352" y="293969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EFF597E8-1DD6-42AB-AC64-1161B25D7869}"/>
                </a:ext>
              </a:extLst>
            </p:cNvPr>
            <p:cNvSpPr/>
            <p:nvPr/>
          </p:nvSpPr>
          <p:spPr>
            <a:xfrm>
              <a:off x="2024352" y="3547174"/>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F649CE8B-446B-4D3D-9427-F0F5DF19B6A8}"/>
                </a:ext>
              </a:extLst>
            </p:cNvPr>
            <p:cNvSpPr/>
            <p:nvPr/>
          </p:nvSpPr>
          <p:spPr>
            <a:xfrm>
              <a:off x="2024352" y="415464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4D17C0A7-D191-4894-B43B-D07F583E615D}"/>
                </a:ext>
              </a:extLst>
            </p:cNvPr>
            <p:cNvSpPr/>
            <p:nvPr/>
          </p:nvSpPr>
          <p:spPr>
            <a:xfrm>
              <a:off x="2024352" y="4762124"/>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8CB3A18E-C89A-45C6-A8C5-2FC98CBF34B7}"/>
                </a:ext>
              </a:extLst>
            </p:cNvPr>
            <p:cNvSpPr/>
            <p:nvPr/>
          </p:nvSpPr>
          <p:spPr>
            <a:xfrm>
              <a:off x="2024352" y="536959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aphicFrame>
        <p:nvGraphicFramePr>
          <p:cNvPr id="40" name="Table 39">
            <a:extLst>
              <a:ext uri="{FF2B5EF4-FFF2-40B4-BE49-F238E27FC236}">
                <a16:creationId xmlns:a16="http://schemas.microsoft.com/office/drawing/2014/main" id="{31D0CA6D-B7D8-4FAA-87A8-971446519976}"/>
              </a:ext>
            </a:extLst>
          </p:cNvPr>
          <p:cNvGraphicFramePr>
            <a:graphicFrameLocks noGrp="1"/>
          </p:cNvGraphicFramePr>
          <p:nvPr>
            <p:extLst/>
          </p:nvPr>
        </p:nvGraphicFramePr>
        <p:xfrm>
          <a:off x="3218385" y="3919025"/>
          <a:ext cx="759516" cy="945293"/>
        </p:xfrm>
        <a:graphic>
          <a:graphicData uri="http://schemas.openxmlformats.org/drawingml/2006/table">
            <a:tbl>
              <a:tblPr firstRow="1" bandRow="1">
                <a:tableStyleId>{2D5ABB26-0587-4C30-8999-92F81FD0307C}</a:tableStyleId>
              </a:tblPr>
              <a:tblGrid>
                <a:gridCol w="759516">
                  <a:extLst>
                    <a:ext uri="{9D8B030D-6E8A-4147-A177-3AD203B41FA5}">
                      <a16:colId xmlns:a16="http://schemas.microsoft.com/office/drawing/2014/main" val="3147281461"/>
                    </a:ext>
                  </a:extLst>
                </a:gridCol>
              </a:tblGrid>
              <a:tr h="945293">
                <a:tc>
                  <a:txBody>
                    <a:bodyPr/>
                    <a:lstStyle/>
                    <a:p>
                      <a:pPr algn="ctr"/>
                      <a:r>
                        <a:rPr lang="en-GB" sz="4400" b="1" dirty="0">
                          <a:solidFill>
                            <a:schemeClr val="tx1"/>
                          </a:solidFill>
                          <a:latin typeface="SassoonCRInfantMedium" panose="02000603020000020003" pitchFamily="2" charset="0"/>
                        </a:rPr>
                        <a:t>–</a:t>
                      </a:r>
                    </a:p>
                  </a:txBody>
                  <a:tcPr marL="0" marR="0" marT="0" marB="0" anchor="ctr"/>
                </a:tc>
                <a:extLst>
                  <a:ext uri="{0D108BD9-81ED-4DB2-BD59-A6C34878D82A}">
                    <a16:rowId xmlns:a16="http://schemas.microsoft.com/office/drawing/2014/main" val="3735706606"/>
                  </a:ext>
                </a:extLst>
              </a:tr>
            </a:tbl>
          </a:graphicData>
        </a:graphic>
      </p:graphicFrame>
      <p:grpSp>
        <p:nvGrpSpPr>
          <p:cNvPr id="3" name="Group 2">
            <a:extLst>
              <a:ext uri="{FF2B5EF4-FFF2-40B4-BE49-F238E27FC236}">
                <a16:creationId xmlns:a16="http://schemas.microsoft.com/office/drawing/2014/main" id="{E4A94403-3ADD-4D32-8934-08B0B1336EC8}"/>
              </a:ext>
            </a:extLst>
          </p:cNvPr>
          <p:cNvGrpSpPr/>
          <p:nvPr/>
        </p:nvGrpSpPr>
        <p:grpSpPr>
          <a:xfrm>
            <a:off x="4192242" y="3225917"/>
            <a:ext cx="759516" cy="2331508"/>
            <a:chOff x="4417338" y="3035725"/>
            <a:chExt cx="759516" cy="2331508"/>
          </a:xfrm>
        </p:grpSpPr>
        <p:sp>
          <p:nvSpPr>
            <p:cNvPr id="41" name="Isosceles Triangle 40">
              <a:extLst>
                <a:ext uri="{FF2B5EF4-FFF2-40B4-BE49-F238E27FC236}">
                  <a16:creationId xmlns:a16="http://schemas.microsoft.com/office/drawing/2014/main" id="{D2FB6E27-8CF7-4B69-B073-0ECCE982B749}"/>
                </a:ext>
              </a:extLst>
            </p:cNvPr>
            <p:cNvSpPr/>
            <p:nvPr/>
          </p:nvSpPr>
          <p:spPr>
            <a:xfrm>
              <a:off x="4417338" y="3035725"/>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Isosceles Triangle 41">
              <a:extLst>
                <a:ext uri="{FF2B5EF4-FFF2-40B4-BE49-F238E27FC236}">
                  <a16:creationId xmlns:a16="http://schemas.microsoft.com/office/drawing/2014/main" id="{B48A9DCF-53B5-4C3B-9B75-ECB466DB6E2A}"/>
                </a:ext>
              </a:extLst>
            </p:cNvPr>
            <p:cNvSpPr/>
            <p:nvPr/>
          </p:nvSpPr>
          <p:spPr>
            <a:xfrm>
              <a:off x="4417338" y="3854456"/>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Isosceles Triangle 42">
              <a:extLst>
                <a:ext uri="{FF2B5EF4-FFF2-40B4-BE49-F238E27FC236}">
                  <a16:creationId xmlns:a16="http://schemas.microsoft.com/office/drawing/2014/main" id="{711ADCC1-F163-408E-8345-63A89C7FD341}"/>
                </a:ext>
              </a:extLst>
            </p:cNvPr>
            <p:cNvSpPr/>
            <p:nvPr/>
          </p:nvSpPr>
          <p:spPr>
            <a:xfrm>
              <a:off x="4417338" y="4673187"/>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aphicFrame>
        <p:nvGraphicFramePr>
          <p:cNvPr id="44" name="Table 43">
            <a:extLst>
              <a:ext uri="{FF2B5EF4-FFF2-40B4-BE49-F238E27FC236}">
                <a16:creationId xmlns:a16="http://schemas.microsoft.com/office/drawing/2014/main" id="{FDDCA41D-AAE6-403B-8EB7-4F144C8C16E1}"/>
              </a:ext>
            </a:extLst>
          </p:cNvPr>
          <p:cNvGraphicFramePr>
            <a:graphicFrameLocks noGrp="1"/>
          </p:cNvGraphicFramePr>
          <p:nvPr>
            <p:extLst/>
          </p:nvPr>
        </p:nvGraphicFramePr>
        <p:xfrm>
          <a:off x="5166099" y="3919025"/>
          <a:ext cx="759516" cy="945293"/>
        </p:xfrm>
        <a:graphic>
          <a:graphicData uri="http://schemas.openxmlformats.org/drawingml/2006/table">
            <a:tbl>
              <a:tblPr firstRow="1" bandRow="1">
                <a:tableStyleId>{2D5ABB26-0587-4C30-8999-92F81FD0307C}</a:tableStyleId>
              </a:tblPr>
              <a:tblGrid>
                <a:gridCol w="759516">
                  <a:extLst>
                    <a:ext uri="{9D8B030D-6E8A-4147-A177-3AD203B41FA5}">
                      <a16:colId xmlns:a16="http://schemas.microsoft.com/office/drawing/2014/main" val="3147281461"/>
                    </a:ext>
                  </a:extLst>
                </a:gridCol>
              </a:tblGrid>
              <a:tr h="945293">
                <a:tc>
                  <a:txBody>
                    <a:bodyPr/>
                    <a:lstStyle/>
                    <a:p>
                      <a:pPr algn="ctr"/>
                      <a:r>
                        <a:rPr lang="en-GB" sz="4400" b="1" dirty="0">
                          <a:solidFill>
                            <a:schemeClr val="tx1"/>
                          </a:solidFill>
                          <a:latin typeface="SassoonCRInfantMedium" panose="02000603020000020003" pitchFamily="2" charset="0"/>
                        </a:rPr>
                        <a:t>=</a:t>
                      </a:r>
                    </a:p>
                  </a:txBody>
                  <a:tcPr marL="0" marR="0" marT="0" marB="0" anchor="ctr"/>
                </a:tc>
                <a:extLst>
                  <a:ext uri="{0D108BD9-81ED-4DB2-BD59-A6C34878D82A}">
                    <a16:rowId xmlns:a16="http://schemas.microsoft.com/office/drawing/2014/main" val="3735706606"/>
                  </a:ext>
                </a:extLst>
              </a:tr>
            </a:tbl>
          </a:graphicData>
        </a:graphic>
      </p:graphicFrame>
    </p:spTree>
    <p:extLst>
      <p:ext uri="{BB962C8B-B14F-4D97-AF65-F5344CB8AC3E}">
        <p14:creationId xmlns:p14="http://schemas.microsoft.com/office/powerpoint/2010/main" val="1071900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calculation below using the shapes.</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sp>
        <p:nvSpPr>
          <p:cNvPr id="30" name="Rectangle 29">
            <a:extLst>
              <a:ext uri="{FF2B5EF4-FFF2-40B4-BE49-F238E27FC236}">
                <a16:creationId xmlns:a16="http://schemas.microsoft.com/office/drawing/2014/main" id="{AA0761A2-A6C6-4528-BCFF-4FE936852E1B}"/>
              </a:ext>
            </a:extLst>
          </p:cNvPr>
          <p:cNvSpPr/>
          <p:nvPr/>
        </p:nvSpPr>
        <p:spPr>
          <a:xfrm>
            <a:off x="2208267" y="1506753"/>
            <a:ext cx="4727466" cy="106286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Isosceles Triangle 6">
            <a:extLst>
              <a:ext uri="{FF2B5EF4-FFF2-40B4-BE49-F238E27FC236}">
                <a16:creationId xmlns:a16="http://schemas.microsoft.com/office/drawing/2014/main" id="{A9821756-187B-422B-8A08-A04428C9D4E3}"/>
              </a:ext>
            </a:extLst>
          </p:cNvPr>
          <p:cNvSpPr/>
          <p:nvPr/>
        </p:nvSpPr>
        <p:spPr>
          <a:xfrm>
            <a:off x="2473823" y="1691164"/>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3F08154F-7FAA-4EC2-8BBB-E88D2A549110}"/>
              </a:ext>
            </a:extLst>
          </p:cNvPr>
          <p:cNvSpPr/>
          <p:nvPr/>
        </p:nvSpPr>
        <p:spPr>
          <a:xfrm>
            <a:off x="4908848" y="1801165"/>
            <a:ext cx="979691" cy="474044"/>
          </a:xfrm>
          <a:prstGeom prst="rect">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4" name="Table 23">
            <a:extLst>
              <a:ext uri="{FF2B5EF4-FFF2-40B4-BE49-F238E27FC236}">
                <a16:creationId xmlns:a16="http://schemas.microsoft.com/office/drawing/2014/main" id="{CCAFE51F-8CA9-420C-8C5F-BA961E6C9EAE}"/>
              </a:ext>
            </a:extLst>
          </p:cNvPr>
          <p:cNvGraphicFramePr>
            <a:graphicFrameLocks noGrp="1"/>
          </p:cNvGraphicFramePr>
          <p:nvPr>
            <p:extLst/>
          </p:nvPr>
        </p:nvGraphicFramePr>
        <p:xfrm>
          <a:off x="5980875" y="1798222"/>
          <a:ext cx="534830" cy="479930"/>
        </p:xfrm>
        <a:graphic>
          <a:graphicData uri="http://schemas.openxmlformats.org/drawingml/2006/table">
            <a:tbl>
              <a:tblPr firstRow="1" bandRow="1">
                <a:tableStyleId>{2D5ABB26-0587-4C30-8999-92F81FD0307C}</a:tableStyleId>
              </a:tblPr>
              <a:tblGrid>
                <a:gridCol w="534830">
                  <a:extLst>
                    <a:ext uri="{9D8B030D-6E8A-4147-A177-3AD203B41FA5}">
                      <a16:colId xmlns:a16="http://schemas.microsoft.com/office/drawing/2014/main" val="3147281461"/>
                    </a:ext>
                  </a:extLst>
                </a:gridCol>
              </a:tblGrid>
              <a:tr h="479930">
                <a:tc>
                  <a:txBody>
                    <a:bodyPr/>
                    <a:lstStyle/>
                    <a:p>
                      <a:pPr algn="ctr"/>
                      <a:r>
                        <a:rPr lang="en-GB" sz="2800" b="1" dirty="0">
                          <a:solidFill>
                            <a:schemeClr val="tx1"/>
                          </a:solidFill>
                          <a:latin typeface="SassoonCRInfantMedium" panose="02000603020000020003" pitchFamily="2" charset="0"/>
                        </a:rPr>
                        <a:t>= 1</a:t>
                      </a:r>
                    </a:p>
                  </a:txBody>
                  <a:tcPr marL="0" marR="0" marT="0" marB="0" anchor="ctr"/>
                </a:tc>
                <a:extLst>
                  <a:ext uri="{0D108BD9-81ED-4DB2-BD59-A6C34878D82A}">
                    <a16:rowId xmlns:a16="http://schemas.microsoft.com/office/drawing/2014/main" val="3735706606"/>
                  </a:ext>
                </a:extLst>
              </a:tr>
            </a:tbl>
          </a:graphicData>
        </a:graphic>
      </p:graphicFrame>
      <p:graphicFrame>
        <p:nvGraphicFramePr>
          <p:cNvPr id="25" name="Table 24">
            <a:extLst>
              <a:ext uri="{FF2B5EF4-FFF2-40B4-BE49-F238E27FC236}">
                <a16:creationId xmlns:a16="http://schemas.microsoft.com/office/drawing/2014/main" id="{E66052C6-9240-44AE-835C-1B307590C571}"/>
              </a:ext>
            </a:extLst>
          </p:cNvPr>
          <p:cNvGraphicFramePr>
            <a:graphicFrameLocks noGrp="1"/>
          </p:cNvGraphicFramePr>
          <p:nvPr>
            <p:extLst/>
          </p:nvPr>
        </p:nvGraphicFramePr>
        <p:xfrm>
          <a:off x="3172461" y="1565541"/>
          <a:ext cx="759516" cy="945293"/>
        </p:xfrm>
        <a:graphic>
          <a:graphicData uri="http://schemas.openxmlformats.org/drawingml/2006/table">
            <a:tbl>
              <a:tblPr firstRow="1" bandRow="1">
                <a:tableStyleId>{2D5ABB26-0587-4C30-8999-92F81FD0307C}</a:tableStyleId>
              </a:tblPr>
              <a:tblGrid>
                <a:gridCol w="759516">
                  <a:extLst>
                    <a:ext uri="{9D8B030D-6E8A-4147-A177-3AD203B41FA5}">
                      <a16:colId xmlns:a16="http://schemas.microsoft.com/office/drawing/2014/main" val="3147281461"/>
                    </a:ext>
                  </a:extLst>
                </a:gridCol>
              </a:tblGrid>
              <a:tr h="945293">
                <a:tc>
                  <a:txBody>
                    <a:bodyPr/>
                    <a:lstStyle/>
                    <a:p>
                      <a:pPr algn="ctr"/>
                      <a:r>
                        <a:rPr lang="en-GB" sz="2800" b="1" dirty="0">
                          <a:solidFill>
                            <a:schemeClr val="tx1"/>
                          </a:solidFill>
                          <a:latin typeface="SassoonCRInfantMedium" panose="02000603020000020003" pitchFamily="2" charset="0"/>
                        </a:rPr>
                        <a:t>= 10</a:t>
                      </a:r>
                    </a:p>
                  </a:txBody>
                  <a:tcPr marL="0" marR="0" marT="0" marB="0" anchor="ctr"/>
                </a:tc>
                <a:extLst>
                  <a:ext uri="{0D108BD9-81ED-4DB2-BD59-A6C34878D82A}">
                    <a16:rowId xmlns:a16="http://schemas.microsoft.com/office/drawing/2014/main" val="3735706606"/>
                  </a:ext>
                </a:extLst>
              </a:tr>
            </a:tbl>
          </a:graphicData>
        </a:graphic>
      </p:graphicFrame>
      <p:grpSp>
        <p:nvGrpSpPr>
          <p:cNvPr id="5" name="Group 4">
            <a:extLst>
              <a:ext uri="{FF2B5EF4-FFF2-40B4-BE49-F238E27FC236}">
                <a16:creationId xmlns:a16="http://schemas.microsoft.com/office/drawing/2014/main" id="{79BDB981-2384-4020-9F23-9980FD62080B}"/>
              </a:ext>
            </a:extLst>
          </p:cNvPr>
          <p:cNvGrpSpPr/>
          <p:nvPr/>
        </p:nvGrpSpPr>
        <p:grpSpPr>
          <a:xfrm>
            <a:off x="966099" y="2829698"/>
            <a:ext cx="759516" cy="3123946"/>
            <a:chOff x="966099" y="2829698"/>
            <a:chExt cx="759516" cy="3123946"/>
          </a:xfrm>
        </p:grpSpPr>
        <p:sp>
          <p:nvSpPr>
            <p:cNvPr id="31" name="Isosceles Triangle 30">
              <a:extLst>
                <a:ext uri="{FF2B5EF4-FFF2-40B4-BE49-F238E27FC236}">
                  <a16:creationId xmlns:a16="http://schemas.microsoft.com/office/drawing/2014/main" id="{D2A8B6B0-CE8B-4FCF-A875-7679C5AA963D}"/>
                </a:ext>
              </a:extLst>
            </p:cNvPr>
            <p:cNvSpPr/>
            <p:nvPr/>
          </p:nvSpPr>
          <p:spPr>
            <a:xfrm>
              <a:off x="966099" y="2829698"/>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Isosceles Triangle 31">
              <a:extLst>
                <a:ext uri="{FF2B5EF4-FFF2-40B4-BE49-F238E27FC236}">
                  <a16:creationId xmlns:a16="http://schemas.microsoft.com/office/drawing/2014/main" id="{9F8527CF-FC9B-4677-8781-8691FD31086B}"/>
                </a:ext>
              </a:extLst>
            </p:cNvPr>
            <p:cNvSpPr/>
            <p:nvPr/>
          </p:nvSpPr>
          <p:spPr>
            <a:xfrm>
              <a:off x="966099" y="3639665"/>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Isosceles Triangle 32">
              <a:extLst>
                <a:ext uri="{FF2B5EF4-FFF2-40B4-BE49-F238E27FC236}">
                  <a16:creationId xmlns:a16="http://schemas.microsoft.com/office/drawing/2014/main" id="{4972EE57-81A5-49C9-AC05-25C6ECB9C848}"/>
                </a:ext>
              </a:extLst>
            </p:cNvPr>
            <p:cNvSpPr/>
            <p:nvPr/>
          </p:nvSpPr>
          <p:spPr>
            <a:xfrm>
              <a:off x="966099" y="4449632"/>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Isosceles Triangle 33">
              <a:extLst>
                <a:ext uri="{FF2B5EF4-FFF2-40B4-BE49-F238E27FC236}">
                  <a16:creationId xmlns:a16="http://schemas.microsoft.com/office/drawing/2014/main" id="{AB4749A4-FAB8-49A1-A7AC-6F19C087BB07}"/>
                </a:ext>
              </a:extLst>
            </p:cNvPr>
            <p:cNvSpPr/>
            <p:nvPr/>
          </p:nvSpPr>
          <p:spPr>
            <a:xfrm>
              <a:off x="966099" y="5259598"/>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 name="Group 3">
            <a:extLst>
              <a:ext uri="{FF2B5EF4-FFF2-40B4-BE49-F238E27FC236}">
                <a16:creationId xmlns:a16="http://schemas.microsoft.com/office/drawing/2014/main" id="{00CEA0C1-0192-4B1C-AEF1-E1700C8C9BA3}"/>
              </a:ext>
            </a:extLst>
          </p:cNvPr>
          <p:cNvGrpSpPr/>
          <p:nvPr/>
        </p:nvGrpSpPr>
        <p:grpSpPr>
          <a:xfrm>
            <a:off x="2024352" y="2939699"/>
            <a:ext cx="979691" cy="2903944"/>
            <a:chOff x="2024352" y="2939699"/>
            <a:chExt cx="979691" cy="2903944"/>
          </a:xfrm>
          <a:solidFill>
            <a:schemeClr val="accent1">
              <a:lumMod val="20000"/>
              <a:lumOff val="80000"/>
            </a:schemeClr>
          </a:solidFill>
        </p:grpSpPr>
        <p:sp>
          <p:nvSpPr>
            <p:cNvPr id="35" name="Rectangle 34">
              <a:extLst>
                <a:ext uri="{FF2B5EF4-FFF2-40B4-BE49-F238E27FC236}">
                  <a16:creationId xmlns:a16="http://schemas.microsoft.com/office/drawing/2014/main" id="{0F5D79BB-BBAE-4F9E-BD7C-AF295DDF713C}"/>
                </a:ext>
              </a:extLst>
            </p:cNvPr>
            <p:cNvSpPr/>
            <p:nvPr/>
          </p:nvSpPr>
          <p:spPr>
            <a:xfrm>
              <a:off x="2024352" y="293969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EFF597E8-1DD6-42AB-AC64-1161B25D7869}"/>
                </a:ext>
              </a:extLst>
            </p:cNvPr>
            <p:cNvSpPr/>
            <p:nvPr/>
          </p:nvSpPr>
          <p:spPr>
            <a:xfrm>
              <a:off x="2024352" y="3547174"/>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F649CE8B-446B-4D3D-9427-F0F5DF19B6A8}"/>
                </a:ext>
              </a:extLst>
            </p:cNvPr>
            <p:cNvSpPr/>
            <p:nvPr/>
          </p:nvSpPr>
          <p:spPr>
            <a:xfrm>
              <a:off x="2024352" y="415464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4D17C0A7-D191-4894-B43B-D07F583E615D}"/>
                </a:ext>
              </a:extLst>
            </p:cNvPr>
            <p:cNvSpPr/>
            <p:nvPr/>
          </p:nvSpPr>
          <p:spPr>
            <a:xfrm>
              <a:off x="2024352" y="4762124"/>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8CB3A18E-C89A-45C6-A8C5-2FC98CBF34B7}"/>
                </a:ext>
              </a:extLst>
            </p:cNvPr>
            <p:cNvSpPr/>
            <p:nvPr/>
          </p:nvSpPr>
          <p:spPr>
            <a:xfrm>
              <a:off x="2024352" y="536959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aphicFrame>
        <p:nvGraphicFramePr>
          <p:cNvPr id="40" name="Table 39">
            <a:extLst>
              <a:ext uri="{FF2B5EF4-FFF2-40B4-BE49-F238E27FC236}">
                <a16:creationId xmlns:a16="http://schemas.microsoft.com/office/drawing/2014/main" id="{31D0CA6D-B7D8-4FAA-87A8-971446519976}"/>
              </a:ext>
            </a:extLst>
          </p:cNvPr>
          <p:cNvGraphicFramePr>
            <a:graphicFrameLocks noGrp="1"/>
          </p:cNvGraphicFramePr>
          <p:nvPr>
            <p:extLst/>
          </p:nvPr>
        </p:nvGraphicFramePr>
        <p:xfrm>
          <a:off x="3218385" y="3919025"/>
          <a:ext cx="759516" cy="945293"/>
        </p:xfrm>
        <a:graphic>
          <a:graphicData uri="http://schemas.openxmlformats.org/drawingml/2006/table">
            <a:tbl>
              <a:tblPr firstRow="1" bandRow="1">
                <a:tableStyleId>{2D5ABB26-0587-4C30-8999-92F81FD0307C}</a:tableStyleId>
              </a:tblPr>
              <a:tblGrid>
                <a:gridCol w="759516">
                  <a:extLst>
                    <a:ext uri="{9D8B030D-6E8A-4147-A177-3AD203B41FA5}">
                      <a16:colId xmlns:a16="http://schemas.microsoft.com/office/drawing/2014/main" val="3147281461"/>
                    </a:ext>
                  </a:extLst>
                </a:gridCol>
              </a:tblGrid>
              <a:tr h="945293">
                <a:tc>
                  <a:txBody>
                    <a:bodyPr/>
                    <a:lstStyle/>
                    <a:p>
                      <a:pPr algn="ctr"/>
                      <a:r>
                        <a:rPr lang="en-GB" sz="4400" b="1" dirty="0">
                          <a:solidFill>
                            <a:schemeClr val="tx1"/>
                          </a:solidFill>
                          <a:latin typeface="SassoonCRInfantMedium" panose="02000603020000020003" pitchFamily="2" charset="0"/>
                        </a:rPr>
                        <a:t>–</a:t>
                      </a:r>
                    </a:p>
                  </a:txBody>
                  <a:tcPr marL="0" marR="0" marT="0" marB="0" anchor="ctr"/>
                </a:tc>
                <a:extLst>
                  <a:ext uri="{0D108BD9-81ED-4DB2-BD59-A6C34878D82A}">
                    <a16:rowId xmlns:a16="http://schemas.microsoft.com/office/drawing/2014/main" val="3735706606"/>
                  </a:ext>
                </a:extLst>
              </a:tr>
            </a:tbl>
          </a:graphicData>
        </a:graphic>
      </p:graphicFrame>
      <p:grpSp>
        <p:nvGrpSpPr>
          <p:cNvPr id="3" name="Group 2">
            <a:extLst>
              <a:ext uri="{FF2B5EF4-FFF2-40B4-BE49-F238E27FC236}">
                <a16:creationId xmlns:a16="http://schemas.microsoft.com/office/drawing/2014/main" id="{E4A94403-3ADD-4D32-8934-08B0B1336EC8}"/>
              </a:ext>
            </a:extLst>
          </p:cNvPr>
          <p:cNvGrpSpPr/>
          <p:nvPr/>
        </p:nvGrpSpPr>
        <p:grpSpPr>
          <a:xfrm>
            <a:off x="4192242" y="3225917"/>
            <a:ext cx="759516" cy="2331508"/>
            <a:chOff x="4417338" y="3035725"/>
            <a:chExt cx="759516" cy="2331508"/>
          </a:xfrm>
        </p:grpSpPr>
        <p:sp>
          <p:nvSpPr>
            <p:cNvPr id="41" name="Isosceles Triangle 40">
              <a:extLst>
                <a:ext uri="{FF2B5EF4-FFF2-40B4-BE49-F238E27FC236}">
                  <a16:creationId xmlns:a16="http://schemas.microsoft.com/office/drawing/2014/main" id="{D2FB6E27-8CF7-4B69-B073-0ECCE982B749}"/>
                </a:ext>
              </a:extLst>
            </p:cNvPr>
            <p:cNvSpPr/>
            <p:nvPr/>
          </p:nvSpPr>
          <p:spPr>
            <a:xfrm>
              <a:off x="4417338" y="3035725"/>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Isosceles Triangle 41">
              <a:extLst>
                <a:ext uri="{FF2B5EF4-FFF2-40B4-BE49-F238E27FC236}">
                  <a16:creationId xmlns:a16="http://schemas.microsoft.com/office/drawing/2014/main" id="{B48A9DCF-53B5-4C3B-9B75-ECB466DB6E2A}"/>
                </a:ext>
              </a:extLst>
            </p:cNvPr>
            <p:cNvSpPr/>
            <p:nvPr/>
          </p:nvSpPr>
          <p:spPr>
            <a:xfrm>
              <a:off x="4417338" y="3854456"/>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Isosceles Triangle 42">
              <a:extLst>
                <a:ext uri="{FF2B5EF4-FFF2-40B4-BE49-F238E27FC236}">
                  <a16:creationId xmlns:a16="http://schemas.microsoft.com/office/drawing/2014/main" id="{711ADCC1-F163-408E-8345-63A89C7FD341}"/>
                </a:ext>
              </a:extLst>
            </p:cNvPr>
            <p:cNvSpPr/>
            <p:nvPr/>
          </p:nvSpPr>
          <p:spPr>
            <a:xfrm>
              <a:off x="4417338" y="4673187"/>
              <a:ext cx="759516" cy="694046"/>
            </a:xfrm>
            <a:prstGeom prst="triangle">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aphicFrame>
        <p:nvGraphicFramePr>
          <p:cNvPr id="44" name="Table 43">
            <a:extLst>
              <a:ext uri="{FF2B5EF4-FFF2-40B4-BE49-F238E27FC236}">
                <a16:creationId xmlns:a16="http://schemas.microsoft.com/office/drawing/2014/main" id="{FDDCA41D-AAE6-403B-8EB7-4F144C8C16E1}"/>
              </a:ext>
            </a:extLst>
          </p:cNvPr>
          <p:cNvGraphicFramePr>
            <a:graphicFrameLocks noGrp="1"/>
          </p:cNvGraphicFramePr>
          <p:nvPr>
            <p:extLst/>
          </p:nvPr>
        </p:nvGraphicFramePr>
        <p:xfrm>
          <a:off x="5166099" y="3919025"/>
          <a:ext cx="759516" cy="945293"/>
        </p:xfrm>
        <a:graphic>
          <a:graphicData uri="http://schemas.openxmlformats.org/drawingml/2006/table">
            <a:tbl>
              <a:tblPr firstRow="1" bandRow="1">
                <a:tableStyleId>{2D5ABB26-0587-4C30-8999-92F81FD0307C}</a:tableStyleId>
              </a:tblPr>
              <a:tblGrid>
                <a:gridCol w="759516">
                  <a:extLst>
                    <a:ext uri="{9D8B030D-6E8A-4147-A177-3AD203B41FA5}">
                      <a16:colId xmlns:a16="http://schemas.microsoft.com/office/drawing/2014/main" val="3147281461"/>
                    </a:ext>
                  </a:extLst>
                </a:gridCol>
              </a:tblGrid>
              <a:tr h="945293">
                <a:tc>
                  <a:txBody>
                    <a:bodyPr/>
                    <a:lstStyle/>
                    <a:p>
                      <a:pPr algn="ctr"/>
                      <a:r>
                        <a:rPr lang="en-GB" sz="4400" b="1" dirty="0">
                          <a:solidFill>
                            <a:schemeClr val="tx1"/>
                          </a:solidFill>
                          <a:latin typeface="SassoonCRInfantMedium" panose="02000603020000020003" pitchFamily="2" charset="0"/>
                        </a:rPr>
                        <a:t>=</a:t>
                      </a:r>
                    </a:p>
                  </a:txBody>
                  <a:tcPr marL="0" marR="0" marT="0" marB="0" anchor="ctr"/>
                </a:tc>
                <a:extLst>
                  <a:ext uri="{0D108BD9-81ED-4DB2-BD59-A6C34878D82A}">
                    <a16:rowId xmlns:a16="http://schemas.microsoft.com/office/drawing/2014/main" val="3735706606"/>
                  </a:ext>
                </a:extLst>
              </a:tr>
            </a:tbl>
          </a:graphicData>
        </a:graphic>
      </p:graphicFrame>
      <p:sp>
        <p:nvSpPr>
          <p:cNvPr id="46" name="Isosceles Triangle 45">
            <a:extLst>
              <a:ext uri="{FF2B5EF4-FFF2-40B4-BE49-F238E27FC236}">
                <a16:creationId xmlns:a16="http://schemas.microsoft.com/office/drawing/2014/main" id="{30B29297-DACE-4DF3-A1FA-532364B15DE5}"/>
              </a:ext>
            </a:extLst>
          </p:cNvPr>
          <p:cNvSpPr/>
          <p:nvPr/>
        </p:nvSpPr>
        <p:spPr>
          <a:xfrm>
            <a:off x="6135947" y="4044648"/>
            <a:ext cx="759516" cy="694046"/>
          </a:xfrm>
          <a:prstGeom prst="triangle">
            <a:avLst/>
          </a:prstGeom>
          <a:solidFill>
            <a:srgbClr val="FF00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9" name="Group 48">
            <a:extLst>
              <a:ext uri="{FF2B5EF4-FFF2-40B4-BE49-F238E27FC236}">
                <a16:creationId xmlns:a16="http://schemas.microsoft.com/office/drawing/2014/main" id="{5EBC6FA0-50EF-452A-844F-458F44A6708F}"/>
              </a:ext>
            </a:extLst>
          </p:cNvPr>
          <p:cNvGrpSpPr/>
          <p:nvPr/>
        </p:nvGrpSpPr>
        <p:grpSpPr>
          <a:xfrm>
            <a:off x="7194200" y="2939699"/>
            <a:ext cx="979691" cy="2903944"/>
            <a:chOff x="2024352" y="2939699"/>
            <a:chExt cx="979691" cy="2903944"/>
          </a:xfrm>
          <a:solidFill>
            <a:srgbClr val="FF0000"/>
          </a:solidFill>
        </p:grpSpPr>
        <p:sp>
          <p:nvSpPr>
            <p:cNvPr id="50" name="Rectangle 49">
              <a:extLst>
                <a:ext uri="{FF2B5EF4-FFF2-40B4-BE49-F238E27FC236}">
                  <a16:creationId xmlns:a16="http://schemas.microsoft.com/office/drawing/2014/main" id="{5AD07B0A-54B5-4759-B8B8-1C790DB2AAD9}"/>
                </a:ext>
              </a:extLst>
            </p:cNvPr>
            <p:cNvSpPr/>
            <p:nvPr/>
          </p:nvSpPr>
          <p:spPr>
            <a:xfrm>
              <a:off x="2024352" y="293969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CED30AFD-FDA4-4E1B-ACA2-B0AD6B787D97}"/>
                </a:ext>
              </a:extLst>
            </p:cNvPr>
            <p:cNvSpPr/>
            <p:nvPr/>
          </p:nvSpPr>
          <p:spPr>
            <a:xfrm>
              <a:off x="2024352" y="3547174"/>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3445BC91-E217-4075-AA7D-5D4D6CC2C57E}"/>
                </a:ext>
              </a:extLst>
            </p:cNvPr>
            <p:cNvSpPr/>
            <p:nvPr/>
          </p:nvSpPr>
          <p:spPr>
            <a:xfrm>
              <a:off x="2024352" y="415464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5C3093A9-342D-4AB5-AC4C-D49A0780B225}"/>
                </a:ext>
              </a:extLst>
            </p:cNvPr>
            <p:cNvSpPr/>
            <p:nvPr/>
          </p:nvSpPr>
          <p:spPr>
            <a:xfrm>
              <a:off x="2024352" y="4762124"/>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06E69CA9-6D73-4E7A-AC62-FD41742A751A}"/>
                </a:ext>
              </a:extLst>
            </p:cNvPr>
            <p:cNvSpPr/>
            <p:nvPr/>
          </p:nvSpPr>
          <p:spPr>
            <a:xfrm>
              <a:off x="2024352" y="5369599"/>
              <a:ext cx="979691" cy="474044"/>
            </a:xfrm>
            <a:prstGeom prst="rect">
              <a:avLst/>
            </a:prstGeom>
            <a:grp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719506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5C65428A-302B-485D-8A1B-8FD0B5E7833F}"/>
              </a:ext>
            </a:extLst>
          </p:cNvPr>
          <p:cNvPicPr>
            <a:picLocks noChangeAspect="1"/>
          </p:cNvPicPr>
          <p:nvPr/>
        </p:nvPicPr>
        <p:blipFill>
          <a:blip r:embed="rId4"/>
          <a:stretch>
            <a:fillRect/>
          </a:stretch>
        </p:blipFill>
        <p:spPr>
          <a:xfrm>
            <a:off x="115438" y="140134"/>
            <a:ext cx="8913124" cy="6322100"/>
          </a:xfrm>
          <a:prstGeom prst="rect">
            <a:avLst/>
          </a:prstGeom>
        </p:spPr>
      </p:pic>
      <p:sp>
        <p:nvSpPr>
          <p:cNvPr id="12" name="Rectangle 11">
            <a:extLst>
              <a:ext uri="{FF2B5EF4-FFF2-40B4-BE49-F238E27FC236}">
                <a16:creationId xmlns:a16="http://schemas.microsoft.com/office/drawing/2014/main" id="{E0E852FF-0912-48A0-8828-D60B93821CE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Rebecca says,</a:t>
            </a: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Is she correct? Explain why.</a:t>
            </a:r>
          </a:p>
          <a:p>
            <a:pPr lvl="0"/>
            <a:endParaRPr lang="en-GB" sz="2800" dirty="0">
              <a:solidFill>
                <a:srgbClr val="E7E6E6">
                  <a:lumMod val="25000"/>
                </a:srgbClr>
              </a:solidFill>
              <a:latin typeface="SassoonCRInfantMedium" panose="02000603020000020003" pitchFamily="2" charset="0"/>
            </a:endParaRPr>
          </a:p>
        </p:txBody>
      </p:sp>
      <p:sp>
        <p:nvSpPr>
          <p:cNvPr id="13" name="Speech Bubble: Rectangle with Corners Rounded 12">
            <a:extLst>
              <a:ext uri="{FF2B5EF4-FFF2-40B4-BE49-F238E27FC236}">
                <a16:creationId xmlns:a16="http://schemas.microsoft.com/office/drawing/2014/main" id="{BB0DDD9F-345F-49D0-8D6E-5C8148241460}"/>
              </a:ext>
            </a:extLst>
          </p:cNvPr>
          <p:cNvSpPr/>
          <p:nvPr/>
        </p:nvSpPr>
        <p:spPr>
          <a:xfrm>
            <a:off x="3444720" y="2011097"/>
            <a:ext cx="4729043" cy="1570287"/>
          </a:xfrm>
          <a:prstGeom prst="wedgeRoundRectCallout">
            <a:avLst>
              <a:gd name="adj1" fmla="val -59903"/>
              <a:gd name="adj2" fmla="val 39045"/>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If I have 32 counters and I’m given 20 more, I will have 50 counters altogether.</a:t>
            </a:r>
          </a:p>
        </p:txBody>
      </p:sp>
    </p:spTree>
    <p:extLst>
      <p:ext uri="{BB962C8B-B14F-4D97-AF65-F5344CB8AC3E}">
        <p14:creationId xmlns:p14="http://schemas.microsoft.com/office/powerpoint/2010/main" val="636014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5C65428A-302B-485D-8A1B-8FD0B5E7833F}"/>
              </a:ext>
            </a:extLst>
          </p:cNvPr>
          <p:cNvPicPr>
            <a:picLocks noChangeAspect="1"/>
          </p:cNvPicPr>
          <p:nvPr/>
        </p:nvPicPr>
        <p:blipFill>
          <a:blip r:embed="rId4"/>
          <a:stretch>
            <a:fillRect/>
          </a:stretch>
        </p:blipFill>
        <p:spPr>
          <a:xfrm>
            <a:off x="115438" y="140134"/>
            <a:ext cx="8913124" cy="6322100"/>
          </a:xfrm>
          <a:prstGeom prst="rect">
            <a:avLst/>
          </a:prstGeom>
        </p:spPr>
      </p:pic>
      <p:sp>
        <p:nvSpPr>
          <p:cNvPr id="12" name="Rectangle 11">
            <a:extLst>
              <a:ext uri="{FF2B5EF4-FFF2-40B4-BE49-F238E27FC236}">
                <a16:creationId xmlns:a16="http://schemas.microsoft.com/office/drawing/2014/main" id="{E0E852FF-0912-48A0-8828-D60B93821CE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Rebecca says,</a:t>
            </a: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Is she correct? Explain why.</a:t>
            </a:r>
          </a:p>
          <a:p>
            <a:r>
              <a:rPr lang="en-GB" sz="2800" dirty="0">
                <a:solidFill>
                  <a:schemeClr val="tx1"/>
                </a:solidFill>
                <a:latin typeface="SassoonCRInfantMedium" panose="02000603020000020003" pitchFamily="2" charset="0"/>
              </a:rPr>
              <a:t>Rebecca is incorrect because…</a:t>
            </a:r>
          </a:p>
          <a:p>
            <a:endParaRPr lang="en-GB" sz="2800" dirty="0">
              <a:solidFill>
                <a:schemeClr val="tx1"/>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13" name="Speech Bubble: Rectangle with Corners Rounded 12">
            <a:extLst>
              <a:ext uri="{FF2B5EF4-FFF2-40B4-BE49-F238E27FC236}">
                <a16:creationId xmlns:a16="http://schemas.microsoft.com/office/drawing/2014/main" id="{BB0DDD9F-345F-49D0-8D6E-5C8148241460}"/>
              </a:ext>
            </a:extLst>
          </p:cNvPr>
          <p:cNvSpPr/>
          <p:nvPr/>
        </p:nvSpPr>
        <p:spPr>
          <a:xfrm>
            <a:off x="3444720" y="2011097"/>
            <a:ext cx="4729043" cy="1570287"/>
          </a:xfrm>
          <a:prstGeom prst="wedgeRoundRectCallout">
            <a:avLst>
              <a:gd name="adj1" fmla="val -59903"/>
              <a:gd name="adj2" fmla="val 39045"/>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If I have 32 counters and I’m given 20 more, I will have 50 counters altogether.</a:t>
            </a:r>
          </a:p>
        </p:txBody>
      </p:sp>
    </p:spTree>
    <p:extLst>
      <p:ext uri="{BB962C8B-B14F-4D97-AF65-F5344CB8AC3E}">
        <p14:creationId xmlns:p14="http://schemas.microsoft.com/office/powerpoint/2010/main" val="974779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5C65428A-302B-485D-8A1B-8FD0B5E7833F}"/>
              </a:ext>
            </a:extLst>
          </p:cNvPr>
          <p:cNvPicPr>
            <a:picLocks noChangeAspect="1"/>
          </p:cNvPicPr>
          <p:nvPr/>
        </p:nvPicPr>
        <p:blipFill>
          <a:blip r:embed="rId4"/>
          <a:stretch>
            <a:fillRect/>
          </a:stretch>
        </p:blipFill>
        <p:spPr>
          <a:xfrm>
            <a:off x="115438" y="140134"/>
            <a:ext cx="8913124" cy="6322100"/>
          </a:xfrm>
          <a:prstGeom prst="rect">
            <a:avLst/>
          </a:prstGeom>
        </p:spPr>
      </p:pic>
      <p:sp>
        <p:nvSpPr>
          <p:cNvPr id="12" name="Rectangle 11">
            <a:extLst>
              <a:ext uri="{FF2B5EF4-FFF2-40B4-BE49-F238E27FC236}">
                <a16:creationId xmlns:a16="http://schemas.microsoft.com/office/drawing/2014/main" id="{E0E852FF-0912-48A0-8828-D60B93821CE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Rebecca says,</a:t>
            </a: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endParaRPr lang="en-GB" sz="2800" u="sng"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Is she correct? Explain why.</a:t>
            </a:r>
          </a:p>
          <a:p>
            <a:r>
              <a:rPr lang="en-GB" sz="2800" dirty="0">
                <a:solidFill>
                  <a:srgbClr val="FF0000"/>
                </a:solidFill>
                <a:latin typeface="SassoonCRInfantMedium" panose="02000603020000020003" pitchFamily="2" charset="0"/>
              </a:rPr>
              <a:t>Rebecca is incorrect because 32 + 20 = 52.</a:t>
            </a:r>
          </a:p>
          <a:p>
            <a:r>
              <a:rPr lang="en-GB" sz="2800" dirty="0">
                <a:solidFill>
                  <a:srgbClr val="FF0000"/>
                </a:solidFill>
                <a:latin typeface="SassoonCRInfantMedium" panose="02000603020000020003" pitchFamily="2" charset="0"/>
              </a:rPr>
              <a:t>Rebecca has forgotten to add the ones.</a:t>
            </a:r>
          </a:p>
          <a:p>
            <a:endParaRPr lang="en-GB" sz="2800" dirty="0">
              <a:solidFill>
                <a:schemeClr val="tx1"/>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13" name="Speech Bubble: Rectangle with Corners Rounded 12">
            <a:extLst>
              <a:ext uri="{FF2B5EF4-FFF2-40B4-BE49-F238E27FC236}">
                <a16:creationId xmlns:a16="http://schemas.microsoft.com/office/drawing/2014/main" id="{BB0DDD9F-345F-49D0-8D6E-5C8148241460}"/>
              </a:ext>
            </a:extLst>
          </p:cNvPr>
          <p:cNvSpPr/>
          <p:nvPr/>
        </p:nvSpPr>
        <p:spPr>
          <a:xfrm>
            <a:off x="3444720" y="2011097"/>
            <a:ext cx="4729043" cy="1570287"/>
          </a:xfrm>
          <a:prstGeom prst="wedgeRoundRectCallout">
            <a:avLst>
              <a:gd name="adj1" fmla="val -59903"/>
              <a:gd name="adj2" fmla="val 39045"/>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If I have 32 counters and I’m given 20 more, I will have 50 counters altogether.</a:t>
            </a:r>
          </a:p>
        </p:txBody>
      </p:sp>
    </p:spTree>
    <p:extLst>
      <p:ext uri="{BB962C8B-B14F-4D97-AF65-F5344CB8AC3E}">
        <p14:creationId xmlns:p14="http://schemas.microsoft.com/office/powerpoint/2010/main" val="3548143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Insert the correct symbol into the boxes below.</a:t>
            </a:r>
          </a:p>
          <a:p>
            <a:pPr algn="ctr"/>
            <a:endParaRPr lang="en-GB" sz="20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aphicFrame>
        <p:nvGraphicFramePr>
          <p:cNvPr id="3" name="Table 2">
            <a:extLst>
              <a:ext uri="{FF2B5EF4-FFF2-40B4-BE49-F238E27FC236}">
                <a16:creationId xmlns:a16="http://schemas.microsoft.com/office/drawing/2014/main" id="{07C3F211-5C2A-4C1F-9EE6-42E5464C1C8A}"/>
              </a:ext>
            </a:extLst>
          </p:cNvPr>
          <p:cNvGraphicFramePr>
            <a:graphicFrameLocks noGrp="1"/>
          </p:cNvGraphicFramePr>
          <p:nvPr>
            <p:extLst/>
          </p:nvPr>
        </p:nvGraphicFramePr>
        <p:xfrm>
          <a:off x="1206000" y="2151601"/>
          <a:ext cx="6732000" cy="2194560"/>
        </p:xfrm>
        <a:graphic>
          <a:graphicData uri="http://schemas.openxmlformats.org/drawingml/2006/table">
            <a:tbl>
              <a:tblPr firstRow="1" bandRow="1">
                <a:tableStyleId>{5940675A-B579-460E-94D1-54222C63F5DA}</a:tableStyleId>
              </a:tblPr>
              <a:tblGrid>
                <a:gridCol w="972000">
                  <a:extLst>
                    <a:ext uri="{9D8B030D-6E8A-4147-A177-3AD203B41FA5}">
                      <a16:colId xmlns:a16="http://schemas.microsoft.com/office/drawing/2014/main" val="3372453679"/>
                    </a:ext>
                  </a:extLst>
                </a:gridCol>
                <a:gridCol w="468000">
                  <a:extLst>
                    <a:ext uri="{9D8B030D-6E8A-4147-A177-3AD203B41FA5}">
                      <a16:colId xmlns:a16="http://schemas.microsoft.com/office/drawing/2014/main" val="642941516"/>
                    </a:ext>
                  </a:extLst>
                </a:gridCol>
                <a:gridCol w="972000">
                  <a:extLst>
                    <a:ext uri="{9D8B030D-6E8A-4147-A177-3AD203B41FA5}">
                      <a16:colId xmlns:a16="http://schemas.microsoft.com/office/drawing/2014/main" val="3127499744"/>
                    </a:ext>
                  </a:extLst>
                </a:gridCol>
                <a:gridCol w="468000">
                  <a:extLst>
                    <a:ext uri="{9D8B030D-6E8A-4147-A177-3AD203B41FA5}">
                      <a16:colId xmlns:a16="http://schemas.microsoft.com/office/drawing/2014/main" val="4016168514"/>
                    </a:ext>
                  </a:extLst>
                </a:gridCol>
                <a:gridCol w="972000">
                  <a:extLst>
                    <a:ext uri="{9D8B030D-6E8A-4147-A177-3AD203B41FA5}">
                      <a16:colId xmlns:a16="http://schemas.microsoft.com/office/drawing/2014/main" val="659396837"/>
                    </a:ext>
                  </a:extLst>
                </a:gridCol>
                <a:gridCol w="468000">
                  <a:extLst>
                    <a:ext uri="{9D8B030D-6E8A-4147-A177-3AD203B41FA5}">
                      <a16:colId xmlns:a16="http://schemas.microsoft.com/office/drawing/2014/main" val="4261918673"/>
                    </a:ext>
                  </a:extLst>
                </a:gridCol>
                <a:gridCol w="972000">
                  <a:extLst>
                    <a:ext uri="{9D8B030D-6E8A-4147-A177-3AD203B41FA5}">
                      <a16:colId xmlns:a16="http://schemas.microsoft.com/office/drawing/2014/main" val="3196884914"/>
                    </a:ext>
                  </a:extLst>
                </a:gridCol>
                <a:gridCol w="468000">
                  <a:extLst>
                    <a:ext uri="{9D8B030D-6E8A-4147-A177-3AD203B41FA5}">
                      <a16:colId xmlns:a16="http://schemas.microsoft.com/office/drawing/2014/main" val="2614188830"/>
                    </a:ext>
                  </a:extLst>
                </a:gridCol>
                <a:gridCol w="972000">
                  <a:extLst>
                    <a:ext uri="{9D8B030D-6E8A-4147-A177-3AD203B41FA5}">
                      <a16:colId xmlns:a16="http://schemas.microsoft.com/office/drawing/2014/main" val="999599142"/>
                    </a:ext>
                  </a:extLst>
                </a:gridCol>
              </a:tblGrid>
              <a:tr h="370840">
                <a:tc>
                  <a:txBody>
                    <a:bodyPr/>
                    <a:lstStyle/>
                    <a:p>
                      <a:pPr algn="ctr"/>
                      <a:r>
                        <a:rPr lang="en-GB" sz="3600" dirty="0">
                          <a:latin typeface="SassoonCRInfantMedium" panose="02000603020000020003" pitchFamily="2" charset="0"/>
                        </a:rPr>
                        <a:t>32</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dirty="0">
                        <a:latin typeface="SassoonCRInfantMedium" panose="02000603020000020003" pitchFamily="2" charset="0"/>
                      </a:endParaRP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10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42</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1249439"/>
                  </a:ext>
                </a:extLst>
              </a:tr>
              <a:tr h="180000">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59692230"/>
                  </a:ext>
                </a:extLst>
              </a:tr>
              <a:tr h="370840">
                <a:tc>
                  <a:txBody>
                    <a:bodyPr/>
                    <a:lstStyle/>
                    <a:p>
                      <a:pPr algn="ctr"/>
                      <a:r>
                        <a:rPr lang="en-GB" sz="3600" dirty="0">
                          <a:latin typeface="SassoonCRInfantMedium" panose="02000603020000020003" pitchFamily="2" charset="0"/>
                        </a:rPr>
                        <a:t>47</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20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27</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61666770"/>
                  </a:ext>
                </a:extLst>
              </a:tr>
              <a:tr h="180000">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27699470"/>
                  </a:ext>
                </a:extLst>
              </a:tr>
              <a:tr h="370840">
                <a:tc>
                  <a:txBody>
                    <a:bodyPr/>
                    <a:lstStyle/>
                    <a:p>
                      <a:pPr algn="ctr"/>
                      <a:r>
                        <a:rPr lang="en-GB" sz="3600" dirty="0">
                          <a:latin typeface="SassoonCRInfantMedium" panose="02000603020000020003" pitchFamily="2" charset="0"/>
                        </a:rPr>
                        <a:t>29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20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49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85652635"/>
                  </a:ext>
                </a:extLst>
              </a:tr>
            </a:tbl>
          </a:graphicData>
        </a:graphic>
      </p:graphicFrame>
    </p:spTree>
    <p:extLst>
      <p:ext uri="{BB962C8B-B14F-4D97-AF65-F5344CB8AC3E}">
        <p14:creationId xmlns:p14="http://schemas.microsoft.com/office/powerpoint/2010/main" val="1973571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Insert the correct symbol into the boxes below.</a:t>
            </a:r>
          </a:p>
          <a:p>
            <a:pPr algn="ctr"/>
            <a:endParaRPr lang="en-GB" sz="20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aphicFrame>
        <p:nvGraphicFramePr>
          <p:cNvPr id="3" name="Table 2">
            <a:extLst>
              <a:ext uri="{FF2B5EF4-FFF2-40B4-BE49-F238E27FC236}">
                <a16:creationId xmlns:a16="http://schemas.microsoft.com/office/drawing/2014/main" id="{07C3F211-5C2A-4C1F-9EE6-42E5464C1C8A}"/>
              </a:ext>
            </a:extLst>
          </p:cNvPr>
          <p:cNvGraphicFramePr>
            <a:graphicFrameLocks noGrp="1"/>
          </p:cNvGraphicFramePr>
          <p:nvPr>
            <p:extLst/>
          </p:nvPr>
        </p:nvGraphicFramePr>
        <p:xfrm>
          <a:off x="1206000" y="2151601"/>
          <a:ext cx="6732000" cy="2194560"/>
        </p:xfrm>
        <a:graphic>
          <a:graphicData uri="http://schemas.openxmlformats.org/drawingml/2006/table">
            <a:tbl>
              <a:tblPr firstRow="1" bandRow="1">
                <a:tableStyleId>{5940675A-B579-460E-94D1-54222C63F5DA}</a:tableStyleId>
              </a:tblPr>
              <a:tblGrid>
                <a:gridCol w="972000">
                  <a:extLst>
                    <a:ext uri="{9D8B030D-6E8A-4147-A177-3AD203B41FA5}">
                      <a16:colId xmlns:a16="http://schemas.microsoft.com/office/drawing/2014/main" val="3372453679"/>
                    </a:ext>
                  </a:extLst>
                </a:gridCol>
                <a:gridCol w="468000">
                  <a:extLst>
                    <a:ext uri="{9D8B030D-6E8A-4147-A177-3AD203B41FA5}">
                      <a16:colId xmlns:a16="http://schemas.microsoft.com/office/drawing/2014/main" val="642941516"/>
                    </a:ext>
                  </a:extLst>
                </a:gridCol>
                <a:gridCol w="972000">
                  <a:extLst>
                    <a:ext uri="{9D8B030D-6E8A-4147-A177-3AD203B41FA5}">
                      <a16:colId xmlns:a16="http://schemas.microsoft.com/office/drawing/2014/main" val="3127499744"/>
                    </a:ext>
                  </a:extLst>
                </a:gridCol>
                <a:gridCol w="468000">
                  <a:extLst>
                    <a:ext uri="{9D8B030D-6E8A-4147-A177-3AD203B41FA5}">
                      <a16:colId xmlns:a16="http://schemas.microsoft.com/office/drawing/2014/main" val="4016168514"/>
                    </a:ext>
                  </a:extLst>
                </a:gridCol>
                <a:gridCol w="972000">
                  <a:extLst>
                    <a:ext uri="{9D8B030D-6E8A-4147-A177-3AD203B41FA5}">
                      <a16:colId xmlns:a16="http://schemas.microsoft.com/office/drawing/2014/main" val="659396837"/>
                    </a:ext>
                  </a:extLst>
                </a:gridCol>
                <a:gridCol w="468000">
                  <a:extLst>
                    <a:ext uri="{9D8B030D-6E8A-4147-A177-3AD203B41FA5}">
                      <a16:colId xmlns:a16="http://schemas.microsoft.com/office/drawing/2014/main" val="4261918673"/>
                    </a:ext>
                  </a:extLst>
                </a:gridCol>
                <a:gridCol w="972000">
                  <a:extLst>
                    <a:ext uri="{9D8B030D-6E8A-4147-A177-3AD203B41FA5}">
                      <a16:colId xmlns:a16="http://schemas.microsoft.com/office/drawing/2014/main" val="3196884914"/>
                    </a:ext>
                  </a:extLst>
                </a:gridCol>
                <a:gridCol w="468000">
                  <a:extLst>
                    <a:ext uri="{9D8B030D-6E8A-4147-A177-3AD203B41FA5}">
                      <a16:colId xmlns:a16="http://schemas.microsoft.com/office/drawing/2014/main" val="2614188830"/>
                    </a:ext>
                  </a:extLst>
                </a:gridCol>
                <a:gridCol w="972000">
                  <a:extLst>
                    <a:ext uri="{9D8B030D-6E8A-4147-A177-3AD203B41FA5}">
                      <a16:colId xmlns:a16="http://schemas.microsoft.com/office/drawing/2014/main" val="999599142"/>
                    </a:ext>
                  </a:extLst>
                </a:gridCol>
              </a:tblGrid>
              <a:tr h="370840">
                <a:tc>
                  <a:txBody>
                    <a:bodyPr/>
                    <a:lstStyle/>
                    <a:p>
                      <a:pPr algn="ctr"/>
                      <a:r>
                        <a:rPr lang="en-GB" sz="3600" dirty="0">
                          <a:latin typeface="SassoonCRInfantMedium" panose="02000603020000020003" pitchFamily="2" charset="0"/>
                        </a:rPr>
                        <a:t>32</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dirty="0">
                        <a:latin typeface="SassoonCRInfantMedium" panose="02000603020000020003" pitchFamily="2" charset="0"/>
                      </a:endParaRP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solidFill>
                            <a:srgbClr val="FF0000"/>
                          </a:solidFill>
                          <a:latin typeface="SassoonCRInfantMedium" panose="02000603020000020003" pitchFamily="2" charset="0"/>
                        </a:rPr>
                        <a:t>+</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10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42</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1249439"/>
                  </a:ext>
                </a:extLst>
              </a:tr>
              <a:tr h="180000">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solidFill>
                          <a:srgbClr val="FF0000"/>
                        </a:solidFill>
                        <a:latin typeface="SassoonCRInfantMedium" panose="02000603020000020003" pitchFamily="2" charset="0"/>
                      </a:endParaRPr>
                    </a:p>
                  </a:txBody>
                  <a:tcPr marL="0" marR="0" marT="0" marB="0"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59692230"/>
                  </a:ext>
                </a:extLst>
              </a:tr>
              <a:tr h="370840">
                <a:tc>
                  <a:txBody>
                    <a:bodyPr/>
                    <a:lstStyle/>
                    <a:p>
                      <a:pPr algn="ctr"/>
                      <a:r>
                        <a:rPr lang="en-GB" sz="3600" dirty="0">
                          <a:latin typeface="SassoonCRInfantMedium" panose="02000603020000020003" pitchFamily="2" charset="0"/>
                        </a:rPr>
                        <a:t>47</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solidFill>
                            <a:srgbClr val="FF0000"/>
                          </a:solidFill>
                          <a:latin typeface="SassoonCRInfantMedium" panose="02000603020000020003" pitchFamily="2" charset="0"/>
                        </a:rPr>
                        <a:t>–</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20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27</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61666770"/>
                  </a:ext>
                </a:extLst>
              </a:tr>
              <a:tr h="180000">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solidFill>
                          <a:srgbClr val="FF0000"/>
                        </a:solidFill>
                        <a:latin typeface="SassoonCRInfantMedium" panose="02000603020000020003" pitchFamily="2" charset="0"/>
                      </a:endParaRPr>
                    </a:p>
                  </a:txBody>
                  <a:tcPr marL="0" marR="0" marT="0" marB="0"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27699470"/>
                  </a:ext>
                </a:extLst>
              </a:tr>
              <a:tr h="370840">
                <a:tc>
                  <a:txBody>
                    <a:bodyPr/>
                    <a:lstStyle/>
                    <a:p>
                      <a:pPr algn="ctr"/>
                      <a:r>
                        <a:rPr lang="en-GB" sz="3600" dirty="0">
                          <a:latin typeface="SassoonCRInfantMedium" panose="02000603020000020003" pitchFamily="2" charset="0"/>
                        </a:rPr>
                        <a:t>29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a:latin typeface="SassoonCRInfantMedium" panose="02000603020000020003" pitchFamily="2" charset="0"/>
                      </a:endParaRPr>
                    </a:p>
                  </a:txBody>
                  <a:tcPr marL="0" marR="0" marT="0" marB="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solidFill>
                            <a:srgbClr val="FF0000"/>
                          </a:solidFill>
                          <a:latin typeface="SassoonCRInfantMedium" panose="02000603020000020003" pitchFamily="2" charset="0"/>
                        </a:rPr>
                        <a:t>+</a:t>
                      </a: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600" dirty="0">
                        <a:latin typeface="SassoonCRInfantMedium" panose="02000603020000020003" pitchFamily="2" charset="0"/>
                      </a:endParaRPr>
                    </a:p>
                  </a:txBody>
                  <a:tcPr marL="0" marR="0" marT="0" marB="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20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GB" sz="3600" dirty="0">
                        <a:latin typeface="SassoonCRInfantMedium" panose="02000603020000020003" pitchFamily="2"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600" dirty="0">
                          <a:latin typeface="SassoonCRInfantMedium" panose="02000603020000020003" pitchFamily="2" charset="0"/>
                        </a:rPr>
                        <a:t>49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85652635"/>
                  </a:ext>
                </a:extLst>
              </a:tr>
            </a:tbl>
          </a:graphicData>
        </a:graphic>
      </p:graphicFrame>
    </p:spTree>
    <p:extLst>
      <p:ext uri="{BB962C8B-B14F-4D97-AF65-F5344CB8AC3E}">
        <p14:creationId xmlns:p14="http://schemas.microsoft.com/office/powerpoint/2010/main" val="1411418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2000" u="sng" dirty="0">
                <a:solidFill>
                  <a:srgbClr val="E7E6E6">
                    <a:lumMod val="50000"/>
                  </a:srgbClr>
                </a:solidFill>
                <a:latin typeface="SassoonCRInfantMedium" panose="02000603020000020003" pitchFamily="2" charset="0"/>
              </a:rPr>
              <a:t>Year 2 – Autumn Block 2 – Addition and Subtraction</a:t>
            </a:r>
            <a:br>
              <a:rPr lang="en-GB" sz="2000" dirty="0">
                <a:solidFill>
                  <a:schemeClr val="bg2">
                    <a:lumMod val="50000"/>
                  </a:schemeClr>
                </a:solidFill>
                <a:latin typeface="SassoonCRInfantMedium" panose="02000603020000020003" pitchFamily="2" charset="0"/>
              </a:rPr>
            </a:br>
            <a:endParaRPr lang="en-GB" sz="20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r>
              <a:rPr lang="en-GB" sz="5400" dirty="0">
                <a:solidFill>
                  <a:schemeClr val="bg2">
                    <a:lumMod val="25000"/>
                  </a:schemeClr>
                </a:solidFill>
                <a:latin typeface="SassoonCRInfantMedium" panose="02000603020000020003" pitchFamily="2" charset="0"/>
              </a:rPr>
              <a:t>Step 8: Add and Subtract 10s</a:t>
            </a:r>
          </a:p>
          <a:p>
            <a:pPr lvl="0" fontAlgn="base">
              <a:defRPr/>
            </a:pPr>
            <a:endParaRPr lang="en-GB" sz="1400"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US"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function machines below.</a:t>
            </a: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US"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000" u="sng" dirty="0">
              <a:solidFill>
                <a:schemeClr val="bg2">
                  <a:lumMod val="50000"/>
                </a:schemeClr>
              </a:solidFill>
              <a:latin typeface="SassoonCRInfantMedium" panose="02000603020000020003" pitchFamily="2" charset="0"/>
            </a:endParaRPr>
          </a:p>
          <a:p>
            <a:pPr marL="88900" algn="ctr"/>
            <a:endParaRPr lang="en-GB" sz="2800" dirty="0">
              <a:solidFill>
                <a:schemeClr val="bg2">
                  <a:lumMod val="25000"/>
                </a:schemeClr>
              </a:solidFill>
              <a:latin typeface="SassoonCRInfantMedium" panose="02000603020000020003" pitchFamily="2" charset="0"/>
            </a:endParaRPr>
          </a:p>
        </p:txBody>
      </p:sp>
      <p:graphicFrame>
        <p:nvGraphicFramePr>
          <p:cNvPr id="5" name="Table 4">
            <a:extLst>
              <a:ext uri="{FF2B5EF4-FFF2-40B4-BE49-F238E27FC236}">
                <a16:creationId xmlns:a16="http://schemas.microsoft.com/office/drawing/2014/main" id="{9A001C82-0208-451D-81EE-3DEBB73FE2B3}"/>
              </a:ext>
            </a:extLst>
          </p:cNvPr>
          <p:cNvGraphicFramePr>
            <a:graphicFrameLocks noGrp="1"/>
          </p:cNvGraphicFramePr>
          <p:nvPr>
            <p:extLst/>
          </p:nvPr>
        </p:nvGraphicFramePr>
        <p:xfrm>
          <a:off x="1524000" y="1840883"/>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endParaRPr lang="en-GB" sz="3200" dirty="0">
                        <a:solidFill>
                          <a:srgbClr val="FF0000"/>
                        </a:solidFill>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latin typeface="SassoonCRInfantMedium" panose="02000603020000020003" pitchFamily="2" charset="0"/>
                        </a:rPr>
                        <a:t>50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200" dirty="0">
                        <a:solidFill>
                          <a:srgbClr val="FF0000"/>
                        </a:solidFill>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5740336"/>
                  </a:ext>
                </a:extLst>
              </a:tr>
            </a:tbl>
          </a:graphicData>
        </a:graphic>
      </p:graphicFrame>
      <p:cxnSp>
        <p:nvCxnSpPr>
          <p:cNvPr id="7" name="Straight Arrow Connector 6">
            <a:extLst>
              <a:ext uri="{FF2B5EF4-FFF2-40B4-BE49-F238E27FC236}">
                <a16:creationId xmlns:a16="http://schemas.microsoft.com/office/drawing/2014/main" id="{74A84997-2436-4A29-B716-72BBB09362CE}"/>
              </a:ext>
            </a:extLst>
          </p:cNvPr>
          <p:cNvCxnSpPr/>
          <p:nvPr/>
        </p:nvCxnSpPr>
        <p:spPr>
          <a:xfrm flipH="1">
            <a:off x="2760953" y="2201662"/>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1562DDA-2779-4405-8BE8-B19836BDD334}"/>
              </a:ext>
            </a:extLst>
          </p:cNvPr>
          <p:cNvCxnSpPr>
            <a:cxnSpLocks/>
          </p:cNvCxnSpPr>
          <p:nvPr/>
        </p:nvCxnSpPr>
        <p:spPr>
          <a:xfrm>
            <a:off x="5186041" y="2204744"/>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3" name="Table 22">
            <a:extLst>
              <a:ext uri="{FF2B5EF4-FFF2-40B4-BE49-F238E27FC236}">
                <a16:creationId xmlns:a16="http://schemas.microsoft.com/office/drawing/2014/main" id="{CD18254A-6B0A-4C4F-B90B-5ED40EC53DD0}"/>
              </a:ext>
            </a:extLst>
          </p:cNvPr>
          <p:cNvGraphicFramePr>
            <a:graphicFrameLocks noGrp="1"/>
          </p:cNvGraphicFramePr>
          <p:nvPr>
            <p:extLst/>
          </p:nvPr>
        </p:nvGraphicFramePr>
        <p:xfrm>
          <a:off x="1524000" y="2873544"/>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endParaRPr lang="en-GB" sz="3200" dirty="0">
                        <a:solidFill>
                          <a:srgbClr val="FF0000"/>
                        </a:solidFill>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200" dirty="0">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solidFill>
                            <a:schemeClr val="tx1"/>
                          </a:solidFill>
                          <a:latin typeface="SassoonCRInfantMedium" panose="02000603020000020003" pitchFamily="2" charset="0"/>
                        </a:rPr>
                        <a:t>50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475740336"/>
                  </a:ext>
                </a:extLst>
              </a:tr>
            </a:tbl>
          </a:graphicData>
        </a:graphic>
      </p:graphicFrame>
      <p:cxnSp>
        <p:nvCxnSpPr>
          <p:cNvPr id="24" name="Straight Arrow Connector 23">
            <a:extLst>
              <a:ext uri="{FF2B5EF4-FFF2-40B4-BE49-F238E27FC236}">
                <a16:creationId xmlns:a16="http://schemas.microsoft.com/office/drawing/2014/main" id="{E057C1EE-025B-4801-AD3E-062359981B8A}"/>
              </a:ext>
            </a:extLst>
          </p:cNvPr>
          <p:cNvCxnSpPr/>
          <p:nvPr/>
        </p:nvCxnSpPr>
        <p:spPr>
          <a:xfrm flipH="1">
            <a:off x="2760953" y="3234323"/>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0DD4D33-B57A-459F-98F1-3BEB0986AB3A}"/>
              </a:ext>
            </a:extLst>
          </p:cNvPr>
          <p:cNvCxnSpPr>
            <a:cxnSpLocks/>
          </p:cNvCxnSpPr>
          <p:nvPr/>
        </p:nvCxnSpPr>
        <p:spPr>
          <a:xfrm>
            <a:off x="5186041" y="3237405"/>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6" name="Table 25">
            <a:extLst>
              <a:ext uri="{FF2B5EF4-FFF2-40B4-BE49-F238E27FC236}">
                <a16:creationId xmlns:a16="http://schemas.microsoft.com/office/drawing/2014/main" id="{6EB60E23-637A-4F71-A2C3-C7FF6BC5D498}"/>
              </a:ext>
            </a:extLst>
          </p:cNvPr>
          <p:cNvGraphicFramePr>
            <a:graphicFrameLocks noGrp="1"/>
          </p:cNvGraphicFramePr>
          <p:nvPr>
            <p:extLst/>
          </p:nvPr>
        </p:nvGraphicFramePr>
        <p:xfrm>
          <a:off x="1524000" y="3906205"/>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endParaRPr lang="en-GB" sz="3200" dirty="0">
                        <a:solidFill>
                          <a:srgbClr val="FF0000"/>
                        </a:solidFill>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latin typeface="SassoonCRInfantMedium" panose="02000603020000020003" pitchFamily="2" charset="0"/>
                        </a:rPr>
                        <a:t>30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200" dirty="0">
                        <a:solidFill>
                          <a:srgbClr val="FF0000"/>
                        </a:solidFill>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5740336"/>
                  </a:ext>
                </a:extLst>
              </a:tr>
            </a:tbl>
          </a:graphicData>
        </a:graphic>
      </p:graphicFrame>
      <p:cxnSp>
        <p:nvCxnSpPr>
          <p:cNvPr id="27" name="Straight Arrow Connector 26">
            <a:extLst>
              <a:ext uri="{FF2B5EF4-FFF2-40B4-BE49-F238E27FC236}">
                <a16:creationId xmlns:a16="http://schemas.microsoft.com/office/drawing/2014/main" id="{30182E58-C5BD-4613-AF98-86CBDA7D2587}"/>
              </a:ext>
            </a:extLst>
          </p:cNvPr>
          <p:cNvCxnSpPr/>
          <p:nvPr/>
        </p:nvCxnSpPr>
        <p:spPr>
          <a:xfrm flipH="1">
            <a:off x="2760953" y="4266984"/>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D4973C7-CC67-410E-B7E7-16EB1F036BDB}"/>
              </a:ext>
            </a:extLst>
          </p:cNvPr>
          <p:cNvCxnSpPr>
            <a:cxnSpLocks/>
          </p:cNvCxnSpPr>
          <p:nvPr/>
        </p:nvCxnSpPr>
        <p:spPr>
          <a:xfrm>
            <a:off x="5186041" y="4270066"/>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9" name="Table 28">
            <a:extLst>
              <a:ext uri="{FF2B5EF4-FFF2-40B4-BE49-F238E27FC236}">
                <a16:creationId xmlns:a16="http://schemas.microsoft.com/office/drawing/2014/main" id="{118F6154-1C2E-471D-8B9F-6CD948A8A2DA}"/>
              </a:ext>
            </a:extLst>
          </p:cNvPr>
          <p:cNvGraphicFramePr>
            <a:graphicFrameLocks noGrp="1"/>
          </p:cNvGraphicFramePr>
          <p:nvPr>
            <p:extLst/>
          </p:nvPr>
        </p:nvGraphicFramePr>
        <p:xfrm>
          <a:off x="1524000" y="4938866"/>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r>
                        <a:rPr lang="en-GB" sz="3200" dirty="0">
                          <a:latin typeface="SassoonCRInfantMedium" panose="02000603020000020003" pitchFamily="2" charset="0"/>
                        </a:rPr>
                        <a:t>10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200" dirty="0">
                        <a:solidFill>
                          <a:srgbClr val="FF0000"/>
                        </a:solidFill>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200" dirty="0">
                        <a:solidFill>
                          <a:srgbClr val="FF0000"/>
                        </a:solidFill>
                        <a:latin typeface="SassoonCRInfantMedium" panose="02000603020000020003"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5740336"/>
                  </a:ext>
                </a:extLst>
              </a:tr>
            </a:tbl>
          </a:graphicData>
        </a:graphic>
      </p:graphicFrame>
      <p:cxnSp>
        <p:nvCxnSpPr>
          <p:cNvPr id="30" name="Straight Arrow Connector 29">
            <a:extLst>
              <a:ext uri="{FF2B5EF4-FFF2-40B4-BE49-F238E27FC236}">
                <a16:creationId xmlns:a16="http://schemas.microsoft.com/office/drawing/2014/main" id="{29412F60-4537-4844-BBA3-11C6C775ECCD}"/>
              </a:ext>
            </a:extLst>
          </p:cNvPr>
          <p:cNvCxnSpPr/>
          <p:nvPr/>
        </p:nvCxnSpPr>
        <p:spPr>
          <a:xfrm flipH="1">
            <a:off x="2760953" y="5299645"/>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2944D1E-ABB7-4956-A6A6-3F0D30D9F8E8}"/>
              </a:ext>
            </a:extLst>
          </p:cNvPr>
          <p:cNvCxnSpPr>
            <a:cxnSpLocks/>
          </p:cNvCxnSpPr>
          <p:nvPr/>
        </p:nvCxnSpPr>
        <p:spPr>
          <a:xfrm>
            <a:off x="5186041" y="5302727"/>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2714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US"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function machines below.</a:t>
            </a: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US"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000" u="sng" dirty="0">
              <a:solidFill>
                <a:schemeClr val="bg2">
                  <a:lumMod val="50000"/>
                </a:schemeClr>
              </a:solidFill>
              <a:latin typeface="SassoonCRInfantMedium" panose="02000603020000020003" pitchFamily="2" charset="0"/>
            </a:endParaRPr>
          </a:p>
          <a:p>
            <a:pPr marL="88900" algn="ctr"/>
            <a:endParaRPr lang="en-GB" sz="2800" dirty="0">
              <a:solidFill>
                <a:schemeClr val="bg2">
                  <a:lumMod val="25000"/>
                </a:schemeClr>
              </a:solidFill>
              <a:latin typeface="SassoonCRInfantMedium" panose="02000603020000020003" pitchFamily="2" charset="0"/>
            </a:endParaRPr>
          </a:p>
        </p:txBody>
      </p:sp>
      <p:graphicFrame>
        <p:nvGraphicFramePr>
          <p:cNvPr id="5" name="Table 4">
            <a:extLst>
              <a:ext uri="{FF2B5EF4-FFF2-40B4-BE49-F238E27FC236}">
                <a16:creationId xmlns:a16="http://schemas.microsoft.com/office/drawing/2014/main" id="{9A001C82-0208-451D-81EE-3DEBB73FE2B3}"/>
              </a:ext>
            </a:extLst>
          </p:cNvPr>
          <p:cNvGraphicFramePr>
            <a:graphicFrameLocks noGrp="1"/>
          </p:cNvGraphicFramePr>
          <p:nvPr/>
        </p:nvGraphicFramePr>
        <p:xfrm>
          <a:off x="1524000" y="1840883"/>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r>
                        <a:rPr lang="en-GB" sz="3200" dirty="0">
                          <a:solidFill>
                            <a:srgbClr val="FF0000"/>
                          </a:solidFill>
                          <a:latin typeface="SassoonCRInfantMedium" panose="02000603020000020003" pitchFamily="2" charset="0"/>
                        </a:rPr>
                        <a:t>40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latin typeface="SassoonCRInfantMedium" panose="02000603020000020003" pitchFamily="2" charset="0"/>
                        </a:rPr>
                        <a:t>50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solidFill>
                            <a:srgbClr val="FF0000"/>
                          </a:solidFill>
                          <a:latin typeface="SassoonCRInfantMedium" panose="02000603020000020003" pitchFamily="2" charset="0"/>
                        </a:rPr>
                        <a:t>60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5740336"/>
                  </a:ext>
                </a:extLst>
              </a:tr>
            </a:tbl>
          </a:graphicData>
        </a:graphic>
      </p:graphicFrame>
      <p:cxnSp>
        <p:nvCxnSpPr>
          <p:cNvPr id="7" name="Straight Arrow Connector 6">
            <a:extLst>
              <a:ext uri="{FF2B5EF4-FFF2-40B4-BE49-F238E27FC236}">
                <a16:creationId xmlns:a16="http://schemas.microsoft.com/office/drawing/2014/main" id="{74A84997-2436-4A29-B716-72BBB09362CE}"/>
              </a:ext>
            </a:extLst>
          </p:cNvPr>
          <p:cNvCxnSpPr/>
          <p:nvPr/>
        </p:nvCxnSpPr>
        <p:spPr>
          <a:xfrm flipH="1">
            <a:off x="2760953" y="2201662"/>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1562DDA-2779-4405-8BE8-B19836BDD334}"/>
              </a:ext>
            </a:extLst>
          </p:cNvPr>
          <p:cNvCxnSpPr>
            <a:cxnSpLocks/>
          </p:cNvCxnSpPr>
          <p:nvPr/>
        </p:nvCxnSpPr>
        <p:spPr>
          <a:xfrm>
            <a:off x="5186041" y="2204744"/>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3" name="Table 22">
            <a:extLst>
              <a:ext uri="{FF2B5EF4-FFF2-40B4-BE49-F238E27FC236}">
                <a16:creationId xmlns:a16="http://schemas.microsoft.com/office/drawing/2014/main" id="{CD18254A-6B0A-4C4F-B90B-5ED40EC53DD0}"/>
              </a:ext>
            </a:extLst>
          </p:cNvPr>
          <p:cNvGraphicFramePr>
            <a:graphicFrameLocks noGrp="1"/>
          </p:cNvGraphicFramePr>
          <p:nvPr>
            <p:extLst/>
          </p:nvPr>
        </p:nvGraphicFramePr>
        <p:xfrm>
          <a:off x="1524000" y="2873544"/>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r>
                        <a:rPr lang="en-GB" sz="3200" dirty="0">
                          <a:solidFill>
                            <a:srgbClr val="FF0000"/>
                          </a:solidFill>
                          <a:latin typeface="SassoonCRInfantMedium" panose="02000603020000020003" pitchFamily="2" charset="0"/>
                        </a:rPr>
                        <a:t>30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solidFill>
                            <a:srgbClr val="FF0000"/>
                          </a:solidFill>
                          <a:latin typeface="SassoonCRInfantMedium" panose="02000603020000020003" pitchFamily="2" charset="0"/>
                        </a:rPr>
                        <a:t>40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solidFill>
                            <a:schemeClr val="tx1"/>
                          </a:solidFill>
                          <a:latin typeface="SassoonCRInfantMedium" panose="02000603020000020003" pitchFamily="2" charset="0"/>
                        </a:rPr>
                        <a:t>50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475740336"/>
                  </a:ext>
                </a:extLst>
              </a:tr>
            </a:tbl>
          </a:graphicData>
        </a:graphic>
      </p:graphicFrame>
      <p:cxnSp>
        <p:nvCxnSpPr>
          <p:cNvPr id="24" name="Straight Arrow Connector 23">
            <a:extLst>
              <a:ext uri="{FF2B5EF4-FFF2-40B4-BE49-F238E27FC236}">
                <a16:creationId xmlns:a16="http://schemas.microsoft.com/office/drawing/2014/main" id="{E057C1EE-025B-4801-AD3E-062359981B8A}"/>
              </a:ext>
            </a:extLst>
          </p:cNvPr>
          <p:cNvCxnSpPr/>
          <p:nvPr/>
        </p:nvCxnSpPr>
        <p:spPr>
          <a:xfrm flipH="1">
            <a:off x="2760953" y="3234323"/>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0DD4D33-B57A-459F-98F1-3BEB0986AB3A}"/>
              </a:ext>
            </a:extLst>
          </p:cNvPr>
          <p:cNvCxnSpPr>
            <a:cxnSpLocks/>
          </p:cNvCxnSpPr>
          <p:nvPr/>
        </p:nvCxnSpPr>
        <p:spPr>
          <a:xfrm>
            <a:off x="5186041" y="3237405"/>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6" name="Table 25">
            <a:extLst>
              <a:ext uri="{FF2B5EF4-FFF2-40B4-BE49-F238E27FC236}">
                <a16:creationId xmlns:a16="http://schemas.microsoft.com/office/drawing/2014/main" id="{6EB60E23-637A-4F71-A2C3-C7FF6BC5D498}"/>
              </a:ext>
            </a:extLst>
          </p:cNvPr>
          <p:cNvGraphicFramePr>
            <a:graphicFrameLocks noGrp="1"/>
          </p:cNvGraphicFramePr>
          <p:nvPr/>
        </p:nvGraphicFramePr>
        <p:xfrm>
          <a:off x="1524000" y="3906205"/>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r>
                        <a:rPr lang="en-GB" sz="3200" dirty="0">
                          <a:solidFill>
                            <a:srgbClr val="FF0000"/>
                          </a:solidFill>
                          <a:latin typeface="SassoonCRInfantMedium" panose="02000603020000020003" pitchFamily="2" charset="0"/>
                        </a:rPr>
                        <a:t>20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latin typeface="SassoonCRInfantMedium" panose="02000603020000020003" pitchFamily="2" charset="0"/>
                        </a:rPr>
                        <a:t>30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solidFill>
                            <a:srgbClr val="FF0000"/>
                          </a:solidFill>
                          <a:latin typeface="SassoonCRInfantMedium" panose="02000603020000020003" pitchFamily="2" charset="0"/>
                        </a:rPr>
                        <a:t>40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5740336"/>
                  </a:ext>
                </a:extLst>
              </a:tr>
            </a:tbl>
          </a:graphicData>
        </a:graphic>
      </p:graphicFrame>
      <p:cxnSp>
        <p:nvCxnSpPr>
          <p:cNvPr id="27" name="Straight Arrow Connector 26">
            <a:extLst>
              <a:ext uri="{FF2B5EF4-FFF2-40B4-BE49-F238E27FC236}">
                <a16:creationId xmlns:a16="http://schemas.microsoft.com/office/drawing/2014/main" id="{30182E58-C5BD-4613-AF98-86CBDA7D2587}"/>
              </a:ext>
            </a:extLst>
          </p:cNvPr>
          <p:cNvCxnSpPr/>
          <p:nvPr/>
        </p:nvCxnSpPr>
        <p:spPr>
          <a:xfrm flipH="1">
            <a:off x="2760953" y="4266984"/>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D4973C7-CC67-410E-B7E7-16EB1F036BDB}"/>
              </a:ext>
            </a:extLst>
          </p:cNvPr>
          <p:cNvCxnSpPr>
            <a:cxnSpLocks/>
          </p:cNvCxnSpPr>
          <p:nvPr/>
        </p:nvCxnSpPr>
        <p:spPr>
          <a:xfrm>
            <a:off x="5186041" y="4270066"/>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9" name="Table 28">
            <a:extLst>
              <a:ext uri="{FF2B5EF4-FFF2-40B4-BE49-F238E27FC236}">
                <a16:creationId xmlns:a16="http://schemas.microsoft.com/office/drawing/2014/main" id="{118F6154-1C2E-471D-8B9F-6CD948A8A2DA}"/>
              </a:ext>
            </a:extLst>
          </p:cNvPr>
          <p:cNvGraphicFramePr>
            <a:graphicFrameLocks noGrp="1"/>
          </p:cNvGraphicFramePr>
          <p:nvPr/>
        </p:nvGraphicFramePr>
        <p:xfrm>
          <a:off x="1524000" y="4938866"/>
          <a:ext cx="6096000" cy="760274"/>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1856111238"/>
                    </a:ext>
                  </a:extLst>
                </a:gridCol>
                <a:gridCol w="1219200">
                  <a:extLst>
                    <a:ext uri="{9D8B030D-6E8A-4147-A177-3AD203B41FA5}">
                      <a16:colId xmlns:a16="http://schemas.microsoft.com/office/drawing/2014/main" val="721326968"/>
                    </a:ext>
                  </a:extLst>
                </a:gridCol>
                <a:gridCol w="1219200">
                  <a:extLst>
                    <a:ext uri="{9D8B030D-6E8A-4147-A177-3AD203B41FA5}">
                      <a16:colId xmlns:a16="http://schemas.microsoft.com/office/drawing/2014/main" val="3544060807"/>
                    </a:ext>
                  </a:extLst>
                </a:gridCol>
                <a:gridCol w="1219200">
                  <a:extLst>
                    <a:ext uri="{9D8B030D-6E8A-4147-A177-3AD203B41FA5}">
                      <a16:colId xmlns:a16="http://schemas.microsoft.com/office/drawing/2014/main" val="2332690725"/>
                    </a:ext>
                  </a:extLst>
                </a:gridCol>
                <a:gridCol w="1219200">
                  <a:extLst>
                    <a:ext uri="{9D8B030D-6E8A-4147-A177-3AD203B41FA5}">
                      <a16:colId xmlns:a16="http://schemas.microsoft.com/office/drawing/2014/main" val="1868649177"/>
                    </a:ext>
                  </a:extLst>
                </a:gridCol>
              </a:tblGrid>
              <a:tr h="760274">
                <a:tc>
                  <a:txBody>
                    <a:bodyPr/>
                    <a:lstStyle/>
                    <a:p>
                      <a:pPr algn="ctr"/>
                      <a:r>
                        <a:rPr lang="en-GB" sz="3200" dirty="0">
                          <a:latin typeface="SassoonCRInfantMedium" panose="02000603020000020003" pitchFamily="2" charset="0"/>
                        </a:rPr>
                        <a:t>10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solidFill>
                            <a:srgbClr val="FF0000"/>
                          </a:solidFill>
                          <a:latin typeface="SassoonCRInfantMedium" panose="02000603020000020003" pitchFamily="2" charset="0"/>
                        </a:rPr>
                        <a:t>20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accent2"/>
                          </a:solidFill>
                          <a:latin typeface="SassoonCRInfantMedium" panose="02000603020000020003" pitchFamily="2" charset="0"/>
                        </a:rPr>
                        <a:t>+10</a:t>
                      </a: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dirty="0">
                          <a:solidFill>
                            <a:srgbClr val="FF0000"/>
                          </a:solidFill>
                          <a:latin typeface="SassoonCRInfantMedium" panose="02000603020000020003" pitchFamily="2" charset="0"/>
                        </a:rPr>
                        <a:t>30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5740336"/>
                  </a:ext>
                </a:extLst>
              </a:tr>
            </a:tbl>
          </a:graphicData>
        </a:graphic>
      </p:graphicFrame>
      <p:cxnSp>
        <p:nvCxnSpPr>
          <p:cNvPr id="30" name="Straight Arrow Connector 29">
            <a:extLst>
              <a:ext uri="{FF2B5EF4-FFF2-40B4-BE49-F238E27FC236}">
                <a16:creationId xmlns:a16="http://schemas.microsoft.com/office/drawing/2014/main" id="{29412F60-4537-4844-BBA3-11C6C775ECCD}"/>
              </a:ext>
            </a:extLst>
          </p:cNvPr>
          <p:cNvCxnSpPr/>
          <p:nvPr/>
        </p:nvCxnSpPr>
        <p:spPr>
          <a:xfrm flipH="1">
            <a:off x="2760953" y="5299645"/>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2944D1E-ABB7-4956-A6A6-3F0D30D9F8E8}"/>
              </a:ext>
            </a:extLst>
          </p:cNvPr>
          <p:cNvCxnSpPr>
            <a:cxnSpLocks/>
          </p:cNvCxnSpPr>
          <p:nvPr/>
        </p:nvCxnSpPr>
        <p:spPr>
          <a:xfrm>
            <a:off x="5186041" y="5302727"/>
            <a:ext cx="118960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3718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the gaps in the number lines below.</a:t>
            </a:r>
          </a:p>
        </p:txBody>
      </p:sp>
      <p:graphicFrame>
        <p:nvGraphicFramePr>
          <p:cNvPr id="7" name="Table 6">
            <a:extLst>
              <a:ext uri="{FF2B5EF4-FFF2-40B4-BE49-F238E27FC236}">
                <a16:creationId xmlns:a16="http://schemas.microsoft.com/office/drawing/2014/main" id="{FBFD2BBA-02A8-4D36-B2E0-0DA517FDF450}"/>
              </a:ext>
            </a:extLst>
          </p:cNvPr>
          <p:cNvGraphicFramePr>
            <a:graphicFrameLocks noGrp="1"/>
          </p:cNvGraphicFramePr>
          <p:nvPr>
            <p:extLst/>
          </p:nvPr>
        </p:nvGraphicFramePr>
        <p:xfrm>
          <a:off x="674076" y="2274684"/>
          <a:ext cx="7795851" cy="961864"/>
        </p:xfrm>
        <a:graphic>
          <a:graphicData uri="http://schemas.openxmlformats.org/drawingml/2006/table">
            <a:tbl>
              <a:tblPr firstRow="1" bandRow="1">
                <a:tableStyleId>{5940675A-B579-460E-94D1-54222C63F5DA}</a:tableStyleId>
              </a:tblPr>
              <a:tblGrid>
                <a:gridCol w="1113693">
                  <a:extLst>
                    <a:ext uri="{9D8B030D-6E8A-4147-A177-3AD203B41FA5}">
                      <a16:colId xmlns:a16="http://schemas.microsoft.com/office/drawing/2014/main" val="2310610606"/>
                    </a:ext>
                  </a:extLst>
                </a:gridCol>
                <a:gridCol w="1113693">
                  <a:extLst>
                    <a:ext uri="{9D8B030D-6E8A-4147-A177-3AD203B41FA5}">
                      <a16:colId xmlns:a16="http://schemas.microsoft.com/office/drawing/2014/main" val="897586335"/>
                    </a:ext>
                  </a:extLst>
                </a:gridCol>
                <a:gridCol w="1113693">
                  <a:extLst>
                    <a:ext uri="{9D8B030D-6E8A-4147-A177-3AD203B41FA5}">
                      <a16:colId xmlns:a16="http://schemas.microsoft.com/office/drawing/2014/main" val="3344139484"/>
                    </a:ext>
                  </a:extLst>
                </a:gridCol>
                <a:gridCol w="1113693">
                  <a:extLst>
                    <a:ext uri="{9D8B030D-6E8A-4147-A177-3AD203B41FA5}">
                      <a16:colId xmlns:a16="http://schemas.microsoft.com/office/drawing/2014/main" val="4095701660"/>
                    </a:ext>
                  </a:extLst>
                </a:gridCol>
                <a:gridCol w="1113693">
                  <a:extLst>
                    <a:ext uri="{9D8B030D-6E8A-4147-A177-3AD203B41FA5}">
                      <a16:colId xmlns:a16="http://schemas.microsoft.com/office/drawing/2014/main" val="822315185"/>
                    </a:ext>
                  </a:extLst>
                </a:gridCol>
                <a:gridCol w="1113693">
                  <a:extLst>
                    <a:ext uri="{9D8B030D-6E8A-4147-A177-3AD203B41FA5}">
                      <a16:colId xmlns:a16="http://schemas.microsoft.com/office/drawing/2014/main" val="1621071412"/>
                    </a:ext>
                  </a:extLst>
                </a:gridCol>
                <a:gridCol w="1113693">
                  <a:extLst>
                    <a:ext uri="{9D8B030D-6E8A-4147-A177-3AD203B41FA5}">
                      <a16:colId xmlns:a16="http://schemas.microsoft.com/office/drawing/2014/main" val="1135097128"/>
                    </a:ext>
                  </a:extLst>
                </a:gridCol>
              </a:tblGrid>
              <a:tr h="961864">
                <a:tc>
                  <a:txBody>
                    <a:bodyPr/>
                    <a:lstStyle/>
                    <a:p>
                      <a:pPr algn="ctr"/>
                      <a:r>
                        <a:rPr lang="en-GB" sz="3700" dirty="0">
                          <a:latin typeface="SassoonCRInfantMedium" panose="02000603020000020003" pitchFamily="2" charset="0"/>
                        </a:rPr>
                        <a:t>17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3700" dirty="0">
                        <a:latin typeface="SassoonCRInfantMedium" panose="02000603020000020003" pitchFamily="2" charset="0"/>
                      </a:endParaRP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3700" dirty="0">
                        <a:latin typeface="SassoonCRInfantMedium" panose="02000603020000020003" pitchFamily="2" charset="0"/>
                      </a:endParaRP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47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3700" dirty="0">
                        <a:latin typeface="SassoonCRInfantMedium" panose="02000603020000020003" pitchFamily="2" charset="0"/>
                      </a:endParaRP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67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77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9123551"/>
                  </a:ext>
                </a:extLst>
              </a:tr>
            </a:tbl>
          </a:graphicData>
        </a:graphic>
      </p:graphicFrame>
      <p:graphicFrame>
        <p:nvGraphicFramePr>
          <p:cNvPr id="9" name="Table 8">
            <a:extLst>
              <a:ext uri="{FF2B5EF4-FFF2-40B4-BE49-F238E27FC236}">
                <a16:creationId xmlns:a16="http://schemas.microsoft.com/office/drawing/2014/main" id="{B6871FFA-2418-47D9-9F5E-37ECA1B94BDB}"/>
              </a:ext>
            </a:extLst>
          </p:cNvPr>
          <p:cNvGraphicFramePr>
            <a:graphicFrameLocks noGrp="1"/>
          </p:cNvGraphicFramePr>
          <p:nvPr>
            <p:extLst/>
          </p:nvPr>
        </p:nvGraphicFramePr>
        <p:xfrm>
          <a:off x="674076" y="3702671"/>
          <a:ext cx="7795851" cy="961864"/>
        </p:xfrm>
        <a:graphic>
          <a:graphicData uri="http://schemas.openxmlformats.org/drawingml/2006/table">
            <a:tbl>
              <a:tblPr firstRow="1" bandRow="1">
                <a:tableStyleId>{5940675A-B579-460E-94D1-54222C63F5DA}</a:tableStyleId>
              </a:tblPr>
              <a:tblGrid>
                <a:gridCol w="1113693">
                  <a:extLst>
                    <a:ext uri="{9D8B030D-6E8A-4147-A177-3AD203B41FA5}">
                      <a16:colId xmlns:a16="http://schemas.microsoft.com/office/drawing/2014/main" val="2310610606"/>
                    </a:ext>
                  </a:extLst>
                </a:gridCol>
                <a:gridCol w="1113693">
                  <a:extLst>
                    <a:ext uri="{9D8B030D-6E8A-4147-A177-3AD203B41FA5}">
                      <a16:colId xmlns:a16="http://schemas.microsoft.com/office/drawing/2014/main" val="897586335"/>
                    </a:ext>
                  </a:extLst>
                </a:gridCol>
                <a:gridCol w="1113693">
                  <a:extLst>
                    <a:ext uri="{9D8B030D-6E8A-4147-A177-3AD203B41FA5}">
                      <a16:colId xmlns:a16="http://schemas.microsoft.com/office/drawing/2014/main" val="3344139484"/>
                    </a:ext>
                  </a:extLst>
                </a:gridCol>
                <a:gridCol w="1113693">
                  <a:extLst>
                    <a:ext uri="{9D8B030D-6E8A-4147-A177-3AD203B41FA5}">
                      <a16:colId xmlns:a16="http://schemas.microsoft.com/office/drawing/2014/main" val="4095701660"/>
                    </a:ext>
                  </a:extLst>
                </a:gridCol>
                <a:gridCol w="1113693">
                  <a:extLst>
                    <a:ext uri="{9D8B030D-6E8A-4147-A177-3AD203B41FA5}">
                      <a16:colId xmlns:a16="http://schemas.microsoft.com/office/drawing/2014/main" val="822315185"/>
                    </a:ext>
                  </a:extLst>
                </a:gridCol>
                <a:gridCol w="1113693">
                  <a:extLst>
                    <a:ext uri="{9D8B030D-6E8A-4147-A177-3AD203B41FA5}">
                      <a16:colId xmlns:a16="http://schemas.microsoft.com/office/drawing/2014/main" val="1621071412"/>
                    </a:ext>
                  </a:extLst>
                </a:gridCol>
                <a:gridCol w="1113693">
                  <a:extLst>
                    <a:ext uri="{9D8B030D-6E8A-4147-A177-3AD203B41FA5}">
                      <a16:colId xmlns:a16="http://schemas.microsoft.com/office/drawing/2014/main" val="1135097128"/>
                    </a:ext>
                  </a:extLst>
                </a:gridCol>
              </a:tblGrid>
              <a:tr h="961864">
                <a:tc>
                  <a:txBody>
                    <a:bodyPr/>
                    <a:lstStyle/>
                    <a:p>
                      <a:pPr algn="ctr"/>
                      <a:r>
                        <a:rPr lang="en-GB" sz="3700" dirty="0">
                          <a:latin typeface="SassoonCRInfantMedium" panose="02000603020000020003" pitchFamily="2" charset="0"/>
                        </a:rPr>
                        <a:t>79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69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3700" dirty="0">
                        <a:latin typeface="SassoonCRInfantMedium" panose="02000603020000020003" pitchFamily="2" charset="0"/>
                      </a:endParaRP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3700" dirty="0">
                        <a:latin typeface="SassoonCRInfantMedium" panose="02000603020000020003" pitchFamily="2" charset="0"/>
                      </a:endParaRP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39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29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3700" dirty="0">
                        <a:latin typeface="SassoonCRInfantMedium" panose="02000603020000020003" pitchFamily="2" charset="0"/>
                      </a:endParaRP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9123551"/>
                  </a:ext>
                </a:extLst>
              </a:tr>
            </a:tbl>
          </a:graphicData>
        </a:graphic>
      </p:graphicFrame>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the gaps in the number lines below.</a:t>
            </a:r>
          </a:p>
        </p:txBody>
      </p:sp>
      <p:graphicFrame>
        <p:nvGraphicFramePr>
          <p:cNvPr id="7" name="Table 6">
            <a:extLst>
              <a:ext uri="{FF2B5EF4-FFF2-40B4-BE49-F238E27FC236}">
                <a16:creationId xmlns:a16="http://schemas.microsoft.com/office/drawing/2014/main" id="{FBFD2BBA-02A8-4D36-B2E0-0DA517FDF450}"/>
              </a:ext>
            </a:extLst>
          </p:cNvPr>
          <p:cNvGraphicFramePr>
            <a:graphicFrameLocks noGrp="1"/>
          </p:cNvGraphicFramePr>
          <p:nvPr>
            <p:extLst/>
          </p:nvPr>
        </p:nvGraphicFramePr>
        <p:xfrm>
          <a:off x="674076" y="2274684"/>
          <a:ext cx="7795851" cy="961864"/>
        </p:xfrm>
        <a:graphic>
          <a:graphicData uri="http://schemas.openxmlformats.org/drawingml/2006/table">
            <a:tbl>
              <a:tblPr firstRow="1" bandRow="1">
                <a:tableStyleId>{5940675A-B579-460E-94D1-54222C63F5DA}</a:tableStyleId>
              </a:tblPr>
              <a:tblGrid>
                <a:gridCol w="1113693">
                  <a:extLst>
                    <a:ext uri="{9D8B030D-6E8A-4147-A177-3AD203B41FA5}">
                      <a16:colId xmlns:a16="http://schemas.microsoft.com/office/drawing/2014/main" val="2310610606"/>
                    </a:ext>
                  </a:extLst>
                </a:gridCol>
                <a:gridCol w="1113693">
                  <a:extLst>
                    <a:ext uri="{9D8B030D-6E8A-4147-A177-3AD203B41FA5}">
                      <a16:colId xmlns:a16="http://schemas.microsoft.com/office/drawing/2014/main" val="897586335"/>
                    </a:ext>
                  </a:extLst>
                </a:gridCol>
                <a:gridCol w="1113693">
                  <a:extLst>
                    <a:ext uri="{9D8B030D-6E8A-4147-A177-3AD203B41FA5}">
                      <a16:colId xmlns:a16="http://schemas.microsoft.com/office/drawing/2014/main" val="3344139484"/>
                    </a:ext>
                  </a:extLst>
                </a:gridCol>
                <a:gridCol w="1113693">
                  <a:extLst>
                    <a:ext uri="{9D8B030D-6E8A-4147-A177-3AD203B41FA5}">
                      <a16:colId xmlns:a16="http://schemas.microsoft.com/office/drawing/2014/main" val="4095701660"/>
                    </a:ext>
                  </a:extLst>
                </a:gridCol>
                <a:gridCol w="1113693">
                  <a:extLst>
                    <a:ext uri="{9D8B030D-6E8A-4147-A177-3AD203B41FA5}">
                      <a16:colId xmlns:a16="http://schemas.microsoft.com/office/drawing/2014/main" val="822315185"/>
                    </a:ext>
                  </a:extLst>
                </a:gridCol>
                <a:gridCol w="1113693">
                  <a:extLst>
                    <a:ext uri="{9D8B030D-6E8A-4147-A177-3AD203B41FA5}">
                      <a16:colId xmlns:a16="http://schemas.microsoft.com/office/drawing/2014/main" val="1621071412"/>
                    </a:ext>
                  </a:extLst>
                </a:gridCol>
                <a:gridCol w="1113693">
                  <a:extLst>
                    <a:ext uri="{9D8B030D-6E8A-4147-A177-3AD203B41FA5}">
                      <a16:colId xmlns:a16="http://schemas.microsoft.com/office/drawing/2014/main" val="1135097128"/>
                    </a:ext>
                  </a:extLst>
                </a:gridCol>
              </a:tblGrid>
              <a:tr h="961864">
                <a:tc>
                  <a:txBody>
                    <a:bodyPr/>
                    <a:lstStyle/>
                    <a:p>
                      <a:pPr algn="ctr"/>
                      <a:r>
                        <a:rPr lang="en-GB" sz="3700" dirty="0">
                          <a:latin typeface="SassoonCRInfantMedium" panose="02000603020000020003" pitchFamily="2" charset="0"/>
                        </a:rPr>
                        <a:t>17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solidFill>
                            <a:srgbClr val="FF0000"/>
                          </a:solidFill>
                          <a:latin typeface="SassoonCRInfantMedium" panose="02000603020000020003" pitchFamily="2" charset="0"/>
                        </a:rPr>
                        <a:t>27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solidFill>
                            <a:srgbClr val="FF0000"/>
                          </a:solidFill>
                          <a:latin typeface="SassoonCRInfantMedium" panose="02000603020000020003" pitchFamily="2" charset="0"/>
                        </a:rPr>
                        <a:t>37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47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solidFill>
                            <a:srgbClr val="FF0000"/>
                          </a:solidFill>
                          <a:latin typeface="SassoonCRInfantMedium" panose="02000603020000020003" pitchFamily="2" charset="0"/>
                        </a:rPr>
                        <a:t>57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67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77</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9123551"/>
                  </a:ext>
                </a:extLst>
              </a:tr>
            </a:tbl>
          </a:graphicData>
        </a:graphic>
      </p:graphicFrame>
      <p:graphicFrame>
        <p:nvGraphicFramePr>
          <p:cNvPr id="9" name="Table 8">
            <a:extLst>
              <a:ext uri="{FF2B5EF4-FFF2-40B4-BE49-F238E27FC236}">
                <a16:creationId xmlns:a16="http://schemas.microsoft.com/office/drawing/2014/main" id="{B6871FFA-2418-47D9-9F5E-37ECA1B94BDB}"/>
              </a:ext>
            </a:extLst>
          </p:cNvPr>
          <p:cNvGraphicFramePr>
            <a:graphicFrameLocks noGrp="1"/>
          </p:cNvGraphicFramePr>
          <p:nvPr>
            <p:extLst/>
          </p:nvPr>
        </p:nvGraphicFramePr>
        <p:xfrm>
          <a:off x="674076" y="3702671"/>
          <a:ext cx="7795851" cy="961864"/>
        </p:xfrm>
        <a:graphic>
          <a:graphicData uri="http://schemas.openxmlformats.org/drawingml/2006/table">
            <a:tbl>
              <a:tblPr firstRow="1" bandRow="1">
                <a:tableStyleId>{5940675A-B579-460E-94D1-54222C63F5DA}</a:tableStyleId>
              </a:tblPr>
              <a:tblGrid>
                <a:gridCol w="1113693">
                  <a:extLst>
                    <a:ext uri="{9D8B030D-6E8A-4147-A177-3AD203B41FA5}">
                      <a16:colId xmlns:a16="http://schemas.microsoft.com/office/drawing/2014/main" val="2310610606"/>
                    </a:ext>
                  </a:extLst>
                </a:gridCol>
                <a:gridCol w="1113693">
                  <a:extLst>
                    <a:ext uri="{9D8B030D-6E8A-4147-A177-3AD203B41FA5}">
                      <a16:colId xmlns:a16="http://schemas.microsoft.com/office/drawing/2014/main" val="897586335"/>
                    </a:ext>
                  </a:extLst>
                </a:gridCol>
                <a:gridCol w="1113693">
                  <a:extLst>
                    <a:ext uri="{9D8B030D-6E8A-4147-A177-3AD203B41FA5}">
                      <a16:colId xmlns:a16="http://schemas.microsoft.com/office/drawing/2014/main" val="3344139484"/>
                    </a:ext>
                  </a:extLst>
                </a:gridCol>
                <a:gridCol w="1113693">
                  <a:extLst>
                    <a:ext uri="{9D8B030D-6E8A-4147-A177-3AD203B41FA5}">
                      <a16:colId xmlns:a16="http://schemas.microsoft.com/office/drawing/2014/main" val="4095701660"/>
                    </a:ext>
                  </a:extLst>
                </a:gridCol>
                <a:gridCol w="1113693">
                  <a:extLst>
                    <a:ext uri="{9D8B030D-6E8A-4147-A177-3AD203B41FA5}">
                      <a16:colId xmlns:a16="http://schemas.microsoft.com/office/drawing/2014/main" val="822315185"/>
                    </a:ext>
                  </a:extLst>
                </a:gridCol>
                <a:gridCol w="1113693">
                  <a:extLst>
                    <a:ext uri="{9D8B030D-6E8A-4147-A177-3AD203B41FA5}">
                      <a16:colId xmlns:a16="http://schemas.microsoft.com/office/drawing/2014/main" val="1621071412"/>
                    </a:ext>
                  </a:extLst>
                </a:gridCol>
                <a:gridCol w="1113693">
                  <a:extLst>
                    <a:ext uri="{9D8B030D-6E8A-4147-A177-3AD203B41FA5}">
                      <a16:colId xmlns:a16="http://schemas.microsoft.com/office/drawing/2014/main" val="1135097128"/>
                    </a:ext>
                  </a:extLst>
                </a:gridCol>
              </a:tblGrid>
              <a:tr h="961864">
                <a:tc>
                  <a:txBody>
                    <a:bodyPr/>
                    <a:lstStyle/>
                    <a:p>
                      <a:pPr algn="ctr"/>
                      <a:r>
                        <a:rPr lang="en-GB" sz="3700" dirty="0">
                          <a:latin typeface="SassoonCRInfantMedium" panose="02000603020000020003" pitchFamily="2" charset="0"/>
                        </a:rPr>
                        <a:t>79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69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solidFill>
                            <a:srgbClr val="FF0000"/>
                          </a:solidFill>
                          <a:latin typeface="SassoonCRInfantMedium" panose="02000603020000020003" pitchFamily="2" charset="0"/>
                        </a:rPr>
                        <a:t>59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solidFill>
                            <a:srgbClr val="FF0000"/>
                          </a:solidFill>
                          <a:latin typeface="SassoonCRInfantMedium" panose="02000603020000020003" pitchFamily="2" charset="0"/>
                        </a:rPr>
                        <a:t>49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39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latin typeface="SassoonCRInfantMedium" panose="02000603020000020003" pitchFamily="2" charset="0"/>
                        </a:rPr>
                        <a:t>29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GB" sz="3700" dirty="0">
                          <a:solidFill>
                            <a:srgbClr val="FF0000"/>
                          </a:solidFill>
                          <a:latin typeface="SassoonCRInfantMedium" panose="02000603020000020003" pitchFamily="2" charset="0"/>
                        </a:rPr>
                        <a:t>19</a:t>
                      </a:r>
                    </a:p>
                  </a:txBody>
                  <a:tcPr marL="178193" marR="178193"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9123551"/>
                  </a:ext>
                </a:extLst>
              </a:tr>
            </a:tbl>
          </a:graphicData>
        </a:graphic>
      </p:graphicFrame>
    </p:spTree>
    <p:extLst>
      <p:ext uri="{BB962C8B-B14F-4D97-AF65-F5344CB8AC3E}">
        <p14:creationId xmlns:p14="http://schemas.microsoft.com/office/powerpoint/2010/main" val="3506499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3" name="Picture 22">
            <a:extLst>
              <a:ext uri="{FF2B5EF4-FFF2-40B4-BE49-F238E27FC236}">
                <a16:creationId xmlns:a16="http://schemas.microsoft.com/office/drawing/2014/main" id="{D5911040-1342-4DB4-B0B4-2D2FA17002E0}"/>
              </a:ext>
            </a:extLst>
          </p:cNvPr>
          <p:cNvPicPr>
            <a:picLocks noChangeAspect="1"/>
          </p:cNvPicPr>
          <p:nvPr/>
        </p:nvPicPr>
        <p:blipFill>
          <a:blip r:embed="rId4"/>
          <a:stretch>
            <a:fillRect/>
          </a:stretch>
        </p:blipFill>
        <p:spPr>
          <a:xfrm>
            <a:off x="115438" y="140134"/>
            <a:ext cx="8913124" cy="6322100"/>
          </a:xfrm>
          <a:prstGeom prst="rect">
            <a:avLst/>
          </a:prstGeom>
        </p:spPr>
      </p:pic>
      <p:sp>
        <p:nvSpPr>
          <p:cNvPr id="26" name="Rectangle 25">
            <a:extLst>
              <a:ext uri="{FF2B5EF4-FFF2-40B4-BE49-F238E27FC236}">
                <a16:creationId xmlns:a16="http://schemas.microsoft.com/office/drawing/2014/main" id="{08B7D76E-FCD1-4DB5-8A1B-5469163605F9}"/>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calculation below.</a:t>
            </a:r>
          </a:p>
        </p:txBody>
      </p:sp>
      <p:graphicFrame>
        <p:nvGraphicFramePr>
          <p:cNvPr id="27" name="Table 26">
            <a:extLst>
              <a:ext uri="{FF2B5EF4-FFF2-40B4-BE49-F238E27FC236}">
                <a16:creationId xmlns:a16="http://schemas.microsoft.com/office/drawing/2014/main" id="{9F736F94-AF3E-4D7C-B7ED-0280ED07E6F2}"/>
              </a:ext>
            </a:extLst>
          </p:cNvPr>
          <p:cNvGraphicFramePr>
            <a:graphicFrameLocks noGrp="1"/>
          </p:cNvGraphicFramePr>
          <p:nvPr>
            <p:extLst/>
          </p:nvPr>
        </p:nvGraphicFramePr>
        <p:xfrm>
          <a:off x="2784725" y="2457354"/>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r>
                        <a:rPr lang="en-GB" sz="4800" dirty="0">
                          <a:latin typeface="SassoonCRInfantMedium" panose="02000603020000020003" pitchFamily="2" charset="0"/>
                        </a:rPr>
                        <a:t>+</a:t>
                      </a:r>
                    </a:p>
                  </a:txBody>
                  <a:tcPr marT="60853" marB="60853" anchor="ct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201949680"/>
                  </a:ext>
                </a:extLst>
              </a:tr>
            </a:tbl>
          </a:graphicData>
        </a:graphic>
      </p:graphicFrame>
      <p:graphicFrame>
        <p:nvGraphicFramePr>
          <p:cNvPr id="28" name="Table 27">
            <a:extLst>
              <a:ext uri="{FF2B5EF4-FFF2-40B4-BE49-F238E27FC236}">
                <a16:creationId xmlns:a16="http://schemas.microsoft.com/office/drawing/2014/main" id="{2590F533-F60C-4748-8978-094B71E7E940}"/>
              </a:ext>
            </a:extLst>
          </p:cNvPr>
          <p:cNvGraphicFramePr>
            <a:graphicFrameLocks noGrp="1"/>
          </p:cNvGraphicFramePr>
          <p:nvPr>
            <p:extLst/>
          </p:nvPr>
        </p:nvGraphicFramePr>
        <p:xfrm>
          <a:off x="5481888" y="2457354"/>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r>
                        <a:rPr lang="en-GB" sz="4800" dirty="0">
                          <a:latin typeface="SassoonCRInfantMedium" panose="02000603020000020003" pitchFamily="2" charset="0"/>
                        </a:rPr>
                        <a:t>=</a:t>
                      </a:r>
                    </a:p>
                  </a:txBody>
                  <a:tcPr marT="60853" marB="60853" anchor="ct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201949680"/>
                  </a:ext>
                </a:extLst>
              </a:tr>
            </a:tbl>
          </a:graphicData>
        </a:graphic>
      </p:graphicFrame>
      <p:graphicFrame>
        <p:nvGraphicFramePr>
          <p:cNvPr id="29" name="Table 28">
            <a:extLst>
              <a:ext uri="{FF2B5EF4-FFF2-40B4-BE49-F238E27FC236}">
                <a16:creationId xmlns:a16="http://schemas.microsoft.com/office/drawing/2014/main" id="{5B3AAB34-765A-4E7F-9B22-A207BF6486E7}"/>
              </a:ext>
            </a:extLst>
          </p:cNvPr>
          <p:cNvGraphicFramePr>
            <a:graphicFrameLocks noGrp="1"/>
          </p:cNvGraphicFramePr>
          <p:nvPr>
            <p:extLst/>
          </p:nvPr>
        </p:nvGraphicFramePr>
        <p:xfrm>
          <a:off x="6906963" y="2457354"/>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endParaRPr lang="en-GB" sz="4800" dirty="0">
                        <a:latin typeface="SassoonCRInfantMedium" panose="02000603020000020003" pitchFamily="2" charset="0"/>
                      </a:endParaRPr>
                    </a:p>
                  </a:txBody>
                  <a:tcPr marT="60853" marB="60853"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1949680"/>
                  </a:ext>
                </a:extLst>
              </a:tr>
            </a:tbl>
          </a:graphicData>
        </a:graphic>
      </p:graphicFrame>
    </p:spTree>
    <p:extLst>
      <p:ext uri="{BB962C8B-B14F-4D97-AF65-F5344CB8AC3E}">
        <p14:creationId xmlns:p14="http://schemas.microsoft.com/office/powerpoint/2010/main" val="3009584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3" name="Picture 22">
            <a:extLst>
              <a:ext uri="{FF2B5EF4-FFF2-40B4-BE49-F238E27FC236}">
                <a16:creationId xmlns:a16="http://schemas.microsoft.com/office/drawing/2014/main" id="{D5911040-1342-4DB4-B0B4-2D2FA17002E0}"/>
              </a:ext>
            </a:extLst>
          </p:cNvPr>
          <p:cNvPicPr>
            <a:picLocks noChangeAspect="1"/>
          </p:cNvPicPr>
          <p:nvPr/>
        </p:nvPicPr>
        <p:blipFill>
          <a:blip r:embed="rId4"/>
          <a:stretch>
            <a:fillRect/>
          </a:stretch>
        </p:blipFill>
        <p:spPr>
          <a:xfrm>
            <a:off x="115438" y="140134"/>
            <a:ext cx="8913124" cy="6322100"/>
          </a:xfrm>
          <a:prstGeom prst="rect">
            <a:avLst/>
          </a:prstGeom>
        </p:spPr>
      </p:pic>
      <p:sp>
        <p:nvSpPr>
          <p:cNvPr id="26" name="Rectangle 25">
            <a:extLst>
              <a:ext uri="{FF2B5EF4-FFF2-40B4-BE49-F238E27FC236}">
                <a16:creationId xmlns:a16="http://schemas.microsoft.com/office/drawing/2014/main" id="{08B7D76E-FCD1-4DB5-8A1B-5469163605F9}"/>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calculation below.</a:t>
            </a:r>
          </a:p>
        </p:txBody>
      </p:sp>
      <p:graphicFrame>
        <p:nvGraphicFramePr>
          <p:cNvPr id="27" name="Table 26">
            <a:extLst>
              <a:ext uri="{FF2B5EF4-FFF2-40B4-BE49-F238E27FC236}">
                <a16:creationId xmlns:a16="http://schemas.microsoft.com/office/drawing/2014/main" id="{9F736F94-AF3E-4D7C-B7ED-0280ED07E6F2}"/>
              </a:ext>
            </a:extLst>
          </p:cNvPr>
          <p:cNvGraphicFramePr>
            <a:graphicFrameLocks noGrp="1"/>
          </p:cNvGraphicFramePr>
          <p:nvPr>
            <p:extLst/>
          </p:nvPr>
        </p:nvGraphicFramePr>
        <p:xfrm>
          <a:off x="2784725" y="2457354"/>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r>
                        <a:rPr lang="en-GB" sz="4800" dirty="0">
                          <a:latin typeface="SassoonCRInfantMedium" panose="02000603020000020003" pitchFamily="2" charset="0"/>
                        </a:rPr>
                        <a:t>+</a:t>
                      </a:r>
                    </a:p>
                  </a:txBody>
                  <a:tcPr marT="60853" marB="60853" anchor="ct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201949680"/>
                  </a:ext>
                </a:extLst>
              </a:tr>
            </a:tbl>
          </a:graphicData>
        </a:graphic>
      </p:graphicFrame>
      <p:graphicFrame>
        <p:nvGraphicFramePr>
          <p:cNvPr id="28" name="Table 27">
            <a:extLst>
              <a:ext uri="{FF2B5EF4-FFF2-40B4-BE49-F238E27FC236}">
                <a16:creationId xmlns:a16="http://schemas.microsoft.com/office/drawing/2014/main" id="{2590F533-F60C-4748-8978-094B71E7E940}"/>
              </a:ext>
            </a:extLst>
          </p:cNvPr>
          <p:cNvGraphicFramePr>
            <a:graphicFrameLocks noGrp="1"/>
          </p:cNvGraphicFramePr>
          <p:nvPr>
            <p:extLst/>
          </p:nvPr>
        </p:nvGraphicFramePr>
        <p:xfrm>
          <a:off x="5481888" y="2457354"/>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r>
                        <a:rPr lang="en-GB" sz="4800" dirty="0">
                          <a:latin typeface="SassoonCRInfantMedium" panose="02000603020000020003" pitchFamily="2" charset="0"/>
                        </a:rPr>
                        <a:t>=</a:t>
                      </a:r>
                    </a:p>
                  </a:txBody>
                  <a:tcPr marT="60853" marB="60853" anchor="ct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201949680"/>
                  </a:ext>
                </a:extLst>
              </a:tr>
            </a:tbl>
          </a:graphicData>
        </a:graphic>
      </p:graphicFrame>
      <p:graphicFrame>
        <p:nvGraphicFramePr>
          <p:cNvPr id="29" name="Table 28">
            <a:extLst>
              <a:ext uri="{FF2B5EF4-FFF2-40B4-BE49-F238E27FC236}">
                <a16:creationId xmlns:a16="http://schemas.microsoft.com/office/drawing/2014/main" id="{5B3AAB34-765A-4E7F-9B22-A207BF6486E7}"/>
              </a:ext>
            </a:extLst>
          </p:cNvPr>
          <p:cNvGraphicFramePr>
            <a:graphicFrameLocks noGrp="1"/>
          </p:cNvGraphicFramePr>
          <p:nvPr>
            <p:extLst/>
          </p:nvPr>
        </p:nvGraphicFramePr>
        <p:xfrm>
          <a:off x="6906963" y="2457354"/>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r>
                        <a:rPr lang="en-GB" sz="4800" dirty="0">
                          <a:solidFill>
                            <a:srgbClr val="FF0000"/>
                          </a:solidFill>
                          <a:latin typeface="SassoonCRInfantMedium" panose="02000603020000020003" pitchFamily="2" charset="0"/>
                        </a:rPr>
                        <a:t>53</a:t>
                      </a:r>
                      <a:endParaRPr lang="en-GB" sz="4800" dirty="0">
                        <a:latin typeface="SassoonCRInfantMedium" panose="02000603020000020003" pitchFamily="2" charset="0"/>
                      </a:endParaRPr>
                    </a:p>
                  </a:txBody>
                  <a:tcPr marT="60853" marB="60853"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1949680"/>
                  </a:ext>
                </a:extLst>
              </a:tr>
            </a:tbl>
          </a:graphicData>
        </a:graphic>
      </p:graphicFrame>
    </p:spTree>
    <p:extLst>
      <p:ext uri="{BB962C8B-B14F-4D97-AF65-F5344CB8AC3E}">
        <p14:creationId xmlns:p14="http://schemas.microsoft.com/office/powerpoint/2010/main" val="320891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1" name="Picture 20">
            <a:extLst>
              <a:ext uri="{FF2B5EF4-FFF2-40B4-BE49-F238E27FC236}">
                <a16:creationId xmlns:a16="http://schemas.microsoft.com/office/drawing/2014/main" id="{5815C913-D9DA-4540-9E62-5132F82F9405}"/>
              </a:ext>
            </a:extLst>
          </p:cNvPr>
          <p:cNvPicPr>
            <a:picLocks noChangeAspect="1"/>
          </p:cNvPicPr>
          <p:nvPr/>
        </p:nvPicPr>
        <p:blipFill>
          <a:blip r:embed="rId4"/>
          <a:stretch>
            <a:fillRect/>
          </a:stretch>
        </p:blipFill>
        <p:spPr>
          <a:xfrm>
            <a:off x="115438" y="140134"/>
            <a:ext cx="8913124" cy="6322100"/>
          </a:xfrm>
          <a:prstGeom prst="rect">
            <a:avLst/>
          </a:prstGeom>
        </p:spPr>
      </p:pic>
      <p:sp>
        <p:nvSpPr>
          <p:cNvPr id="22" name="Rectangle 21">
            <a:extLst>
              <a:ext uri="{FF2B5EF4-FFF2-40B4-BE49-F238E27FC236}">
                <a16:creationId xmlns:a16="http://schemas.microsoft.com/office/drawing/2014/main" id="{A529CB56-19F7-4FDF-B429-586E50B6970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How much money is there altogether? </a:t>
            </a:r>
          </a:p>
          <a:p>
            <a:pPr algn="ctr"/>
            <a:r>
              <a:rPr lang="en-GB" sz="2800" dirty="0">
                <a:solidFill>
                  <a:schemeClr val="tx1"/>
                </a:solidFill>
                <a:latin typeface="SassoonCRInfantMedium" panose="02000603020000020003" pitchFamily="2" charset="0"/>
              </a:rPr>
              <a:t>Circle the correct answer.</a:t>
            </a:r>
          </a:p>
        </p:txBody>
      </p:sp>
      <p:graphicFrame>
        <p:nvGraphicFramePr>
          <p:cNvPr id="23" name="Table 22">
            <a:extLst>
              <a:ext uri="{FF2B5EF4-FFF2-40B4-BE49-F238E27FC236}">
                <a16:creationId xmlns:a16="http://schemas.microsoft.com/office/drawing/2014/main" id="{D4ACA330-941D-461B-A286-AD25AAA1D828}"/>
              </a:ext>
            </a:extLst>
          </p:cNvPr>
          <p:cNvGraphicFramePr>
            <a:graphicFrameLocks noGrp="1"/>
          </p:cNvGraphicFramePr>
          <p:nvPr>
            <p:extLst/>
          </p:nvPr>
        </p:nvGraphicFramePr>
        <p:xfrm>
          <a:off x="955510" y="4900948"/>
          <a:ext cx="7232981" cy="836935"/>
        </p:xfrm>
        <a:graphic>
          <a:graphicData uri="http://schemas.openxmlformats.org/drawingml/2006/table">
            <a:tbl>
              <a:tblPr firstRow="1" bandRow="1">
                <a:tableStyleId>{2D5ABB26-0587-4C30-8999-92F81FD0307C}</a:tableStyleId>
              </a:tblPr>
              <a:tblGrid>
                <a:gridCol w="1033283">
                  <a:extLst>
                    <a:ext uri="{9D8B030D-6E8A-4147-A177-3AD203B41FA5}">
                      <a16:colId xmlns:a16="http://schemas.microsoft.com/office/drawing/2014/main" val="3082832089"/>
                    </a:ext>
                  </a:extLst>
                </a:gridCol>
                <a:gridCol w="1033283">
                  <a:extLst>
                    <a:ext uri="{9D8B030D-6E8A-4147-A177-3AD203B41FA5}">
                      <a16:colId xmlns:a16="http://schemas.microsoft.com/office/drawing/2014/main" val="2326117861"/>
                    </a:ext>
                  </a:extLst>
                </a:gridCol>
                <a:gridCol w="1033283">
                  <a:extLst>
                    <a:ext uri="{9D8B030D-6E8A-4147-A177-3AD203B41FA5}">
                      <a16:colId xmlns:a16="http://schemas.microsoft.com/office/drawing/2014/main" val="673596779"/>
                    </a:ext>
                  </a:extLst>
                </a:gridCol>
                <a:gridCol w="1033283">
                  <a:extLst>
                    <a:ext uri="{9D8B030D-6E8A-4147-A177-3AD203B41FA5}">
                      <a16:colId xmlns:a16="http://schemas.microsoft.com/office/drawing/2014/main" val="2303148207"/>
                    </a:ext>
                  </a:extLst>
                </a:gridCol>
                <a:gridCol w="1033283">
                  <a:extLst>
                    <a:ext uri="{9D8B030D-6E8A-4147-A177-3AD203B41FA5}">
                      <a16:colId xmlns:a16="http://schemas.microsoft.com/office/drawing/2014/main" val="1129394746"/>
                    </a:ext>
                  </a:extLst>
                </a:gridCol>
                <a:gridCol w="1033283">
                  <a:extLst>
                    <a:ext uri="{9D8B030D-6E8A-4147-A177-3AD203B41FA5}">
                      <a16:colId xmlns:a16="http://schemas.microsoft.com/office/drawing/2014/main" val="1519258599"/>
                    </a:ext>
                  </a:extLst>
                </a:gridCol>
                <a:gridCol w="1033283">
                  <a:extLst>
                    <a:ext uri="{9D8B030D-6E8A-4147-A177-3AD203B41FA5}">
                      <a16:colId xmlns:a16="http://schemas.microsoft.com/office/drawing/2014/main" val="2691575841"/>
                    </a:ext>
                  </a:extLst>
                </a:gridCol>
              </a:tblGrid>
              <a:tr h="836935">
                <a:tc>
                  <a:txBody>
                    <a:bodyPr/>
                    <a:lstStyle/>
                    <a:p>
                      <a:pPr algn="ctr"/>
                      <a:endParaRPr lang="en-GB" sz="2900" dirty="0"/>
                    </a:p>
                  </a:txBody>
                  <a:tcPr marL="196010" marR="196010" marT="73632" marB="73632" anchor="ctr">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44p</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22p</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800" dirty="0">
                        <a:latin typeface="SassoonCRInfantMedium" panose="02000603020000020003" pitchFamily="2" charset="0"/>
                      </a:endParaRP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ctr"/>
                      <a:r>
                        <a:rPr lang="en-GB" sz="2800" dirty="0">
                          <a:latin typeface="SassoonCRInfantMedium" panose="02000603020000020003" pitchFamily="2" charset="0"/>
                        </a:rPr>
                        <a:t>54p</a:t>
                      </a:r>
                    </a:p>
                  </a:txBody>
                  <a:tcPr marL="196010" marR="196010" marT="73632" marB="7363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dirty="0"/>
                    </a:p>
                  </a:txBody>
                  <a:tcPr marL="196010" marR="196010" marT="73632" marB="73632" anchor="ctr">
                    <a:lnL w="28575"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620919468"/>
                  </a:ext>
                </a:extLst>
              </a:tr>
            </a:tbl>
          </a:graphicData>
        </a:graphic>
      </p:graphicFrame>
      <p:graphicFrame>
        <p:nvGraphicFramePr>
          <p:cNvPr id="24" name="Table 23">
            <a:extLst>
              <a:ext uri="{FF2B5EF4-FFF2-40B4-BE49-F238E27FC236}">
                <a16:creationId xmlns:a16="http://schemas.microsoft.com/office/drawing/2014/main" id="{C1543112-4451-4497-881D-76F69785A4F0}"/>
              </a:ext>
            </a:extLst>
          </p:cNvPr>
          <p:cNvGraphicFramePr>
            <a:graphicFrameLocks noGrp="1"/>
          </p:cNvGraphicFramePr>
          <p:nvPr>
            <p:extLst/>
          </p:nvPr>
        </p:nvGraphicFramePr>
        <p:xfrm>
          <a:off x="4670621" y="2663968"/>
          <a:ext cx="1162752" cy="997112"/>
        </p:xfrm>
        <a:graphic>
          <a:graphicData uri="http://schemas.openxmlformats.org/drawingml/2006/table">
            <a:tbl>
              <a:tblPr firstRow="1" bandRow="1">
                <a:tableStyleId>{616DA210-FB5B-4158-B5E0-FEB733F419BA}</a:tableStyleId>
              </a:tblPr>
              <a:tblGrid>
                <a:gridCol w="1162752">
                  <a:extLst>
                    <a:ext uri="{9D8B030D-6E8A-4147-A177-3AD203B41FA5}">
                      <a16:colId xmlns:a16="http://schemas.microsoft.com/office/drawing/2014/main" val="4098329247"/>
                    </a:ext>
                  </a:extLst>
                </a:gridCol>
              </a:tblGrid>
              <a:tr h="997112">
                <a:tc>
                  <a:txBody>
                    <a:bodyPr/>
                    <a:lstStyle/>
                    <a:p>
                      <a:pPr algn="ctr"/>
                      <a:r>
                        <a:rPr lang="en-GB" sz="4800" dirty="0">
                          <a:latin typeface="SassoonCRInfantMedium" panose="02000603020000020003" pitchFamily="2" charset="0"/>
                        </a:rPr>
                        <a:t>+</a:t>
                      </a:r>
                    </a:p>
                  </a:txBody>
                  <a:tcPr marT="60853" marB="60853" anchor="ct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201949680"/>
                  </a:ext>
                </a:extLst>
              </a:tr>
            </a:tbl>
          </a:graphicData>
        </a:graphic>
      </p:graphicFrame>
    </p:spTree>
    <p:extLst>
      <p:ext uri="{BB962C8B-B14F-4D97-AF65-F5344CB8AC3E}">
        <p14:creationId xmlns:p14="http://schemas.microsoft.com/office/powerpoint/2010/main" val="25612081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E7001C-4FE1-4FF1-8D32-419BDEA7C0F6}">
  <ds:schemaRefs>
    <ds:schemaRef ds:uri="http://schemas.microsoft.com/sharepoint/v3/contenttype/forms"/>
  </ds:schemaRefs>
</ds:datastoreItem>
</file>

<file path=customXml/itemProps2.xml><?xml version="1.0" encoding="utf-8"?>
<ds:datastoreItem xmlns:ds="http://schemas.openxmlformats.org/officeDocument/2006/customXml" ds:itemID="{0EF8F11D-A449-4684-B8E0-461263A2E192}">
  <ds:schemaRefs>
    <ds:schemaRef ds:uri="http://purl.org/dc/dcmitype/"/>
    <ds:schemaRef ds:uri="http://schemas.microsoft.com/office/infopath/2007/PartnerControls"/>
    <ds:schemaRef ds:uri="86144f90-c7b6-48d0-aae5-f5e9e48cc3df"/>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5c7a0828-c5e4-45f8-a074-18a8fdc88ec6"/>
    <ds:schemaRef ds:uri="http://www.w3.org/XML/1998/namespace"/>
    <ds:schemaRef ds:uri="http://purl.org/dc/terms/"/>
  </ds:schemaRefs>
</ds:datastoreItem>
</file>

<file path=customXml/itemProps3.xml><?xml version="1.0" encoding="utf-8"?>
<ds:datastoreItem xmlns:ds="http://schemas.openxmlformats.org/officeDocument/2006/customXml" ds:itemID="{6CB8E321-D4EF-4FCB-99E9-24024F38FA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897</TotalTime>
  <Words>647</Words>
  <Application>Microsoft Office PowerPoint</Application>
  <PresentationFormat>On-screen Show (4:3)</PresentationFormat>
  <Paragraphs>251</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Christina Hulme</cp:lastModifiedBy>
  <cp:revision>56</cp:revision>
  <dcterms:created xsi:type="dcterms:W3CDTF">2018-03-17T10:08:43Z</dcterms:created>
  <dcterms:modified xsi:type="dcterms:W3CDTF">2019-01-04T10:19:49Z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