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65" d="100"/>
          <a:sy n="65" d="100"/>
        </p:scale>
        <p:origin x="8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411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284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481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61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477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763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4351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05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83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63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220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C87B8-81E6-452F-8017-22D6D9A2A570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4DE40-7B1B-4D24-9613-9F5A606B82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793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-469901"/>
            <a:ext cx="9242425" cy="74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05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-612775"/>
            <a:ext cx="10934700" cy="828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381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418" y="130706"/>
            <a:ext cx="9432918" cy="655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11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967" y="707923"/>
            <a:ext cx="9612066" cy="520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42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0464" y="1474839"/>
            <a:ext cx="7742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FF0000"/>
                </a:solidFill>
              </a:rPr>
              <a:t>If you are not inspired by either of the </a:t>
            </a:r>
            <a:r>
              <a:rPr lang="en-GB" sz="3200" smtClean="0">
                <a:solidFill>
                  <a:srgbClr val="FF0000"/>
                </a:solidFill>
              </a:rPr>
              <a:t>images above, </a:t>
            </a:r>
            <a:r>
              <a:rPr lang="en-GB" sz="3200" dirty="0" smtClean="0">
                <a:solidFill>
                  <a:srgbClr val="FF0000"/>
                </a:solidFill>
              </a:rPr>
              <a:t>feel free to choose your own! You may want to share one with a friend. </a:t>
            </a:r>
            <a:endParaRPr lang="en-GB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110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410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243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29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Richmond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4</cp:revision>
  <dcterms:created xsi:type="dcterms:W3CDTF">2020-03-17T13:39:00Z</dcterms:created>
  <dcterms:modified xsi:type="dcterms:W3CDTF">2020-03-19T17:19:31Z</dcterms:modified>
</cp:coreProperties>
</file>